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364" r:id="rId2"/>
    <p:sldId id="289" r:id="rId3"/>
    <p:sldId id="326" r:id="rId4"/>
    <p:sldId id="327" r:id="rId5"/>
    <p:sldId id="328" r:id="rId6"/>
    <p:sldId id="330" r:id="rId7"/>
    <p:sldId id="331" r:id="rId8"/>
    <p:sldId id="370" r:id="rId9"/>
    <p:sldId id="333" r:id="rId10"/>
    <p:sldId id="335" r:id="rId11"/>
    <p:sldId id="371" r:id="rId12"/>
    <p:sldId id="336" r:id="rId13"/>
    <p:sldId id="337" r:id="rId14"/>
    <p:sldId id="338" r:id="rId15"/>
    <p:sldId id="339" r:id="rId16"/>
    <p:sldId id="340" r:id="rId17"/>
    <p:sldId id="341" r:id="rId18"/>
    <p:sldId id="372" r:id="rId19"/>
    <p:sldId id="334" r:id="rId20"/>
    <p:sldId id="329" r:id="rId21"/>
    <p:sldId id="344" r:id="rId22"/>
    <p:sldId id="345" r:id="rId23"/>
    <p:sldId id="346" r:id="rId24"/>
    <p:sldId id="351" r:id="rId25"/>
    <p:sldId id="352" r:id="rId26"/>
    <p:sldId id="353" r:id="rId27"/>
    <p:sldId id="373" r:id="rId28"/>
    <p:sldId id="356" r:id="rId29"/>
    <p:sldId id="36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94" autoAdjust="0"/>
    <p:restoredTop sz="94660"/>
  </p:normalViewPr>
  <p:slideViewPr>
    <p:cSldViewPr snapToGrid="0">
      <p:cViewPr varScale="1">
        <p:scale>
          <a:sx n="102" d="100"/>
          <a:sy n="102" d="100"/>
        </p:scale>
        <p:origin x="54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2BD9D1-15C8-43E0-A621-2CD20E8A3DD3}" type="datetimeFigureOut">
              <a:rPr lang="fr-BE" smtClean="0"/>
              <a:t>25-11-24</a:t>
            </a:fld>
            <a:endParaRPr lang="fr-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FFBA0-2647-4A5B-ADAA-7FC54FAB8782}" type="slidenum">
              <a:rPr lang="fr-BE" smtClean="0"/>
              <a:t>‹nr.›</a:t>
            </a:fld>
            <a:endParaRPr lang="fr-BE"/>
          </a:p>
        </p:txBody>
      </p:sp>
    </p:spTree>
    <p:extLst>
      <p:ext uri="{BB962C8B-B14F-4D97-AF65-F5344CB8AC3E}">
        <p14:creationId xmlns:p14="http://schemas.microsoft.com/office/powerpoint/2010/main" val="2999477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
        <p:nvSpPr>
          <p:cNvPr id="4" name="Tijdelijke aanduiding voor dianummer 3"/>
          <p:cNvSpPr>
            <a:spLocks noGrp="1"/>
          </p:cNvSpPr>
          <p:nvPr>
            <p:ph type="sldNum" sz="quarter" idx="5"/>
          </p:nvPr>
        </p:nvSpPr>
        <p:spPr/>
        <p:txBody>
          <a:bodyPr/>
          <a:lstStyle/>
          <a:p>
            <a:fld id="{7FCFFBA0-2647-4A5B-ADAA-7FC54FAB8782}" type="slidenum">
              <a:rPr lang="fr-BE" smtClean="0"/>
              <a:t>1</a:t>
            </a:fld>
            <a:endParaRPr lang="fr-BE"/>
          </a:p>
        </p:txBody>
      </p:sp>
    </p:spTree>
    <p:extLst>
      <p:ext uri="{BB962C8B-B14F-4D97-AF65-F5344CB8AC3E}">
        <p14:creationId xmlns:p14="http://schemas.microsoft.com/office/powerpoint/2010/main" val="348293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fr-BE"/>
          </a:p>
        </p:txBody>
      </p:sp>
      <p:sp>
        <p:nvSpPr>
          <p:cNvPr id="4" name="Tijdelijke aanduiding voor dianummer 3"/>
          <p:cNvSpPr>
            <a:spLocks noGrp="1"/>
          </p:cNvSpPr>
          <p:nvPr>
            <p:ph type="sldNum" sz="quarter" idx="5"/>
          </p:nvPr>
        </p:nvSpPr>
        <p:spPr/>
        <p:txBody>
          <a:bodyPr/>
          <a:lstStyle/>
          <a:p>
            <a:fld id="{7FCFFBA0-2647-4A5B-ADAA-7FC54FAB8782}" type="slidenum">
              <a:rPr lang="fr-BE" smtClean="0"/>
              <a:t>3</a:t>
            </a:fld>
            <a:endParaRPr lang="fr-BE"/>
          </a:p>
        </p:txBody>
      </p:sp>
    </p:spTree>
    <p:extLst>
      <p:ext uri="{BB962C8B-B14F-4D97-AF65-F5344CB8AC3E}">
        <p14:creationId xmlns:p14="http://schemas.microsoft.com/office/powerpoint/2010/main" val="1751716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28CDB-F6B1-AA66-21B7-27CF56D0B4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223632C-B3FF-47FA-C659-C86B3537F6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9851FD4-20A5-693E-AF02-F3CC1900E454}"/>
              </a:ext>
            </a:extLst>
          </p:cNvPr>
          <p:cNvSpPr>
            <a:spLocks noGrp="1"/>
          </p:cNvSpPr>
          <p:nvPr>
            <p:ph type="dt" sz="half" idx="10"/>
          </p:nvPr>
        </p:nvSpPr>
        <p:spPr/>
        <p:txBody>
          <a:bodyPr/>
          <a:lstStyle/>
          <a:p>
            <a:fld id="{5FBF3CEE-9592-4135-92ED-AFFC708E9536}" type="datetimeFigureOut">
              <a:rPr lang="en-IN" smtClean="0"/>
              <a:t>25-11-2024</a:t>
            </a:fld>
            <a:endParaRPr lang="en-IN"/>
          </a:p>
        </p:txBody>
      </p:sp>
      <p:sp>
        <p:nvSpPr>
          <p:cNvPr id="5" name="Footer Placeholder 4">
            <a:extLst>
              <a:ext uri="{FF2B5EF4-FFF2-40B4-BE49-F238E27FC236}">
                <a16:creationId xmlns:a16="http://schemas.microsoft.com/office/drawing/2014/main" id="{8B5470C9-6160-398F-2AA6-96E1F23D8D3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891A3B3-C21F-EE65-004D-B8041001450E}"/>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179934957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805DD-F083-5FCF-0DF6-63504FC9F26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C0B7326-3455-4E62-ABC0-F10988A5F1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E55749D-5D01-6B41-150F-3E2CE18FFDE9}"/>
              </a:ext>
            </a:extLst>
          </p:cNvPr>
          <p:cNvSpPr>
            <a:spLocks noGrp="1"/>
          </p:cNvSpPr>
          <p:nvPr>
            <p:ph type="dt" sz="half" idx="10"/>
          </p:nvPr>
        </p:nvSpPr>
        <p:spPr/>
        <p:txBody>
          <a:bodyPr/>
          <a:lstStyle/>
          <a:p>
            <a:fld id="{5FBF3CEE-9592-4135-92ED-AFFC708E9536}" type="datetimeFigureOut">
              <a:rPr lang="en-IN" smtClean="0"/>
              <a:t>25-11-2024</a:t>
            </a:fld>
            <a:endParaRPr lang="en-IN"/>
          </a:p>
        </p:txBody>
      </p:sp>
      <p:sp>
        <p:nvSpPr>
          <p:cNvPr id="5" name="Footer Placeholder 4">
            <a:extLst>
              <a:ext uri="{FF2B5EF4-FFF2-40B4-BE49-F238E27FC236}">
                <a16:creationId xmlns:a16="http://schemas.microsoft.com/office/drawing/2014/main" id="{98445D89-13D9-8BB0-A4BE-B351DC8B451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EF483D0-DC27-73CE-AF16-9F0DDC10C3C5}"/>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262106716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0149D-9A12-5964-B9B9-A3BB65F306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A9D1568-9A3C-9E5E-826A-983471DE69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40EAE65-FCE4-A8BF-E19F-5042D02F889B}"/>
              </a:ext>
            </a:extLst>
          </p:cNvPr>
          <p:cNvSpPr>
            <a:spLocks noGrp="1"/>
          </p:cNvSpPr>
          <p:nvPr>
            <p:ph type="dt" sz="half" idx="10"/>
          </p:nvPr>
        </p:nvSpPr>
        <p:spPr/>
        <p:txBody>
          <a:bodyPr/>
          <a:lstStyle/>
          <a:p>
            <a:fld id="{5FBF3CEE-9592-4135-92ED-AFFC708E9536}" type="datetimeFigureOut">
              <a:rPr lang="en-IN" smtClean="0"/>
              <a:t>25-11-2024</a:t>
            </a:fld>
            <a:endParaRPr lang="en-IN"/>
          </a:p>
        </p:txBody>
      </p:sp>
      <p:sp>
        <p:nvSpPr>
          <p:cNvPr id="5" name="Footer Placeholder 4">
            <a:extLst>
              <a:ext uri="{FF2B5EF4-FFF2-40B4-BE49-F238E27FC236}">
                <a16:creationId xmlns:a16="http://schemas.microsoft.com/office/drawing/2014/main" id="{1C057A93-8DF5-9142-B80B-B5A109AD122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C0ACB1E-F374-9C13-796A-034146C70996}"/>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166058230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9966-BBBE-342F-8026-F35E698C49F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ED7B0FA-4FCA-2483-C141-AF76DB4331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3467128-86B7-5F8F-5A26-61D95295C241}"/>
              </a:ext>
            </a:extLst>
          </p:cNvPr>
          <p:cNvSpPr>
            <a:spLocks noGrp="1"/>
          </p:cNvSpPr>
          <p:nvPr>
            <p:ph type="dt" sz="half" idx="10"/>
          </p:nvPr>
        </p:nvSpPr>
        <p:spPr/>
        <p:txBody>
          <a:bodyPr/>
          <a:lstStyle/>
          <a:p>
            <a:fld id="{5FBF3CEE-9592-4135-92ED-AFFC708E9536}" type="datetimeFigureOut">
              <a:rPr lang="en-IN" smtClean="0"/>
              <a:t>25-11-2024</a:t>
            </a:fld>
            <a:endParaRPr lang="en-IN"/>
          </a:p>
        </p:txBody>
      </p:sp>
      <p:sp>
        <p:nvSpPr>
          <p:cNvPr id="5" name="Footer Placeholder 4">
            <a:extLst>
              <a:ext uri="{FF2B5EF4-FFF2-40B4-BE49-F238E27FC236}">
                <a16:creationId xmlns:a16="http://schemas.microsoft.com/office/drawing/2014/main" id="{752C087C-464F-D71B-AA94-F7701311CC6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91DBE11-C720-8184-2335-D232F88D631B}"/>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3004797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FBF5E-DDA0-CCCC-3D68-D4BE45B4B5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0DDFC85-7DD4-E3AF-1383-0AF8B760F9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B4937C-A40C-805E-23ED-FFC3BBF89C95}"/>
              </a:ext>
            </a:extLst>
          </p:cNvPr>
          <p:cNvSpPr>
            <a:spLocks noGrp="1"/>
          </p:cNvSpPr>
          <p:nvPr>
            <p:ph type="dt" sz="half" idx="10"/>
          </p:nvPr>
        </p:nvSpPr>
        <p:spPr/>
        <p:txBody>
          <a:bodyPr/>
          <a:lstStyle/>
          <a:p>
            <a:fld id="{5FBF3CEE-9592-4135-92ED-AFFC708E9536}" type="datetimeFigureOut">
              <a:rPr lang="en-IN" smtClean="0"/>
              <a:t>25-11-2024</a:t>
            </a:fld>
            <a:endParaRPr lang="en-IN"/>
          </a:p>
        </p:txBody>
      </p:sp>
      <p:sp>
        <p:nvSpPr>
          <p:cNvPr id="5" name="Footer Placeholder 4">
            <a:extLst>
              <a:ext uri="{FF2B5EF4-FFF2-40B4-BE49-F238E27FC236}">
                <a16:creationId xmlns:a16="http://schemas.microsoft.com/office/drawing/2014/main" id="{17DCC7AE-3655-733E-4C5A-2B3BA9AF4EB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82D4591-0ED5-8D36-7BD0-96E0E6402B6B}"/>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97459926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106E-3F2A-CEA1-1C1C-064081F2891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B061B8C9-1B9F-B120-3399-FAD7C1B70F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622D0FD5-6449-1E19-AE41-F7CFB1EEF9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6096475-FE10-330C-8C0B-81FCC49E94EF}"/>
              </a:ext>
            </a:extLst>
          </p:cNvPr>
          <p:cNvSpPr>
            <a:spLocks noGrp="1"/>
          </p:cNvSpPr>
          <p:nvPr>
            <p:ph type="dt" sz="half" idx="10"/>
          </p:nvPr>
        </p:nvSpPr>
        <p:spPr/>
        <p:txBody>
          <a:bodyPr/>
          <a:lstStyle/>
          <a:p>
            <a:fld id="{5FBF3CEE-9592-4135-92ED-AFFC708E9536}" type="datetimeFigureOut">
              <a:rPr lang="en-IN" smtClean="0"/>
              <a:t>25-11-2024</a:t>
            </a:fld>
            <a:endParaRPr lang="en-IN"/>
          </a:p>
        </p:txBody>
      </p:sp>
      <p:sp>
        <p:nvSpPr>
          <p:cNvPr id="6" name="Footer Placeholder 5">
            <a:extLst>
              <a:ext uri="{FF2B5EF4-FFF2-40B4-BE49-F238E27FC236}">
                <a16:creationId xmlns:a16="http://schemas.microsoft.com/office/drawing/2014/main" id="{0FF43903-E222-67BB-858A-06FF0F13627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C664015-B037-1C50-9914-CF994479F1CD}"/>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31234624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4E378-EF25-3CEA-3A85-B0B975FA4EA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2A69206-08C2-5077-08A0-5D847D4151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673D14-F1B2-4FD0-6E8F-4BFA1182DC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40907D8-F31D-663B-0100-0C7B16ADAB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9375F3-5B2B-60E2-42E8-A31D55ED6A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E3E03599-9E3C-EEE8-2EA0-1CB7C151247D}"/>
              </a:ext>
            </a:extLst>
          </p:cNvPr>
          <p:cNvSpPr>
            <a:spLocks noGrp="1"/>
          </p:cNvSpPr>
          <p:nvPr>
            <p:ph type="dt" sz="half" idx="10"/>
          </p:nvPr>
        </p:nvSpPr>
        <p:spPr/>
        <p:txBody>
          <a:bodyPr/>
          <a:lstStyle/>
          <a:p>
            <a:fld id="{5FBF3CEE-9592-4135-92ED-AFFC708E9536}" type="datetimeFigureOut">
              <a:rPr lang="en-IN" smtClean="0"/>
              <a:t>25-11-2024</a:t>
            </a:fld>
            <a:endParaRPr lang="en-IN"/>
          </a:p>
        </p:txBody>
      </p:sp>
      <p:sp>
        <p:nvSpPr>
          <p:cNvPr id="8" name="Footer Placeholder 7">
            <a:extLst>
              <a:ext uri="{FF2B5EF4-FFF2-40B4-BE49-F238E27FC236}">
                <a16:creationId xmlns:a16="http://schemas.microsoft.com/office/drawing/2014/main" id="{83D5EB8C-FC1F-0A6A-920F-82B322610BA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D09D916E-614F-FDF4-58B5-C18FBD03D60F}"/>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275279637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CB97-2C2F-572A-AC1E-4DBCD151266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208A3408-AEEA-85C4-0A58-8BB795870CDC}"/>
              </a:ext>
            </a:extLst>
          </p:cNvPr>
          <p:cNvSpPr>
            <a:spLocks noGrp="1"/>
          </p:cNvSpPr>
          <p:nvPr>
            <p:ph type="dt" sz="half" idx="10"/>
          </p:nvPr>
        </p:nvSpPr>
        <p:spPr/>
        <p:txBody>
          <a:bodyPr/>
          <a:lstStyle/>
          <a:p>
            <a:fld id="{5FBF3CEE-9592-4135-92ED-AFFC708E9536}" type="datetimeFigureOut">
              <a:rPr lang="en-IN" smtClean="0"/>
              <a:t>25-11-2024</a:t>
            </a:fld>
            <a:endParaRPr lang="en-IN"/>
          </a:p>
        </p:txBody>
      </p:sp>
      <p:sp>
        <p:nvSpPr>
          <p:cNvPr id="4" name="Footer Placeholder 3">
            <a:extLst>
              <a:ext uri="{FF2B5EF4-FFF2-40B4-BE49-F238E27FC236}">
                <a16:creationId xmlns:a16="http://schemas.microsoft.com/office/drawing/2014/main" id="{92A98BBF-E4E4-E9D6-14B5-A620AB0957C2}"/>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48BE1C91-75D4-B21D-8C65-D27E2B924F97}"/>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132911079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889F94-1FF8-13DF-0E5C-ABF1EDBADD60}"/>
              </a:ext>
            </a:extLst>
          </p:cNvPr>
          <p:cNvSpPr>
            <a:spLocks noGrp="1"/>
          </p:cNvSpPr>
          <p:nvPr>
            <p:ph type="dt" sz="half" idx="10"/>
          </p:nvPr>
        </p:nvSpPr>
        <p:spPr/>
        <p:txBody>
          <a:bodyPr/>
          <a:lstStyle/>
          <a:p>
            <a:fld id="{5FBF3CEE-9592-4135-92ED-AFFC708E9536}" type="datetimeFigureOut">
              <a:rPr lang="en-IN" smtClean="0"/>
              <a:t>25-11-2024</a:t>
            </a:fld>
            <a:endParaRPr lang="en-IN"/>
          </a:p>
        </p:txBody>
      </p:sp>
      <p:sp>
        <p:nvSpPr>
          <p:cNvPr id="3" name="Footer Placeholder 2">
            <a:extLst>
              <a:ext uri="{FF2B5EF4-FFF2-40B4-BE49-F238E27FC236}">
                <a16:creationId xmlns:a16="http://schemas.microsoft.com/office/drawing/2014/main" id="{24E24D9D-2661-14D6-7C3E-50135E396816}"/>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13B068E9-605F-EBFC-7385-E00279D99944}"/>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31277064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A0DDE-C93D-D924-1AB3-43D105436A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07B0B21-9432-7EA7-DD21-71191B178C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47DF3EA-2588-B359-9CBC-F54BB8C193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CEE93-55EF-DCB1-F459-188A8ABF9EC2}"/>
              </a:ext>
            </a:extLst>
          </p:cNvPr>
          <p:cNvSpPr>
            <a:spLocks noGrp="1"/>
          </p:cNvSpPr>
          <p:nvPr>
            <p:ph type="dt" sz="half" idx="10"/>
          </p:nvPr>
        </p:nvSpPr>
        <p:spPr/>
        <p:txBody>
          <a:bodyPr/>
          <a:lstStyle/>
          <a:p>
            <a:fld id="{5FBF3CEE-9592-4135-92ED-AFFC708E9536}" type="datetimeFigureOut">
              <a:rPr lang="en-IN" smtClean="0"/>
              <a:t>25-11-2024</a:t>
            </a:fld>
            <a:endParaRPr lang="en-IN"/>
          </a:p>
        </p:txBody>
      </p:sp>
      <p:sp>
        <p:nvSpPr>
          <p:cNvPr id="6" name="Footer Placeholder 5">
            <a:extLst>
              <a:ext uri="{FF2B5EF4-FFF2-40B4-BE49-F238E27FC236}">
                <a16:creationId xmlns:a16="http://schemas.microsoft.com/office/drawing/2014/main" id="{6110710E-57E2-9E3A-126F-3B30A70B3EC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607CA19-37D3-D66F-2B66-74DBF9CD442F}"/>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240469947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6C213-3D6A-AC84-C66E-0A4442ED97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49597948-C2B1-A37C-434D-C61B027A24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3854D27-A7D0-6A46-1E40-AE815108D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3E1DCD-B60B-8048-C147-886E7F3358AA}"/>
              </a:ext>
            </a:extLst>
          </p:cNvPr>
          <p:cNvSpPr>
            <a:spLocks noGrp="1"/>
          </p:cNvSpPr>
          <p:nvPr>
            <p:ph type="dt" sz="half" idx="10"/>
          </p:nvPr>
        </p:nvSpPr>
        <p:spPr/>
        <p:txBody>
          <a:bodyPr/>
          <a:lstStyle/>
          <a:p>
            <a:fld id="{5FBF3CEE-9592-4135-92ED-AFFC708E9536}" type="datetimeFigureOut">
              <a:rPr lang="en-IN" smtClean="0"/>
              <a:t>25-11-2024</a:t>
            </a:fld>
            <a:endParaRPr lang="en-IN"/>
          </a:p>
        </p:txBody>
      </p:sp>
      <p:sp>
        <p:nvSpPr>
          <p:cNvPr id="6" name="Footer Placeholder 5">
            <a:extLst>
              <a:ext uri="{FF2B5EF4-FFF2-40B4-BE49-F238E27FC236}">
                <a16:creationId xmlns:a16="http://schemas.microsoft.com/office/drawing/2014/main" id="{58A79460-741C-394B-BE16-578CB617EBB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4227EA2-CBFB-BB8F-FDF3-D536EF5224B5}"/>
              </a:ext>
            </a:extLst>
          </p:cNvPr>
          <p:cNvSpPr>
            <a:spLocks noGrp="1"/>
          </p:cNvSpPr>
          <p:nvPr>
            <p:ph type="sldNum" sz="quarter" idx="12"/>
          </p:nvPr>
        </p:nvSpPr>
        <p:spPr/>
        <p:txBody>
          <a:bodyPr/>
          <a:lstStyle/>
          <a:p>
            <a:fld id="{64D5022B-114E-4526-9DF6-8F6A23DA88ED}" type="slidenum">
              <a:rPr lang="en-IN" smtClean="0"/>
              <a:t>‹nr.›</a:t>
            </a:fld>
            <a:endParaRPr lang="en-IN"/>
          </a:p>
        </p:txBody>
      </p:sp>
    </p:spTree>
    <p:extLst>
      <p:ext uri="{BB962C8B-B14F-4D97-AF65-F5344CB8AC3E}">
        <p14:creationId xmlns:p14="http://schemas.microsoft.com/office/powerpoint/2010/main" val="101706089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FCED3B-D17E-A4CF-2306-8D901FB9AE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17AD92D-43E7-E1B8-56C7-02C8040AB4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1572C69-9780-E1C4-19FF-0F7A4787BB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BF3CEE-9592-4135-92ED-AFFC708E9536}" type="datetimeFigureOut">
              <a:rPr lang="en-IN" smtClean="0"/>
              <a:t>25-11-2024</a:t>
            </a:fld>
            <a:endParaRPr lang="en-IN"/>
          </a:p>
        </p:txBody>
      </p:sp>
      <p:sp>
        <p:nvSpPr>
          <p:cNvPr id="5" name="Footer Placeholder 4">
            <a:extLst>
              <a:ext uri="{FF2B5EF4-FFF2-40B4-BE49-F238E27FC236}">
                <a16:creationId xmlns:a16="http://schemas.microsoft.com/office/drawing/2014/main" id="{94568B47-8652-FFD2-CAD9-91FC939BD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A16173DD-3625-D7A5-6300-E811ECCA3B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D5022B-114E-4526-9DF6-8F6A23DA88ED}" type="slidenum">
              <a:rPr lang="en-IN" smtClean="0"/>
              <a:t>‹nr.›</a:t>
            </a:fld>
            <a:endParaRPr lang="en-IN"/>
          </a:p>
        </p:txBody>
      </p:sp>
    </p:spTree>
    <p:extLst>
      <p:ext uri="{BB962C8B-B14F-4D97-AF65-F5344CB8AC3E}">
        <p14:creationId xmlns:p14="http://schemas.microsoft.com/office/powerpoint/2010/main" val="139467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mp4"/><Relationship Id="rId7" Type="http://schemas.openxmlformats.org/officeDocument/2006/relationships/notesSlide" Target="../notesSlides/notesSlide1.xml"/><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audio" Target="../media/media2.mp3"/><Relationship Id="rId4" Type="http://schemas.microsoft.com/office/2007/relationships/media" Target="../media/media2.mp3"/><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B70C25DB-D88F-A489-259D-F996D007F2AE}"/>
              </a:ext>
            </a:extLst>
          </p:cNvPr>
          <p:cNvPicPr>
            <a:picLocks noChangeAspect="1"/>
          </p:cNvPicPr>
          <p:nvPr>
            <a:videoFile r:link="rId2"/>
            <p:extLst>
              <p:ext uri="{DAA4B4D4-6D71-4841-9C94-3DE7FCFB9230}">
                <p14:media xmlns:p14="http://schemas.microsoft.com/office/powerpoint/2010/main" r:embed="rId3">
                  <p14:trim end="13865"/>
                </p14:media>
              </p:ext>
            </p:extLst>
          </p:nvPr>
        </p:nvPicPr>
        <p:blipFill>
          <a:blip r:embed="rId8"/>
          <a:stretch>
            <a:fillRect/>
          </a:stretch>
        </p:blipFill>
        <p:spPr>
          <a:xfrm>
            <a:off x="-1" y="11907"/>
            <a:ext cx="12192000" cy="6846093"/>
          </a:xfrm>
          <a:prstGeom prst="rect">
            <a:avLst/>
          </a:prstGeom>
        </p:spPr>
      </p:pic>
      <p:sp>
        <p:nvSpPr>
          <p:cNvPr id="2" name="Title 1">
            <a:extLst>
              <a:ext uri="{FF2B5EF4-FFF2-40B4-BE49-F238E27FC236}">
                <a16:creationId xmlns:a16="http://schemas.microsoft.com/office/drawing/2014/main" id="{8426148D-5F5E-2D6D-1CAA-17D11967B199}"/>
              </a:ext>
            </a:extLst>
          </p:cNvPr>
          <p:cNvSpPr>
            <a:spLocks noGrp="1"/>
          </p:cNvSpPr>
          <p:nvPr>
            <p:ph type="ctrTitle"/>
          </p:nvPr>
        </p:nvSpPr>
        <p:spPr>
          <a:xfrm>
            <a:off x="1479688" y="2434147"/>
            <a:ext cx="9232621" cy="982823"/>
          </a:xfrm>
        </p:spPr>
        <p:txBody>
          <a:bodyPr>
            <a:noAutofit/>
          </a:bodyPr>
          <a:lstStyle/>
          <a:p>
            <a:r>
              <a:rPr lang="nl-BE" sz="8000" b="1" dirty="0">
                <a:solidFill>
                  <a:schemeClr val="bg1"/>
                </a:solidFill>
                <a:effectLst>
                  <a:outerShdw blurRad="38100" dist="38100" dir="2700000" algn="tl">
                    <a:srgbClr val="000000">
                      <a:alpha val="60000"/>
                    </a:srgbClr>
                  </a:outerShdw>
                </a:effectLst>
                <a:latin typeface="Amasis MT Pro" panose="02040504050005020304" pitchFamily="18" charset="0"/>
              </a:rPr>
              <a:t>Woord van Leven</a:t>
            </a:r>
          </a:p>
        </p:txBody>
      </p:sp>
      <p:sp>
        <p:nvSpPr>
          <p:cNvPr id="3" name="Title 1">
            <a:extLst>
              <a:ext uri="{FF2B5EF4-FFF2-40B4-BE49-F238E27FC236}">
                <a16:creationId xmlns:a16="http://schemas.microsoft.com/office/drawing/2014/main" id="{D8B95972-34F7-A7F7-72D3-87D934915EB5}"/>
              </a:ext>
            </a:extLst>
          </p:cNvPr>
          <p:cNvSpPr txBox="1">
            <a:spLocks/>
          </p:cNvSpPr>
          <p:nvPr/>
        </p:nvSpPr>
        <p:spPr>
          <a:xfrm>
            <a:off x="6231118" y="3960721"/>
            <a:ext cx="4289195" cy="58679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BE" sz="4000" b="1" i="0" strike="noStrike" kern="1200" cap="none" spc="0" normalizeH="0" baseline="0" dirty="0">
                <a:ln>
                  <a:noFill/>
                </a:ln>
                <a:solidFill>
                  <a:srgbClr val="FFFF00"/>
                </a:solidFill>
                <a:effectLst>
                  <a:outerShdw blurRad="38100" dist="38100" dir="2700000" algn="tl">
                    <a:srgbClr val="000000">
                      <a:alpha val="60000"/>
                    </a:srgbClr>
                  </a:outerShdw>
                </a:effectLst>
                <a:uLnTx/>
                <a:uFillTx/>
                <a:latin typeface="Amasis MT Pro" panose="02040504050005020304" pitchFamily="18" charset="0"/>
                <a:ea typeface="+mj-ea"/>
                <a:cs typeface="+mj-cs"/>
              </a:rPr>
              <a:t>December  2024</a:t>
            </a:r>
          </a:p>
        </p:txBody>
      </p:sp>
      <p:pic>
        <p:nvPicPr>
          <p:cNvPr id="6" name="12 December">
            <a:hlinkClick r:id="" action="ppaction://media"/>
            <a:extLst>
              <a:ext uri="{FF2B5EF4-FFF2-40B4-BE49-F238E27FC236}">
                <a16:creationId xmlns:a16="http://schemas.microsoft.com/office/drawing/2014/main" id="{075A45DD-65BC-CF18-DCCE-BDB61AEF4C4B}"/>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84344" y="107508"/>
            <a:ext cx="609601" cy="609600"/>
          </a:xfrm>
          <a:prstGeom prst="rect">
            <a:avLst/>
          </a:prstGeom>
        </p:spPr>
      </p:pic>
    </p:spTree>
    <p:custDataLst>
      <p:tags r:id="rId1"/>
    </p:custDataLst>
    <p:extLst>
      <p:ext uri="{BB962C8B-B14F-4D97-AF65-F5344CB8AC3E}">
        <p14:creationId xmlns:p14="http://schemas.microsoft.com/office/powerpoint/2010/main" val="1498960674"/>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p:cMediaNode numSld="999" showWhenStopped="0">
                <p:cTn id="16" repeatCount="indefinite"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7" objId="6"/>
        <p14:playEvt time="21" objId="5"/>
        <p14:stopEvt time="7559"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605761" y="744717"/>
            <a:ext cx="5267138" cy="5172898"/>
          </a:xfrm>
        </p:spPr>
        <p:txBody>
          <a:bodyPr>
            <a:noAutofit/>
          </a:bodyPr>
          <a:lstStyle/>
          <a:p>
            <a:pPr algn="l"/>
            <a:r>
              <a:rPr lang="nl-NL" sz="3000" b="1" dirty="0">
                <a:latin typeface="Amasis MT Pro" panose="02040504050005020304" pitchFamily="18" charset="0"/>
                <a:cs typeface="Aldhabi" panose="01000000000000000000" pitchFamily="2" charset="-78"/>
              </a:rPr>
              <a:t>Want als je gaat kijken naar de oorspronkelijke tekst in het Grieks, kun je het ook lezen als volgt: ‘met God’, of ‘in de buurt bij God’ of ‘samen met God’. Dat God de mens nabij is, wordt dus beklemtoond. Voor de mens of de mensen die samenzijn met God en zich in vrijheid met Hem verbinden, is niets onmogelijk. </a:t>
            </a:r>
            <a:endParaRPr lang="en-IN" sz="3000" b="1" dirty="0">
              <a:latin typeface="Amasis MT Pro" panose="02040504050005020304" pitchFamily="18" charset="0"/>
              <a:cs typeface="Aldhabi" panose="01000000000000000000" pitchFamily="2" charset="-78"/>
            </a:endParaRPr>
          </a:p>
        </p:txBody>
      </p:sp>
      <p:pic>
        <p:nvPicPr>
          <p:cNvPr id="4" name="Picture 3" descr="A row of vines with yellow leaves&#10;&#10;Description automatically generated">
            <a:extLst>
              <a:ext uri="{FF2B5EF4-FFF2-40B4-BE49-F238E27FC236}">
                <a16:creationId xmlns:a16="http://schemas.microsoft.com/office/drawing/2014/main" id="{5F2E857E-1D82-0326-007E-3027B4F1BCD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49833494"/>
      </p:ext>
    </p:extLst>
  </p:cSld>
  <p:clrMapOvr>
    <a:masterClrMapping/>
  </p:clrMapOvr>
  <mc:AlternateContent xmlns:mc="http://schemas.openxmlformats.org/markup-compatibility/2006" xmlns:p14="http://schemas.microsoft.com/office/powerpoint/2010/main">
    <mc:Choice Requires="p14">
      <p:transition spd="slow" p14:dur="1250" advTm="20000">
        <p:fade/>
      </p:transition>
    </mc:Choice>
    <mc:Fallback xmlns="">
      <p:transition spd="slow" advTm="2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F124E-2717-46BE-74C2-489D9D281BF1}"/>
            </a:ext>
          </a:extLst>
        </p:cNvPr>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2A4C0232-B7FA-36A4-884C-C68FF907BFF5}"/>
              </a:ext>
            </a:extLst>
          </p:cNvPr>
          <p:cNvPicPr>
            <a:picLocks noChangeAspect="1"/>
          </p:cNvPicPr>
          <p:nvPr>
            <a:videoFile r:link="rId1"/>
            <p:extLst>
              <p:ext uri="{DAA4B4D4-6D71-4841-9C94-3DE7FCFB9230}">
                <p14:media xmlns:p14="http://schemas.microsoft.com/office/powerpoint/2010/main" r:embed="rId2">
                  <p14:trim end="14281"/>
                </p14:media>
              </p:ext>
            </p:extLst>
          </p:nvPr>
        </p:nvPicPr>
        <p:blipFill>
          <a:blip r:embed="rId4"/>
          <a:stretch>
            <a:fillRect/>
          </a:stretch>
        </p:blipFill>
        <p:spPr>
          <a:xfrm>
            <a:off x="0" y="0"/>
            <a:ext cx="12192000" cy="6846093"/>
          </a:xfrm>
          <a:prstGeom prst="rect">
            <a:avLst/>
          </a:prstGeom>
        </p:spPr>
      </p:pic>
      <p:sp>
        <p:nvSpPr>
          <p:cNvPr id="2" name="Title 1">
            <a:extLst>
              <a:ext uri="{FF2B5EF4-FFF2-40B4-BE49-F238E27FC236}">
                <a16:creationId xmlns:a16="http://schemas.microsoft.com/office/drawing/2014/main" id="{46A69306-9484-90FE-C37B-CED7EC164E75}"/>
              </a:ext>
            </a:extLst>
          </p:cNvPr>
          <p:cNvSpPr>
            <a:spLocks noGrp="1"/>
          </p:cNvSpPr>
          <p:nvPr>
            <p:ph type="ctrTitle"/>
          </p:nvPr>
        </p:nvSpPr>
        <p:spPr>
          <a:xfrm>
            <a:off x="762933" y="2292251"/>
            <a:ext cx="10666133" cy="828921"/>
          </a:xfrm>
        </p:spPr>
        <p:txBody>
          <a:bodyPr>
            <a:noAutofit/>
          </a:bodyPr>
          <a:lstStyle/>
          <a:p>
            <a:r>
              <a:rPr lang="nl-NL" sz="4800" b="1" dirty="0">
                <a:solidFill>
                  <a:schemeClr val="bg1"/>
                </a:solidFill>
                <a:effectLst>
                  <a:outerShdw blurRad="38100" dist="38100" dir="2700000" algn="tl">
                    <a:srgbClr val="000000">
                      <a:alpha val="43137"/>
                    </a:srgbClr>
                  </a:outerShdw>
                </a:effectLst>
                <a:latin typeface="Amasis MT Pro" panose="02040504050005020304" pitchFamily="18" charset="0"/>
              </a:rPr>
              <a:t>"Voor God is niets onmogelijk." </a:t>
            </a:r>
            <a:endParaRPr lang="en-IN" sz="4800" b="1" dirty="0">
              <a:solidFill>
                <a:schemeClr val="bg1"/>
              </a:solidFill>
              <a:effectLst>
                <a:outerShdw blurRad="38100" dist="38100" dir="2700000" algn="tl">
                  <a:srgbClr val="000000">
                    <a:alpha val="43137"/>
                  </a:srgbClr>
                </a:outerShdw>
              </a:effectLst>
              <a:latin typeface="Amasis MT Pro" panose="02040504050005020304" pitchFamily="18" charset="0"/>
            </a:endParaRPr>
          </a:p>
        </p:txBody>
      </p:sp>
    </p:spTree>
    <p:extLst>
      <p:ext uri="{BB962C8B-B14F-4D97-AF65-F5344CB8AC3E}">
        <p14:creationId xmlns:p14="http://schemas.microsoft.com/office/powerpoint/2010/main" val="3951535485"/>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24" objId="5"/>
        <p14:stopEvt time="7150"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view of a body of water from a hill with Doubtful Sound in the background&#10;&#10;Description automatically generated">
            <a:extLst>
              <a:ext uri="{FF2B5EF4-FFF2-40B4-BE49-F238E27FC236}">
                <a16:creationId xmlns:a16="http://schemas.microsoft.com/office/drawing/2014/main" id="{38F0E6FD-5081-C70B-7BAE-B3830E29BDD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26" name="Freeform: Shape 25">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383713" y="1443673"/>
            <a:ext cx="4023360" cy="1357619"/>
          </a:xfrm>
        </p:spPr>
        <p:txBody>
          <a:bodyPr anchor="b">
            <a:normAutofit/>
          </a:bodyPr>
          <a:lstStyle/>
          <a:p>
            <a:pPr algn="l"/>
            <a:r>
              <a:rPr lang="nl-NL" sz="3000" b="1" dirty="0">
                <a:latin typeface="Amasis MT Pro" panose="02040504050005020304" pitchFamily="18" charset="0"/>
                <a:cs typeface="Aldhabi" panose="01000000000000000000" pitchFamily="2" charset="-78"/>
              </a:rPr>
              <a:t>Hoe kunnen we dit Woord van leven in praktijk brengen? </a:t>
            </a:r>
            <a:endParaRPr lang="en-IN" sz="3000" b="1" dirty="0">
              <a:latin typeface="Amasis MT Pro" panose="02040504050005020304" pitchFamily="18" charset="0"/>
              <a:cs typeface="Aldhabi" panose="01000000000000000000" pitchFamily="2" charset="-78"/>
            </a:endParaRPr>
          </a:p>
        </p:txBody>
      </p:sp>
      <p:sp>
        <p:nvSpPr>
          <p:cNvPr id="30" name="Rectangle 2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841159"/>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een field with trees and a city in the background&#10;&#10;Description automatically generated">
            <a:extLst>
              <a:ext uri="{FF2B5EF4-FFF2-40B4-BE49-F238E27FC236}">
                <a16:creationId xmlns:a16="http://schemas.microsoft.com/office/drawing/2014/main" id="{859ACB1A-7A1A-55FF-F568-2359843D339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 y="10"/>
            <a:ext cx="8668512" cy="6857990"/>
          </a:xfrm>
          <a:prstGeom prst="rect">
            <a:avLst/>
          </a:prstGeom>
        </p:spPr>
      </p:pic>
      <p:sp>
        <p:nvSpPr>
          <p:cNvPr id="25" name="Rectangle 24">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gs>
              <a:gs pos="30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7766807" y="945240"/>
            <a:ext cx="4023360" cy="4967520"/>
          </a:xfrm>
        </p:spPr>
        <p:txBody>
          <a:bodyPr anchor="b">
            <a:noAutofit/>
          </a:bodyPr>
          <a:lstStyle/>
          <a:p>
            <a:pPr algn="l"/>
            <a:r>
              <a:rPr lang="nl-NL" sz="3000" b="1" dirty="0">
                <a:solidFill>
                  <a:schemeClr val="bg1"/>
                </a:solidFill>
                <a:latin typeface="Amasis MT Pro" panose="02040504050005020304" pitchFamily="18" charset="0"/>
                <a:cs typeface="Aldhabi" panose="01000000000000000000" pitchFamily="2" charset="-78"/>
              </a:rPr>
              <a:t>In de eerste plaats door met groot vertrouwen te geloven dat God kan handelen dankzij of ondanks onze beperkingen en zwakheden, net zoals Hij niet werkeloos of afwezig is in de donkerste uren van het leven. </a:t>
            </a:r>
            <a:endParaRPr lang="en-IN" sz="3000" b="1" dirty="0">
              <a:solidFill>
                <a:schemeClr val="bg1"/>
              </a:solidFill>
              <a:latin typeface="Amasis MT Pro" panose="02040504050005020304" pitchFamily="18" charset="0"/>
              <a:cs typeface="Aldhabi" panose="01000000000000000000" pitchFamily="2" charset="-78"/>
            </a:endParaRPr>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759085"/>
      </p:ext>
    </p:extLst>
  </p:cSld>
  <p:clrMapOvr>
    <a:masterClrMapping/>
  </p:clrMapOvr>
  <mc:AlternateContent xmlns:mc="http://schemas.openxmlformats.org/markup-compatibility/2006" xmlns:p14="http://schemas.microsoft.com/office/powerpoint/2010/main">
    <mc:Choice Requires="p14">
      <p:transition spd="slow" p14:dur="1250" advTm="14000">
        <p:fade/>
      </p:transition>
    </mc:Choice>
    <mc:Fallback xmlns="">
      <p:transition spd="slow" advTm="14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CF49B6C-21F8-5B5F-8106-43D69DB64D77}"/>
              </a:ext>
            </a:extLst>
          </p:cNvPr>
          <p:cNvPicPr>
            <a:picLocks noChangeAspect="1"/>
          </p:cNvPicPr>
          <p:nvPr/>
        </p:nvPicPr>
        <p:blipFill>
          <a:blip r:embed="rId2" cstate="email">
            <a:extLst>
              <a:ext uri="{28A0092B-C50C-407E-A947-70E740481C1C}">
                <a14:useLocalDpi xmlns:a14="http://schemas.microsoft.com/office/drawing/2010/main"/>
              </a:ext>
            </a:extLst>
          </a:blip>
          <a:srcRect b="-1"/>
          <a:stretch/>
        </p:blipFill>
        <p:spPr>
          <a:xfrm>
            <a:off x="3523488" y="10"/>
            <a:ext cx="8668512" cy="6857990"/>
          </a:xfrm>
          <a:prstGeom prst="rect">
            <a:avLst/>
          </a:prstGeom>
        </p:spPr>
      </p:pic>
      <p:sp>
        <p:nvSpPr>
          <p:cNvPr id="21" name="Rectangle 2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423718" y="709013"/>
            <a:ext cx="4289683" cy="3204134"/>
          </a:xfrm>
        </p:spPr>
        <p:txBody>
          <a:bodyPr anchor="b">
            <a:normAutofit/>
          </a:bodyPr>
          <a:lstStyle/>
          <a:p>
            <a:pPr algn="l"/>
            <a:r>
              <a:rPr lang="nl-NL" sz="3000" b="1" dirty="0">
                <a:latin typeface="Amasis MT Pro" panose="02040504050005020304" pitchFamily="18" charset="0"/>
                <a:cs typeface="Aldhabi" panose="01000000000000000000" pitchFamily="2" charset="-78"/>
              </a:rPr>
              <a:t>Dat was de ervaring van Dietrich </a:t>
            </a:r>
            <a:r>
              <a:rPr lang="nl-NL" sz="3000" b="1" dirty="0" err="1">
                <a:latin typeface="Amasis MT Pro" panose="02040504050005020304" pitchFamily="18" charset="0"/>
                <a:cs typeface="Aldhabi" panose="01000000000000000000" pitchFamily="2" charset="-78"/>
              </a:rPr>
              <a:t>Bonhoeffer</a:t>
            </a:r>
            <a:r>
              <a:rPr lang="nl-NL" sz="3000" b="1" dirty="0">
                <a:latin typeface="Amasis MT Pro" panose="02040504050005020304" pitchFamily="18" charset="0"/>
                <a:cs typeface="Aldhabi" panose="01000000000000000000" pitchFamily="2" charset="-78"/>
              </a:rPr>
              <a:t> die, tijdens de gevangenschap die tot zijn executie zou leiden, schreef: </a:t>
            </a:r>
            <a:endParaRPr lang="en-IN" sz="3000" b="1" dirty="0">
              <a:latin typeface="Amasis MT Pro" panose="02040504050005020304" pitchFamily="18" charset="0"/>
              <a:cs typeface="Aldhabi" panose="01000000000000000000" pitchFamily="2" charset="-78"/>
            </a:endParaRP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805039"/>
      </p:ext>
    </p:extLst>
  </p:cSld>
  <p:clrMapOvr>
    <a:masterClrMapping/>
  </p:clrMapOvr>
  <mc:AlternateContent xmlns:mc="http://schemas.openxmlformats.org/markup-compatibility/2006" xmlns:p14="http://schemas.microsoft.com/office/powerpoint/2010/main">
    <mc:Choice Requires="p14">
      <p:transition spd="slow" p14:dur="1250" advTm="11000">
        <p:fade/>
      </p:transition>
    </mc:Choice>
    <mc:Fallback xmlns="">
      <p:transition spd="slow" advTm="11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ountain with trees and houses&#10;&#10;Description automatically generated with medium confidence">
            <a:extLst>
              <a:ext uri="{FF2B5EF4-FFF2-40B4-BE49-F238E27FC236}">
                <a16:creationId xmlns:a16="http://schemas.microsoft.com/office/drawing/2014/main" id="{734CA455-7365-9FFD-B383-E3EF3C53A2E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8127642" y="546754"/>
            <a:ext cx="3872680" cy="5524159"/>
          </a:xfrm>
          <a:noFill/>
        </p:spPr>
        <p:txBody>
          <a:bodyPr>
            <a:noAutofit/>
          </a:bodyPr>
          <a:lstStyle/>
          <a:p>
            <a:pPr algn="l"/>
            <a:r>
              <a:rPr lang="nl-NL" sz="3000" b="1" dirty="0">
                <a:latin typeface="Amasis MT Pro" panose="02040504050005020304" pitchFamily="18" charset="0"/>
                <a:cs typeface="Aldhabi" panose="01000000000000000000" pitchFamily="2" charset="-78"/>
              </a:rPr>
              <a:t>"We moeten ons steeds opnieuw verdiepen in het leven, spreken, handelen, lijden en sterven van Jezus, om te zien wat God belooft en wat Hij vervult. Vast staat dat niets voor ons nog onmogelijk is, omdat niets voor God onmogelijk is. </a:t>
            </a:r>
            <a:endParaRPr lang="en-IN" sz="3000" b="1" dirty="0">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975096879"/>
      </p:ext>
    </p:extLst>
  </p:cSld>
  <p:clrMapOvr>
    <a:masterClrMapping/>
  </p:clrMapOvr>
  <mc:AlternateContent xmlns:mc="http://schemas.openxmlformats.org/markup-compatibility/2006" xmlns:p14="http://schemas.microsoft.com/office/powerpoint/2010/main">
    <mc:Choice Requires="p14">
      <p:transition spd="slow" p14:dur="1250" advTm="20000">
        <p:fade/>
      </p:transition>
    </mc:Choice>
    <mc:Fallback xmlns="">
      <p:transition spd="slow" advTm="2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890338" y="640080"/>
            <a:ext cx="3734014" cy="3566160"/>
          </a:xfrm>
        </p:spPr>
        <p:txBody>
          <a:bodyPr anchor="b">
            <a:noAutofit/>
          </a:bodyPr>
          <a:lstStyle/>
          <a:p>
            <a:pPr algn="l"/>
            <a:r>
              <a:rPr lang="nl-NL" sz="3000" b="1" dirty="0">
                <a:latin typeface="Amasis MT Pro" panose="02040504050005020304" pitchFamily="18" charset="0"/>
                <a:cs typeface="Aldhabi" panose="01000000000000000000" pitchFamily="2" charset="-78"/>
              </a:rPr>
              <a:t>Vast staat dat wij niets kunnen eisen maar alles mogen vragen. Vast staat, dat in het lijden onze vreugde, in het sterven ons leven verborgen ligt. </a:t>
            </a:r>
            <a:endParaRPr lang="en-IN" sz="3000" b="1" dirty="0">
              <a:latin typeface="Amasis MT Pro" panose="02040504050005020304" pitchFamily="18" charset="0"/>
              <a:cs typeface="Aldhabi" panose="01000000000000000000" pitchFamily="2" charset="-78"/>
            </a:endParaRPr>
          </a:p>
        </p:txBody>
      </p:sp>
      <p:sp>
        <p:nvSpPr>
          <p:cNvPr id="2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view of a city and a body of water from a hill&#10;&#10;Description automatically generated">
            <a:extLst>
              <a:ext uri="{FF2B5EF4-FFF2-40B4-BE49-F238E27FC236}">
                <a16:creationId xmlns:a16="http://schemas.microsoft.com/office/drawing/2014/main" id="{07B7F8AC-3349-3965-74DD-323A5825424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49634937"/>
      </p:ext>
    </p:extLst>
  </p:cSld>
  <p:clrMapOvr>
    <a:masterClrMapping/>
  </p:clrMapOvr>
  <mc:AlternateContent xmlns:mc="http://schemas.openxmlformats.org/markup-compatibility/2006" xmlns:p14="http://schemas.microsoft.com/office/powerpoint/2010/main">
    <mc:Choice Requires="p14">
      <p:transition spd="slow" p14:dur="1250" advTm="16000">
        <p:fade/>
      </p:transition>
    </mc:Choice>
    <mc:Fallback xmlns="">
      <p:transition spd="slow" advTm="16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ench overlooking a forest&#10;&#10;Description automatically generated">
            <a:extLst>
              <a:ext uri="{FF2B5EF4-FFF2-40B4-BE49-F238E27FC236}">
                <a16:creationId xmlns:a16="http://schemas.microsoft.com/office/drawing/2014/main" id="{963D6616-30C1-82B7-6029-23D8F951416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19" name="Rectangle 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1063752" y="848410"/>
            <a:ext cx="10058400" cy="1119421"/>
          </a:xfrm>
          <a:effectLst>
            <a:outerShdw blurRad="50800" dist="38100" dir="2700000" algn="tl" rotWithShape="0">
              <a:prstClr val="black">
                <a:alpha val="40000"/>
              </a:prstClr>
            </a:outerShdw>
          </a:effectLst>
        </p:spPr>
        <p:txBody>
          <a:bodyPr>
            <a:normAutofit/>
          </a:bodyPr>
          <a:lstStyle/>
          <a:p>
            <a:r>
              <a:rPr lang="nl-NL" sz="3000" b="1" dirty="0">
                <a:solidFill>
                  <a:srgbClr val="FFFFFF"/>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Op dit alles heeft God in Jezus Ja en Amen gezegd.</a:t>
            </a:r>
            <a:br>
              <a:rPr lang="nl-NL" sz="3000" b="1" dirty="0">
                <a:solidFill>
                  <a:srgbClr val="FFFFFF"/>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br>
            <a:r>
              <a:rPr lang="nl-NL" sz="3000" b="1" dirty="0">
                <a:solidFill>
                  <a:srgbClr val="FFFFFF"/>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Dit Ja en Amen is de vaste grond waarop wij staan.” </a:t>
            </a:r>
            <a:endParaRPr lang="en-IN" sz="3000" b="1" dirty="0">
              <a:solidFill>
                <a:srgbClr val="FFFFFF"/>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3861199060"/>
      </p:ext>
    </p:extLst>
  </p:cSld>
  <p:clrMapOvr>
    <a:masterClrMapping/>
  </p:clrMapOvr>
  <mc:AlternateContent xmlns:mc="http://schemas.openxmlformats.org/markup-compatibility/2006" xmlns:p14="http://schemas.microsoft.com/office/powerpoint/2010/main">
    <mc:Choice Requires="p14">
      <p:transition spd="slow" p14:dur="1250" advTm="12000">
        <p:fade/>
      </p:transition>
    </mc:Choice>
    <mc:Fallback xmlns="">
      <p:transition spd="slow" advTm="1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A215F-1D2F-FC6A-E8E0-0F6066FF19CB}"/>
            </a:ext>
          </a:extLst>
        </p:cNvPr>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2F4A0E92-618B-EB0E-9FD2-AAB2FED02EA7}"/>
              </a:ext>
            </a:extLst>
          </p:cNvPr>
          <p:cNvPicPr>
            <a:picLocks noChangeAspect="1"/>
          </p:cNvPicPr>
          <p:nvPr>
            <a:videoFile r:link="rId1"/>
            <p:extLst>
              <p:ext uri="{DAA4B4D4-6D71-4841-9C94-3DE7FCFB9230}">
                <p14:media xmlns:p14="http://schemas.microsoft.com/office/powerpoint/2010/main" r:embed="rId2">
                  <p14:trim end="14281"/>
                </p14:media>
              </p:ext>
            </p:extLst>
          </p:nvPr>
        </p:nvPicPr>
        <p:blipFill>
          <a:blip r:embed="rId4"/>
          <a:stretch>
            <a:fillRect/>
          </a:stretch>
        </p:blipFill>
        <p:spPr>
          <a:xfrm>
            <a:off x="0" y="0"/>
            <a:ext cx="12192000" cy="6846093"/>
          </a:xfrm>
          <a:prstGeom prst="rect">
            <a:avLst/>
          </a:prstGeom>
        </p:spPr>
      </p:pic>
      <p:sp>
        <p:nvSpPr>
          <p:cNvPr id="2" name="Title 1">
            <a:extLst>
              <a:ext uri="{FF2B5EF4-FFF2-40B4-BE49-F238E27FC236}">
                <a16:creationId xmlns:a16="http://schemas.microsoft.com/office/drawing/2014/main" id="{0C71A20E-5290-ED65-6E74-78A7CE78F99A}"/>
              </a:ext>
            </a:extLst>
          </p:cNvPr>
          <p:cNvSpPr>
            <a:spLocks noGrp="1"/>
          </p:cNvSpPr>
          <p:nvPr>
            <p:ph type="ctrTitle"/>
          </p:nvPr>
        </p:nvSpPr>
        <p:spPr>
          <a:xfrm>
            <a:off x="762933" y="2292251"/>
            <a:ext cx="10666133" cy="828921"/>
          </a:xfrm>
        </p:spPr>
        <p:txBody>
          <a:bodyPr>
            <a:noAutofit/>
          </a:bodyPr>
          <a:lstStyle/>
          <a:p>
            <a:r>
              <a:rPr lang="nl-NL" sz="4800" b="1" dirty="0">
                <a:solidFill>
                  <a:schemeClr val="bg1"/>
                </a:solidFill>
                <a:effectLst>
                  <a:outerShdw blurRad="38100" dist="38100" dir="2700000" algn="tl">
                    <a:srgbClr val="000000">
                      <a:alpha val="43137"/>
                    </a:srgbClr>
                  </a:outerShdw>
                </a:effectLst>
                <a:latin typeface="Amasis MT Pro" panose="02040504050005020304" pitchFamily="18" charset="0"/>
              </a:rPr>
              <a:t>"Voor God is niets onmogelijk." </a:t>
            </a:r>
            <a:endParaRPr lang="en-IN" sz="4800" b="1" dirty="0">
              <a:solidFill>
                <a:schemeClr val="bg1"/>
              </a:solidFill>
              <a:effectLst>
                <a:outerShdw blurRad="38100" dist="38100" dir="2700000" algn="tl">
                  <a:srgbClr val="000000">
                    <a:alpha val="43137"/>
                  </a:srgbClr>
                </a:outerShdw>
              </a:effectLst>
              <a:latin typeface="Amasis MT Pro" panose="02040504050005020304" pitchFamily="18" charset="0"/>
            </a:endParaRPr>
          </a:p>
        </p:txBody>
      </p:sp>
    </p:spTree>
    <p:extLst>
      <p:ext uri="{BB962C8B-B14F-4D97-AF65-F5344CB8AC3E}">
        <p14:creationId xmlns:p14="http://schemas.microsoft.com/office/powerpoint/2010/main" val="1304364231"/>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23" objId="5"/>
        <p14:stopEvt time="6894" objId="5"/>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5297762" y="640080"/>
            <a:ext cx="6251110" cy="3566160"/>
          </a:xfrm>
        </p:spPr>
        <p:txBody>
          <a:bodyPr anchor="b">
            <a:normAutofit/>
          </a:bodyPr>
          <a:lstStyle/>
          <a:p>
            <a:pPr algn="l"/>
            <a:r>
              <a:rPr lang="nl-NL" sz="3000" b="1" dirty="0">
                <a:latin typeface="Amasis MT Pro" panose="02040504050005020304" pitchFamily="18" charset="0"/>
                <a:cs typeface="Aldhabi" panose="01000000000000000000" pitchFamily="2" charset="-78"/>
              </a:rPr>
              <a:t>In onze pogingen om het schijnbaar "onmogelijke" van onze tekorten te overwinnen en om het "mogelijke" van een goed, mooi en coherent leven te bereiken, speelt de gemeenschapsdimensie</a:t>
            </a:r>
            <a:br>
              <a:rPr lang="nl-NL" sz="3000" b="1" dirty="0">
                <a:latin typeface="Amasis MT Pro" panose="02040504050005020304" pitchFamily="18" charset="0"/>
                <a:cs typeface="Aldhabi" panose="01000000000000000000" pitchFamily="2" charset="-78"/>
              </a:rPr>
            </a:br>
            <a:r>
              <a:rPr lang="nl-NL" sz="3000" b="1" dirty="0">
                <a:latin typeface="Amasis MT Pro" panose="02040504050005020304" pitchFamily="18" charset="0"/>
                <a:cs typeface="Aldhabi" panose="01000000000000000000" pitchFamily="2" charset="-78"/>
              </a:rPr>
              <a:t>een beslissende rol. </a:t>
            </a:r>
            <a:endParaRPr lang="en-IN" sz="3000" b="1" dirty="0">
              <a:latin typeface="Amasis MT Pro" panose="02040504050005020304" pitchFamily="18" charset="0"/>
              <a:cs typeface="Aldhabi" panose="01000000000000000000" pitchFamily="2" charset="-78"/>
            </a:endParaRPr>
          </a:p>
        </p:txBody>
      </p:sp>
      <p:pic>
        <p:nvPicPr>
          <p:cNvPr id="4" name="Picture 3" descr="A pond with trees in the background&#10;&#10;Description automatically generated">
            <a:extLst>
              <a:ext uri="{FF2B5EF4-FFF2-40B4-BE49-F238E27FC236}">
                <a16:creationId xmlns:a16="http://schemas.microsoft.com/office/drawing/2014/main" id="{7B682F88-71F0-658A-5FF1-2774F074ECE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303757"/>
      </p:ext>
    </p:extLst>
  </p:cSld>
  <p:clrMapOvr>
    <a:masterClrMapping/>
  </p:clrMapOvr>
  <mc:AlternateContent xmlns:mc="http://schemas.openxmlformats.org/markup-compatibility/2006" xmlns:p14="http://schemas.microsoft.com/office/powerpoint/2010/main">
    <mc:Choice Requires="p14">
      <p:transition spd="slow" p14:dur="1250" advTm="15000">
        <p:fade/>
      </p:transition>
    </mc:Choice>
    <mc:Fallback xmlns="">
      <p:transition spd="slow" advTm="1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B70C25DB-D88F-A489-259D-F996D007F2AE}"/>
              </a:ext>
            </a:extLst>
          </p:cNvPr>
          <p:cNvPicPr>
            <a:picLocks noChangeAspect="1"/>
          </p:cNvPicPr>
          <p:nvPr>
            <a:videoFile r:link="rId1"/>
            <p:extLst>
              <p:ext uri="{DAA4B4D4-6D71-4841-9C94-3DE7FCFB9230}">
                <p14:media xmlns:p14="http://schemas.microsoft.com/office/powerpoint/2010/main" r:embed="rId2">
                  <p14:trim end="14281"/>
                </p14:media>
              </p:ext>
            </p:extLst>
          </p:nvPr>
        </p:nvPicPr>
        <p:blipFill>
          <a:blip r:embed="rId4"/>
          <a:stretch>
            <a:fillRect/>
          </a:stretch>
        </p:blipFill>
        <p:spPr>
          <a:xfrm>
            <a:off x="0" y="0"/>
            <a:ext cx="12192000" cy="6846093"/>
          </a:xfrm>
          <a:prstGeom prst="rect">
            <a:avLst/>
          </a:prstGeom>
        </p:spPr>
      </p:pic>
      <p:sp>
        <p:nvSpPr>
          <p:cNvPr id="2" name="Title 1">
            <a:extLst>
              <a:ext uri="{FF2B5EF4-FFF2-40B4-BE49-F238E27FC236}">
                <a16:creationId xmlns:a16="http://schemas.microsoft.com/office/drawing/2014/main" id="{8426148D-5F5E-2D6D-1CAA-17D11967B199}"/>
              </a:ext>
            </a:extLst>
          </p:cNvPr>
          <p:cNvSpPr>
            <a:spLocks noGrp="1"/>
          </p:cNvSpPr>
          <p:nvPr>
            <p:ph type="ctrTitle"/>
          </p:nvPr>
        </p:nvSpPr>
        <p:spPr>
          <a:xfrm>
            <a:off x="762933" y="2292251"/>
            <a:ext cx="10666133" cy="828921"/>
          </a:xfrm>
        </p:spPr>
        <p:txBody>
          <a:bodyPr>
            <a:noAutofit/>
          </a:bodyPr>
          <a:lstStyle/>
          <a:p>
            <a:r>
              <a:rPr lang="nl-NL" sz="4800" b="1" dirty="0">
                <a:solidFill>
                  <a:schemeClr val="bg1"/>
                </a:solidFill>
                <a:effectLst>
                  <a:outerShdw blurRad="38100" dist="38100" dir="2700000" algn="tl">
                    <a:srgbClr val="000000">
                      <a:alpha val="43137"/>
                    </a:srgbClr>
                  </a:outerShdw>
                </a:effectLst>
                <a:latin typeface="Amasis MT Pro" panose="02040504050005020304" pitchFamily="18" charset="0"/>
              </a:rPr>
              <a:t>"Voor God is niets onmogelijk." </a:t>
            </a:r>
            <a:endParaRPr lang="en-IN" sz="4800" b="1" dirty="0">
              <a:solidFill>
                <a:schemeClr val="bg1"/>
              </a:solidFill>
              <a:effectLst>
                <a:outerShdw blurRad="38100" dist="38100" dir="2700000" algn="tl">
                  <a:srgbClr val="000000">
                    <a:alpha val="43137"/>
                  </a:srgbClr>
                </a:outerShdw>
              </a:effectLst>
              <a:latin typeface="Amasis MT Pro" panose="02040504050005020304" pitchFamily="18" charset="0"/>
            </a:endParaRPr>
          </a:p>
        </p:txBody>
      </p:sp>
      <p:sp>
        <p:nvSpPr>
          <p:cNvPr id="3" name="Title 1">
            <a:extLst>
              <a:ext uri="{FF2B5EF4-FFF2-40B4-BE49-F238E27FC236}">
                <a16:creationId xmlns:a16="http://schemas.microsoft.com/office/drawing/2014/main" id="{D8B95972-34F7-A7F7-72D3-87D934915EB5}"/>
              </a:ext>
            </a:extLst>
          </p:cNvPr>
          <p:cNvSpPr txBox="1">
            <a:spLocks/>
          </p:cNvSpPr>
          <p:nvPr/>
        </p:nvSpPr>
        <p:spPr>
          <a:xfrm>
            <a:off x="6746259" y="3736829"/>
            <a:ext cx="4918476" cy="5903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masis MT Pro" panose="02040504050005020304" pitchFamily="18" charset="0"/>
                <a:ea typeface="+mj-ea"/>
                <a:cs typeface="+mj-cs"/>
              </a:rPr>
              <a:t>(Lc 1, 37)</a:t>
            </a:r>
            <a:endParaRPr kumimoji="0" lang="en-IN"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masis MT Pro" panose="02040504050005020304" pitchFamily="18" charset="0"/>
              <a:ea typeface="+mj-ea"/>
              <a:cs typeface="+mj-cs"/>
            </a:endParaRPr>
          </a:p>
        </p:txBody>
      </p:sp>
    </p:spTree>
    <p:extLst>
      <p:ext uri="{BB962C8B-B14F-4D97-AF65-F5344CB8AC3E}">
        <p14:creationId xmlns:p14="http://schemas.microsoft.com/office/powerpoint/2010/main" val="1070069975"/>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18" objId="5"/>
        <p14:stopEvt time="7150"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697584" y="367080"/>
            <a:ext cx="4515438" cy="3805952"/>
          </a:xfrm>
        </p:spPr>
        <p:txBody>
          <a:bodyPr anchor="b">
            <a:noAutofit/>
          </a:bodyPr>
          <a:lstStyle/>
          <a:p>
            <a:pPr algn="l"/>
            <a:r>
              <a:rPr lang="nl-NL" sz="3000" b="1" dirty="0">
                <a:latin typeface="Amasis MT Pro" panose="02040504050005020304" pitchFamily="18" charset="0"/>
                <a:cs typeface="Aldhabi" panose="01000000000000000000" pitchFamily="2" charset="-78"/>
              </a:rPr>
              <a:t>De gemeenschap ontwikkelt zich waar leerlingen onder elkaar het nieuwe gebod van Jezus beleven en zich individueel en samen laten bewonen door de kracht van de verrezen Christus. </a:t>
            </a:r>
            <a:endParaRPr lang="en-IN" sz="3000" b="1" dirty="0">
              <a:latin typeface="Amasis MT Pro" panose="02040504050005020304" pitchFamily="18" charset="0"/>
              <a:cs typeface="Aldhabi" panose="01000000000000000000" pitchFamily="2" charset="-78"/>
            </a:endParaRPr>
          </a:p>
        </p:txBody>
      </p:sp>
      <p:sp>
        <p:nvSpPr>
          <p:cNvPr id="2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yellow plants next to a body of water&#10;&#10;Description automatically generated">
            <a:extLst>
              <a:ext uri="{FF2B5EF4-FFF2-40B4-BE49-F238E27FC236}">
                <a16:creationId xmlns:a16="http://schemas.microsoft.com/office/drawing/2014/main" id="{49775480-D631-C165-B9D7-334A40852142}"/>
              </a:ext>
            </a:extLst>
          </p:cNvPr>
          <p:cNvPicPr>
            <a:picLocks noChangeAspect="1"/>
          </p:cNvPicPr>
          <p:nvPr/>
        </p:nvPicPr>
        <p:blipFill>
          <a:blip r:embed="rId2" cstate="email">
            <a:extLst>
              <a:ext uri="{28A0092B-C50C-407E-A947-70E740481C1C}">
                <a14:useLocalDpi xmlns:a14="http://schemas.microsoft.com/office/drawing/2010/main"/>
              </a:ext>
            </a:extLst>
          </a:blip>
          <a:srcRect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33994403"/>
      </p:ext>
    </p:extLst>
  </p:cSld>
  <p:clrMapOvr>
    <a:masterClrMapping/>
  </p:clrMapOvr>
  <mc:AlternateContent xmlns:mc="http://schemas.openxmlformats.org/markup-compatibility/2006" xmlns:p14="http://schemas.microsoft.com/office/powerpoint/2010/main">
    <mc:Choice Requires="p14">
      <p:transition spd="slow" p14:dur="1250" advTm="16000">
        <p:fade/>
      </p:transition>
    </mc:Choice>
    <mc:Fallback xmlns="">
      <p:transition spd="slow" advTm="16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838200" y="2469823"/>
            <a:ext cx="4375151" cy="1563359"/>
          </a:xfrm>
        </p:spPr>
        <p:txBody>
          <a:bodyPr>
            <a:normAutofit/>
          </a:bodyPr>
          <a:lstStyle/>
          <a:p>
            <a:pPr algn="l"/>
            <a:r>
              <a:rPr lang="nl-NL" sz="3000" b="1" dirty="0">
                <a:solidFill>
                  <a:schemeClr val="bg1"/>
                </a:solidFill>
                <a:latin typeface="Amasis MT Pro" panose="02040504050005020304" pitchFamily="18" charset="0"/>
                <a:cs typeface="Aldhabi" panose="01000000000000000000" pitchFamily="2" charset="-78"/>
              </a:rPr>
              <a:t>Chiara Lubich schreef in 1948 aan een groep jonge religieuzen: </a:t>
            </a:r>
            <a:endParaRPr lang="en-IN" sz="3000" b="1" dirty="0">
              <a:solidFill>
                <a:schemeClr val="bg1"/>
              </a:solidFill>
              <a:latin typeface="Amasis MT Pro" panose="02040504050005020304" pitchFamily="18" charset="0"/>
              <a:cs typeface="Aldhabi" panose="01000000000000000000" pitchFamily="2" charset="-78"/>
            </a:endParaRPr>
          </a:p>
        </p:txBody>
      </p:sp>
      <p:pic>
        <p:nvPicPr>
          <p:cNvPr id="4" name="Picture 3" descr="A body of water with a body of water and a city in the background&#10;&#10;Description automatically generated">
            <a:extLst>
              <a:ext uri="{FF2B5EF4-FFF2-40B4-BE49-F238E27FC236}">
                <a16:creationId xmlns:a16="http://schemas.microsoft.com/office/drawing/2014/main" id="{11B277FB-42EE-CE7A-CCCA-3FB1103E6B9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682343" y="1"/>
            <a:ext cx="6509657"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
        <p:nvSpPr>
          <p:cNvPr id="21" name="Freeform: Shape 20">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10170187"/>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994A1F6-3CFD-8054-2CD9-18A1F3D49DF2}"/>
              </a:ext>
            </a:extLst>
          </p:cNvPr>
          <p:cNvPicPr>
            <a:picLocks noChangeAspect="1"/>
          </p:cNvPicPr>
          <p:nvPr/>
        </p:nvPicPr>
        <p:blipFill>
          <a:blip r:embed="rId2" cstate="email">
            <a:extLst>
              <a:ext uri="{28A0092B-C50C-407E-A947-70E740481C1C}">
                <a14:useLocalDpi xmlns:a14="http://schemas.microsoft.com/office/drawing/2010/main"/>
              </a:ext>
            </a:extLst>
          </a:blip>
          <a:srcRect l="-8196"/>
          <a:stretch/>
        </p:blipFill>
        <p:spPr>
          <a:xfrm>
            <a:off x="3523488" y="10"/>
            <a:ext cx="8668512" cy="6857990"/>
          </a:xfrm>
          <a:prstGeom prst="rect">
            <a:avLst/>
          </a:prstGeom>
        </p:spPr>
      </p:pic>
      <p:sp>
        <p:nvSpPr>
          <p:cNvPr id="28" name="Rectangle 27">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393139" y="771988"/>
            <a:ext cx="4537079" cy="4313557"/>
          </a:xfrm>
        </p:spPr>
        <p:txBody>
          <a:bodyPr anchor="b">
            <a:noAutofit/>
          </a:bodyPr>
          <a:lstStyle/>
          <a:p>
            <a:pPr algn="l"/>
            <a:r>
              <a:rPr lang="nl-NL" sz="3000" b="1" dirty="0">
                <a:solidFill>
                  <a:schemeClr val="bg1"/>
                </a:solidFill>
                <a:latin typeface="Amasis MT Pro" panose="02040504050005020304" pitchFamily="18" charset="0"/>
                <a:cs typeface="Aldhabi" panose="01000000000000000000" pitchFamily="2" charset="-78"/>
              </a:rPr>
              <a:t>"Vooruit ! Niet op onze eigen kracht, kleinzielig en zwak, maar met de almacht van de eenheid. Ik heb het gezien, ik heb met mijn handen aangeraakt dat God het onmogelijke onder ons doet: het is een wonder ! </a:t>
            </a:r>
            <a:endParaRPr lang="en-IN" sz="3000" b="1" dirty="0">
              <a:solidFill>
                <a:schemeClr val="bg1"/>
              </a:solidFill>
              <a:latin typeface="Amasis MT Pro" panose="02040504050005020304" pitchFamily="18" charset="0"/>
              <a:cs typeface="Aldhabi" panose="01000000000000000000" pitchFamily="2" charset="-78"/>
            </a:endParaRPr>
          </a:p>
        </p:txBody>
      </p:sp>
      <p:sp>
        <p:nvSpPr>
          <p:cNvPr id="30" name="Rectangle 2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243074"/>
      </p:ext>
    </p:extLst>
  </p:cSld>
  <p:clrMapOvr>
    <a:masterClrMapping/>
  </p:clrMapOvr>
  <mc:AlternateContent xmlns:mc="http://schemas.openxmlformats.org/markup-compatibility/2006" xmlns:p14="http://schemas.microsoft.com/office/powerpoint/2010/main">
    <mc:Choice Requires="p14">
      <p:transition spd="slow" p14:dur="1250" advTm="14000">
        <p:fade/>
      </p:transition>
    </mc:Choice>
    <mc:Fallback xmlns="">
      <p:transition spd="slow" advTm="14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ody of water with a city in the distance&#10;&#10;Description automatically generated">
            <a:extLst>
              <a:ext uri="{FF2B5EF4-FFF2-40B4-BE49-F238E27FC236}">
                <a16:creationId xmlns:a16="http://schemas.microsoft.com/office/drawing/2014/main" id="{FE0B4F4C-C44A-B1FE-CA0F-569A9F1CB95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21" name="Rectangle 2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404553" y="3091928"/>
            <a:ext cx="9078562" cy="2387600"/>
          </a:xfrm>
        </p:spPr>
        <p:txBody>
          <a:bodyPr>
            <a:normAutofit/>
          </a:bodyPr>
          <a:lstStyle/>
          <a:p>
            <a:pPr algn="l"/>
            <a:r>
              <a:rPr lang="nl-NL" sz="3000" b="1" dirty="0">
                <a:solidFill>
                  <a:schemeClr val="bg1"/>
                </a:solidFill>
                <a:latin typeface="Amasis MT Pro" panose="02040504050005020304" pitchFamily="18" charset="0"/>
                <a:cs typeface="Aldhabi" panose="01000000000000000000" pitchFamily="2" charset="-78"/>
              </a:rPr>
              <a:t>Als we trouw blijven aan onze opdracht, zal de wereld de eenheid zien en daarmee de volheid van het Koninkrijk van God." </a:t>
            </a:r>
            <a:endParaRPr lang="en-IN" sz="3000" b="1" dirty="0">
              <a:solidFill>
                <a:schemeClr val="bg1"/>
              </a:solidFill>
              <a:latin typeface="Amasis MT Pro" panose="02040504050005020304" pitchFamily="18" charset="0"/>
              <a:cs typeface="Aldhabi" panose="01000000000000000000" pitchFamily="2" charset="-78"/>
            </a:endParaRPr>
          </a:p>
        </p:txBody>
      </p:sp>
      <p:sp>
        <p:nvSpPr>
          <p:cNvPr id="23" name="Rectangle: Rounded Corners 2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3914698"/>
      </p:ext>
    </p:extLst>
  </p:cSld>
  <p:clrMapOvr>
    <a:masterClrMapping/>
  </p:clrMapOvr>
  <mc:AlternateContent xmlns:mc="http://schemas.openxmlformats.org/markup-compatibility/2006" xmlns:p14="http://schemas.microsoft.com/office/powerpoint/2010/main">
    <mc:Choice Requires="p14">
      <p:transition spd="slow" p14:dur="1250" advTm="9000">
        <p:fade/>
      </p:transition>
    </mc:Choice>
    <mc:Fallback xmlns="">
      <p:transition spd="slow" advTm="9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22E7A9-C24D-9ECF-274F-1E213776A446}"/>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dy of water with mountains and trees&#10;&#10;Description automatically generated">
            <a:extLst>
              <a:ext uri="{FF2B5EF4-FFF2-40B4-BE49-F238E27FC236}">
                <a16:creationId xmlns:a16="http://schemas.microsoft.com/office/drawing/2014/main" id="{9D637D94-3BBC-6212-59F9-051C3CD5083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21" name="Rectangle 2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D056D3A-1B77-952F-C16D-8DA6B2B0BC2D}"/>
              </a:ext>
            </a:extLst>
          </p:cNvPr>
          <p:cNvSpPr>
            <a:spLocks noGrp="1"/>
          </p:cNvSpPr>
          <p:nvPr>
            <p:ph type="ctrTitle"/>
          </p:nvPr>
        </p:nvSpPr>
        <p:spPr>
          <a:xfrm>
            <a:off x="336578" y="771988"/>
            <a:ext cx="4819883" cy="5072224"/>
          </a:xfrm>
        </p:spPr>
        <p:txBody>
          <a:bodyPr anchor="b">
            <a:noAutofit/>
          </a:bodyPr>
          <a:lstStyle/>
          <a:p>
            <a:pPr algn="l"/>
            <a:r>
              <a:rPr lang="nl-NL" sz="3000" b="1" dirty="0">
                <a:latin typeface="Amasis MT Pro" panose="02040504050005020304" pitchFamily="18" charset="0"/>
                <a:cs typeface="Aldhabi" panose="01000000000000000000" pitchFamily="2" charset="-78"/>
              </a:rPr>
              <a:t>Jaren geleden, toen ik in Afrika was, ontmoette ik vaak jonge mensen die als christen wilden leven. Zij vertelden mij over de vele moeilijkheden waarmee ze dagelijks werden geconfronteerd om trouw te blijven aan de verplichtingen van het geloof en de leer van het Evangelie. </a:t>
            </a:r>
            <a:endParaRPr lang="en-IN" sz="3000" b="1" dirty="0">
              <a:latin typeface="Amasis MT Pro" panose="02040504050005020304" pitchFamily="18" charset="0"/>
              <a:cs typeface="Aldhabi" panose="01000000000000000000" pitchFamily="2" charset="-78"/>
            </a:endParaRP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234598"/>
      </p:ext>
    </p:extLst>
  </p:cSld>
  <p:clrMapOvr>
    <a:masterClrMapping/>
  </p:clrMapOvr>
  <mc:AlternateContent xmlns:mc="http://schemas.openxmlformats.org/markup-compatibility/2006" xmlns:p14="http://schemas.microsoft.com/office/powerpoint/2010/main">
    <mc:Choice Requires="p14">
      <p:transition spd="slow" p14:dur="1250" advTm="16000">
        <p:fade/>
      </p:transition>
    </mc:Choice>
    <mc:Fallback xmlns="">
      <p:transition spd="slow" advTm="16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93148F-ED50-6739-A5FB-66FC4D588891}"/>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iver with trees and mountains in the background&#10;&#10;Description automatically generated">
            <a:extLst>
              <a:ext uri="{FF2B5EF4-FFF2-40B4-BE49-F238E27FC236}">
                <a16:creationId xmlns:a16="http://schemas.microsoft.com/office/drawing/2014/main" id="{F7D0608B-0C36-C4A0-65FB-B70FEB61DD8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 y="10"/>
            <a:ext cx="8668512" cy="6857990"/>
          </a:xfrm>
          <a:prstGeom prst="rect">
            <a:avLst/>
          </a:prstGeom>
        </p:spPr>
      </p:pic>
      <p:sp>
        <p:nvSpPr>
          <p:cNvPr id="29" name="Rectangle 28">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gs>
              <a:gs pos="30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D71D417A-0E0E-8D2D-53F1-B08036E712AD}"/>
              </a:ext>
            </a:extLst>
          </p:cNvPr>
          <p:cNvSpPr>
            <a:spLocks noGrp="1"/>
          </p:cNvSpPr>
          <p:nvPr>
            <p:ph type="ctrTitle"/>
          </p:nvPr>
        </p:nvSpPr>
        <p:spPr>
          <a:xfrm>
            <a:off x="7851648" y="1490009"/>
            <a:ext cx="4023360" cy="3204134"/>
          </a:xfrm>
        </p:spPr>
        <p:txBody>
          <a:bodyPr anchor="b">
            <a:noAutofit/>
          </a:bodyPr>
          <a:lstStyle/>
          <a:p>
            <a:pPr algn="l"/>
            <a:r>
              <a:rPr lang="nl-NL" sz="3000" b="1" dirty="0">
                <a:solidFill>
                  <a:schemeClr val="bg1"/>
                </a:solidFill>
                <a:latin typeface="Amasis MT Pro" panose="02040504050005020304" pitchFamily="18" charset="0"/>
                <a:cs typeface="Aldhabi" panose="01000000000000000000" pitchFamily="2" charset="-78"/>
              </a:rPr>
              <a:t>We hebben er uren over gepraat en uiteindelijk kwamen we altijd tot dezelfde conclusie: "In ons eentje is het onmogelijk, maar samen kunnen we het."</a:t>
            </a:r>
            <a:endParaRPr lang="en-IN" sz="3000" b="1" dirty="0">
              <a:solidFill>
                <a:schemeClr val="bg1"/>
              </a:solidFill>
              <a:latin typeface="Amasis MT Pro" panose="02040504050005020304" pitchFamily="18" charset="0"/>
              <a:cs typeface="Aldhabi" panose="01000000000000000000" pitchFamily="2" charset="-78"/>
            </a:endParaRPr>
          </a:p>
        </p:txBody>
      </p:sp>
      <p:sp>
        <p:nvSpPr>
          <p:cNvPr id="30" name="Rectangle 2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501990"/>
      </p:ext>
    </p:extLst>
  </p:cSld>
  <p:clrMapOvr>
    <a:masterClrMapping/>
  </p:clrMapOvr>
  <mc:AlternateContent xmlns:mc="http://schemas.openxmlformats.org/markup-compatibility/2006" xmlns:p14="http://schemas.microsoft.com/office/powerpoint/2010/main">
    <mc:Choice Requires="p14">
      <p:transition spd="slow" p14:dur="1250" advTm="11000">
        <p:fade/>
      </p:transition>
    </mc:Choice>
    <mc:Fallback xmlns="">
      <p:transition spd="slow" advTm="11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C781F8-E945-6A79-E051-314810FA7D60}"/>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view of a body of water from a cave&#10;&#10;Description automatically generated">
            <a:extLst>
              <a:ext uri="{FF2B5EF4-FFF2-40B4-BE49-F238E27FC236}">
                <a16:creationId xmlns:a16="http://schemas.microsoft.com/office/drawing/2014/main" id="{C530E0EC-7EB3-6500-3702-C49517EF565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21" name="Rectangle 2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E23EEAC8-73C4-D12D-704A-28443FE327B8}"/>
              </a:ext>
            </a:extLst>
          </p:cNvPr>
          <p:cNvSpPr>
            <a:spLocks noGrp="1"/>
          </p:cNvSpPr>
          <p:nvPr>
            <p:ph type="ctrTitle"/>
          </p:nvPr>
        </p:nvSpPr>
        <p:spPr>
          <a:xfrm>
            <a:off x="404553" y="3091928"/>
            <a:ext cx="9078562" cy="2387600"/>
          </a:xfrm>
        </p:spPr>
        <p:txBody>
          <a:bodyPr>
            <a:normAutofit/>
          </a:bodyPr>
          <a:lstStyle/>
          <a:p>
            <a:pPr algn="l"/>
            <a:r>
              <a:rPr lang="nl-NL" sz="3000" b="1" dirty="0">
                <a:solidFill>
                  <a:schemeClr val="bg1"/>
                </a:solidFill>
                <a:latin typeface="Amasis MT Pro" panose="02040504050005020304" pitchFamily="18" charset="0"/>
                <a:cs typeface="Aldhabi" panose="01000000000000000000" pitchFamily="2" charset="-78"/>
              </a:rPr>
              <a:t>Jezus zelf garandeert dit ook als Hij belooft: "Waar twee of drie in mijn naam (in mijn liefde) bijeen zijn, daar ben Ik in hun midden".  En met Hem is alles mogelijk.</a:t>
            </a:r>
            <a:endParaRPr lang="en-IN" sz="3000" b="1" dirty="0">
              <a:solidFill>
                <a:schemeClr val="bg1"/>
              </a:solidFill>
              <a:latin typeface="Amasis MT Pro" panose="02040504050005020304" pitchFamily="18" charset="0"/>
              <a:cs typeface="Aldhabi" panose="01000000000000000000" pitchFamily="2" charset="-78"/>
            </a:endParaRPr>
          </a:p>
        </p:txBody>
      </p:sp>
      <p:sp>
        <p:nvSpPr>
          <p:cNvPr id="23" name="Rectangle: Rounded Corners 2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609460"/>
      </p:ext>
    </p:extLst>
  </p:cSld>
  <p:clrMapOvr>
    <a:masterClrMapping/>
  </p:clrMapOvr>
  <mc:AlternateContent xmlns:mc="http://schemas.openxmlformats.org/markup-compatibility/2006" xmlns:p14="http://schemas.microsoft.com/office/powerpoint/2010/main">
    <mc:Choice Requires="p14">
      <p:transition spd="slow" p14:dur="1250" advTm="12761">
        <p:fade/>
      </p:transition>
    </mc:Choice>
    <mc:Fallback xmlns="">
      <p:transition spd="slow" advTm="12761">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47F1-B939-F2EB-779C-914FB820AD09}"/>
            </a:ext>
          </a:extLst>
        </p:cNvPr>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62A6329A-70B1-AB72-5788-B0F64A9D470E}"/>
              </a:ext>
            </a:extLst>
          </p:cNvPr>
          <p:cNvPicPr>
            <a:picLocks noChangeAspect="1"/>
          </p:cNvPicPr>
          <p:nvPr>
            <a:videoFile r:link="rId1"/>
            <p:extLst>
              <p:ext uri="{DAA4B4D4-6D71-4841-9C94-3DE7FCFB9230}">
                <p14:media xmlns:p14="http://schemas.microsoft.com/office/powerpoint/2010/main" r:embed="rId2">
                  <p14:trim end="14281"/>
                </p14:media>
              </p:ext>
            </p:extLst>
          </p:nvPr>
        </p:nvPicPr>
        <p:blipFill>
          <a:blip r:embed="rId4"/>
          <a:stretch>
            <a:fillRect/>
          </a:stretch>
        </p:blipFill>
        <p:spPr>
          <a:xfrm>
            <a:off x="0" y="0"/>
            <a:ext cx="12192000" cy="6846093"/>
          </a:xfrm>
          <a:prstGeom prst="rect">
            <a:avLst/>
          </a:prstGeom>
        </p:spPr>
      </p:pic>
      <p:sp>
        <p:nvSpPr>
          <p:cNvPr id="2" name="Title 1">
            <a:extLst>
              <a:ext uri="{FF2B5EF4-FFF2-40B4-BE49-F238E27FC236}">
                <a16:creationId xmlns:a16="http://schemas.microsoft.com/office/drawing/2014/main" id="{2C4C4023-FFF8-C060-CE6A-37E4FAABCEE1}"/>
              </a:ext>
            </a:extLst>
          </p:cNvPr>
          <p:cNvSpPr>
            <a:spLocks noGrp="1"/>
          </p:cNvSpPr>
          <p:nvPr>
            <p:ph type="ctrTitle"/>
          </p:nvPr>
        </p:nvSpPr>
        <p:spPr>
          <a:xfrm>
            <a:off x="762933" y="2292251"/>
            <a:ext cx="10666133" cy="828921"/>
          </a:xfrm>
        </p:spPr>
        <p:txBody>
          <a:bodyPr>
            <a:noAutofit/>
          </a:bodyPr>
          <a:lstStyle/>
          <a:p>
            <a:r>
              <a:rPr lang="nl-NL" sz="4800" b="1" dirty="0">
                <a:solidFill>
                  <a:schemeClr val="bg1"/>
                </a:solidFill>
                <a:effectLst>
                  <a:outerShdw blurRad="38100" dist="38100" dir="2700000" algn="tl">
                    <a:srgbClr val="000000">
                      <a:alpha val="43137"/>
                    </a:srgbClr>
                  </a:outerShdw>
                </a:effectLst>
                <a:latin typeface="Amasis MT Pro" panose="02040504050005020304" pitchFamily="18" charset="0"/>
              </a:rPr>
              <a:t>"Voor God is niets onmogelijk." </a:t>
            </a:r>
            <a:endParaRPr lang="en-IN" sz="4800" b="1" dirty="0">
              <a:solidFill>
                <a:schemeClr val="bg1"/>
              </a:solidFill>
              <a:effectLst>
                <a:outerShdw blurRad="38100" dist="38100" dir="2700000" algn="tl">
                  <a:srgbClr val="000000">
                    <a:alpha val="43137"/>
                  </a:srgbClr>
                </a:outerShdw>
              </a:effectLst>
              <a:latin typeface="Amasis MT Pro" panose="02040504050005020304" pitchFamily="18" charset="0"/>
            </a:endParaRPr>
          </a:p>
        </p:txBody>
      </p:sp>
    </p:spTree>
    <p:extLst>
      <p:ext uri="{BB962C8B-B14F-4D97-AF65-F5344CB8AC3E}">
        <p14:creationId xmlns:p14="http://schemas.microsoft.com/office/powerpoint/2010/main" val="3287713633"/>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19" objId="5"/>
        <p14:stopEvt time="7279" objId="5"/>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buiten&#10;&#10;Automatisch gegenereerde beschrijving">
            <a:extLst>
              <a:ext uri="{FF2B5EF4-FFF2-40B4-BE49-F238E27FC236}">
                <a16:creationId xmlns:a16="http://schemas.microsoft.com/office/drawing/2014/main" id="{3342DED3-214B-409A-8BB7-2E9748FF1B7E}"/>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jdelijke aanduiding voor inhoud 2">
            <a:extLst>
              <a:ext uri="{FF2B5EF4-FFF2-40B4-BE49-F238E27FC236}">
                <a16:creationId xmlns:a16="http://schemas.microsoft.com/office/drawing/2014/main" id="{B1653EF2-D1F1-4DA5-AB3A-6AFB949005E6}"/>
              </a:ext>
            </a:extLst>
          </p:cNvPr>
          <p:cNvSpPr>
            <a:spLocks noGrp="1"/>
          </p:cNvSpPr>
          <p:nvPr>
            <p:ph idx="1"/>
          </p:nvPr>
        </p:nvSpPr>
        <p:spPr>
          <a:xfrm>
            <a:off x="838200" y="1825625"/>
            <a:ext cx="10515600" cy="2275320"/>
          </a:xfrm>
        </p:spPr>
        <p:txBody>
          <a:bodyPr>
            <a:normAutofit lnSpcReduction="10000"/>
          </a:bodyPr>
          <a:lstStyle/>
          <a:p>
            <a:pPr marL="0" indent="0">
              <a:buNone/>
            </a:pPr>
            <a:r>
              <a:rPr lang="nl-BE" sz="2000" dirty="0"/>
              <a:t>Het </a:t>
            </a:r>
            <a:r>
              <a:rPr lang="nl-BE" sz="2400" dirty="0"/>
              <a:t>Woord van Leven </a:t>
            </a:r>
            <a:r>
              <a:rPr lang="nl-BE" sz="2000" dirty="0"/>
              <a:t>wordt verdeeld in 96 talen en bereikt zo miljoenen mensen via post, radio, TV en internet.</a:t>
            </a:r>
          </a:p>
          <a:p>
            <a:pPr marL="0" indent="0">
              <a:buNone/>
            </a:pPr>
            <a:endParaRPr lang="nl-BE" sz="2000" dirty="0"/>
          </a:p>
          <a:p>
            <a:pPr marL="0" indent="0">
              <a:buNone/>
            </a:pPr>
            <a:r>
              <a:rPr lang="nl-BE" sz="2000" dirty="0"/>
              <a:t>Tekst van Augusto </a:t>
            </a:r>
            <a:r>
              <a:rPr lang="nl-BE" sz="2000" dirty="0" err="1"/>
              <a:t>Parody</a:t>
            </a:r>
            <a:r>
              <a:rPr lang="nl-BE" sz="2000" dirty="0"/>
              <a:t> </a:t>
            </a:r>
            <a:r>
              <a:rPr lang="nl-BE" sz="2000" dirty="0" err="1"/>
              <a:t>Reyes</a:t>
            </a:r>
            <a:r>
              <a:rPr lang="nl-BE" sz="2000" dirty="0"/>
              <a:t> en het team Woord van Leven (Rome, Italië)</a:t>
            </a:r>
          </a:p>
          <a:p>
            <a:pPr marL="0" indent="0">
              <a:buNone/>
            </a:pPr>
            <a:r>
              <a:rPr lang="nl-BE" sz="2000" dirty="0"/>
              <a:t>Grafische vormgeving: Federico Aldrighetti (Bangalore,India)</a:t>
            </a:r>
          </a:p>
          <a:p>
            <a:pPr marL="0" indent="0">
              <a:buNone/>
            </a:pPr>
            <a:r>
              <a:rPr lang="nl-BE" sz="2000" dirty="0"/>
              <a:t>Bewerking van deze versie: Mon Van Schoor</a:t>
            </a:r>
          </a:p>
        </p:txBody>
      </p:sp>
    </p:spTree>
    <p:extLst>
      <p:ext uri="{BB962C8B-B14F-4D97-AF65-F5344CB8AC3E}">
        <p14:creationId xmlns:p14="http://schemas.microsoft.com/office/powerpoint/2010/main" val="1633959324"/>
      </p:ext>
    </p:extLst>
  </p:cSld>
  <p:clrMapOvr>
    <a:masterClrMapping/>
  </p:clrMapOvr>
  <mc:AlternateContent xmlns:mc="http://schemas.openxmlformats.org/markup-compatibility/2006" xmlns:p14="http://schemas.microsoft.com/office/powerpoint/2010/main">
    <mc:Choice Requires="p14">
      <p:transition spd="slow" p14:dur="1250" advTm="6000">
        <p:fade/>
      </p:transition>
    </mc:Choice>
    <mc:Fallback xmlns="">
      <p:transition spd="slow" advTm="6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D4049-C876-9F4B-062A-08F359A32595}"/>
              </a:ext>
            </a:extLst>
          </p:cNvPr>
          <p:cNvSpPr>
            <a:spLocks noGrp="1"/>
          </p:cNvSpPr>
          <p:nvPr>
            <p:ph type="title"/>
          </p:nvPr>
        </p:nvSpPr>
        <p:spPr/>
        <p:txBody>
          <a:bodyPr/>
          <a:lstStyle/>
          <a:p>
            <a:endParaRPr lang="fr-BE"/>
          </a:p>
        </p:txBody>
      </p:sp>
      <p:sp>
        <p:nvSpPr>
          <p:cNvPr id="3" name="Tijdelijke aanduiding voor inhoud 2">
            <a:extLst>
              <a:ext uri="{FF2B5EF4-FFF2-40B4-BE49-F238E27FC236}">
                <a16:creationId xmlns:a16="http://schemas.microsoft.com/office/drawing/2014/main" id="{C560570B-3825-17D8-A629-5C3BE716EC2C}"/>
              </a:ext>
            </a:extLst>
          </p:cNvPr>
          <p:cNvSpPr>
            <a:spLocks noGrp="1"/>
          </p:cNvSpPr>
          <p:nvPr>
            <p:ph idx="1"/>
          </p:nvPr>
        </p:nvSpPr>
        <p:spPr/>
        <p:txBody>
          <a:bodyPr/>
          <a:lstStyle/>
          <a:p>
            <a:endParaRPr lang="fr-BE"/>
          </a:p>
        </p:txBody>
      </p:sp>
    </p:spTree>
    <p:extLst>
      <p:ext uri="{BB962C8B-B14F-4D97-AF65-F5344CB8AC3E}">
        <p14:creationId xmlns:p14="http://schemas.microsoft.com/office/powerpoint/2010/main" val="1631809245"/>
      </p:ext>
    </p:extLst>
  </p:cSld>
  <p:clrMapOvr>
    <a:masterClrMapping/>
  </p:clrMapOvr>
  <mc:AlternateContent xmlns:mc="http://schemas.openxmlformats.org/markup-compatibility/2006" xmlns:p14="http://schemas.microsoft.com/office/powerpoint/2010/main">
    <mc:Choice Requires="p14">
      <p:transition spd="slow" p14:dur="1250" advTm="1500">
        <p:fade/>
      </p:transition>
    </mc:Choice>
    <mc:Fallback xmlns="">
      <p:transition spd="slow" advTm="15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890337" y="1978822"/>
            <a:ext cx="3973893" cy="2227418"/>
          </a:xfrm>
        </p:spPr>
        <p:txBody>
          <a:bodyPr anchor="b">
            <a:normAutofit/>
          </a:bodyPr>
          <a:lstStyle/>
          <a:p>
            <a:pPr algn="l"/>
            <a:r>
              <a:rPr lang="nl-NL" sz="3000" b="1" dirty="0">
                <a:latin typeface="Amasis MT Pro" panose="02040504050005020304" pitchFamily="18" charset="0"/>
                <a:cs typeface="Aldhabi" panose="01000000000000000000" pitchFamily="2" charset="-78"/>
              </a:rPr>
              <a:t>Met dit woord zijn we bij het verhaal van de aankondiging van de geboorte van Jezus. </a:t>
            </a:r>
            <a:endParaRPr lang="en-IN" sz="3000" b="1" dirty="0">
              <a:latin typeface="Amasis MT Pro" panose="02040504050005020304" pitchFamily="18" charset="0"/>
              <a:cs typeface="Aldhabi" panose="01000000000000000000" pitchFamily="2" charset="-78"/>
            </a:endParaRPr>
          </a:p>
        </p:txBody>
      </p:sp>
      <p:sp>
        <p:nvSpPr>
          <p:cNvPr id="4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ainbow over a house&#10;&#10;Description automatically generated">
            <a:extLst>
              <a:ext uri="{FF2B5EF4-FFF2-40B4-BE49-F238E27FC236}">
                <a16:creationId xmlns:a16="http://schemas.microsoft.com/office/drawing/2014/main" id="{E211D1F1-C1A0-3CF0-8BCD-9B884293A30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71507795"/>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tree&#10;&#10;Description automatically generated">
            <a:extLst>
              <a:ext uri="{FF2B5EF4-FFF2-40B4-BE49-F238E27FC236}">
                <a16:creationId xmlns:a16="http://schemas.microsoft.com/office/drawing/2014/main" id="{347DC4CB-5DCD-33CA-64D7-E9C3D12A0F3F}"/>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rcRect/>
          <a:stretch/>
        </p:blipFill>
        <p:spPr>
          <a:xfrm>
            <a:off x="20" y="10"/>
            <a:ext cx="12188930" cy="6857990"/>
          </a:xfrm>
          <a:prstGeom prst="rect">
            <a:avLst/>
          </a:prstGeom>
        </p:spPr>
      </p:pic>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1524000" y="1122363"/>
            <a:ext cx="9144000" cy="3063240"/>
          </a:xfrm>
        </p:spPr>
        <p:txBody>
          <a:bodyPr>
            <a:normAutofit/>
          </a:bodyPr>
          <a:lstStyle/>
          <a:p>
            <a:r>
              <a:rPr lang="nl-NL" sz="30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rPr>
              <a:t>De engel Gabriel gaat naar Maria in Nazareth om haar de plannen die God met haar heeft, bekend te maken: zij zal zwanger worden en een zoon baren, Jezus, die "groot zal zijn en Zoon van de Allerhoogste zal worden genoemd". </a:t>
            </a:r>
            <a:endParaRPr lang="en-IN" sz="3000" b="1" dirty="0">
              <a:solidFill>
                <a:schemeClr val="bg1"/>
              </a:solidFill>
              <a:effectLst>
                <a:outerShdw blurRad="38100" dist="38100" dir="2700000" algn="tl">
                  <a:srgbClr val="000000">
                    <a:alpha val="43137"/>
                  </a:srgbClr>
                </a:outerShdw>
              </a:effectLst>
              <a:latin typeface="Amasis MT Pro" panose="02040504050005020304" pitchFamily="18" charset="0"/>
              <a:cs typeface="Aldhabi" panose="01000000000000000000" pitchFamily="2" charset="-78"/>
            </a:endParaRPr>
          </a:p>
        </p:txBody>
      </p:sp>
      <p:sp>
        <p:nvSpPr>
          <p:cNvPr id="2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134958"/>
      </p:ext>
    </p:extLst>
  </p:cSld>
  <p:clrMapOvr>
    <a:masterClrMapping/>
  </p:clrMapOvr>
  <mc:AlternateContent xmlns:mc="http://schemas.openxmlformats.org/markup-compatibility/2006" xmlns:p14="http://schemas.microsoft.com/office/powerpoint/2010/main">
    <mc:Choice Requires="p14">
      <p:transition spd="slow" p14:dur="1250" advTm="11000">
        <p:fade/>
      </p:transition>
    </mc:Choice>
    <mc:Fallback xmlns="">
      <p:transition spd="slow" advTm="11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yellow flowers&#10;&#10;Description automatically generated">
            <a:extLst>
              <a:ext uri="{FF2B5EF4-FFF2-40B4-BE49-F238E27FC236}">
                <a16:creationId xmlns:a16="http://schemas.microsoft.com/office/drawing/2014/main" id="{0E7694DB-1FC6-9B6C-B5D9-2446CB885AA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522358" y="10"/>
            <a:ext cx="9669642" cy="6857990"/>
          </a:xfrm>
          <a:prstGeom prst="rect">
            <a:avLst/>
          </a:prstGeom>
        </p:spPr>
      </p:pic>
      <p:sp>
        <p:nvSpPr>
          <p:cNvPr id="19"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288265" y="518474"/>
            <a:ext cx="4468185" cy="5500703"/>
          </a:xfrm>
          <a:noFill/>
        </p:spPr>
        <p:txBody>
          <a:bodyPr>
            <a:noAutofit/>
          </a:bodyPr>
          <a:lstStyle/>
          <a:p>
            <a:pPr algn="l"/>
            <a:r>
              <a:rPr lang="nl-NL" sz="3000" b="1" dirty="0">
                <a:latin typeface="Amasis MT Pro" panose="02040504050005020304" pitchFamily="18" charset="0"/>
                <a:cs typeface="Aldhabi" panose="01000000000000000000" pitchFamily="2" charset="-78"/>
              </a:rPr>
              <a:t>De episode ligt in het verlengde van andere gebeurtenissen in het Oude Testament die leidden tot wonderbaarlijke geboorten bij onvruchtbare of hoogbejaarde vrouwen van wie de kinderen een belangrijke rol zouden spelen in de heilsgeschiedenis. </a:t>
            </a:r>
            <a:endParaRPr lang="en-IN" sz="3000" b="1" dirty="0">
              <a:latin typeface="Amasis MT Pro" panose="02040504050005020304" pitchFamily="18" charset="0"/>
              <a:cs typeface="Aldhabi" panose="01000000000000000000" pitchFamily="2" charset="-78"/>
            </a:endParaRPr>
          </a:p>
        </p:txBody>
      </p:sp>
    </p:spTree>
    <p:extLst>
      <p:ext uri="{BB962C8B-B14F-4D97-AF65-F5344CB8AC3E}">
        <p14:creationId xmlns:p14="http://schemas.microsoft.com/office/powerpoint/2010/main" val="1795499909"/>
      </p:ext>
    </p:extLst>
  </p:cSld>
  <p:clrMapOvr>
    <a:masterClrMapping/>
  </p:clrMapOvr>
  <mc:AlternateContent xmlns:mc="http://schemas.openxmlformats.org/markup-compatibility/2006" xmlns:p14="http://schemas.microsoft.com/office/powerpoint/2010/main">
    <mc:Choice Requires="p14">
      <p:transition spd="slow" p14:dur="1250" advTm="15000">
        <p:fade/>
      </p:transition>
    </mc:Choice>
    <mc:Fallback xmlns="">
      <p:transition spd="slow" advTm="1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5297762" y="1164398"/>
            <a:ext cx="6108671" cy="3041842"/>
          </a:xfrm>
        </p:spPr>
        <p:txBody>
          <a:bodyPr anchor="b">
            <a:normAutofit/>
          </a:bodyPr>
          <a:lstStyle/>
          <a:p>
            <a:pPr algn="l"/>
            <a:r>
              <a:rPr lang="nl-NL" sz="3000" b="1" dirty="0">
                <a:latin typeface="Amasis MT Pro" panose="02040504050005020304" pitchFamily="18" charset="0"/>
                <a:cs typeface="Aldhabi" panose="01000000000000000000" pitchFamily="2" charset="-78"/>
              </a:rPr>
              <a:t>Met een grote vrijheid is Maria bereid om de zending om moeder van de Messias te worden, op zich te nemen. Maar zij vraagt zich af hoe dit zal kunnen gebeuren, aangezien zij maagd is. </a:t>
            </a:r>
            <a:endParaRPr lang="en-IN" sz="3000" b="1" dirty="0">
              <a:latin typeface="Amasis MT Pro" panose="02040504050005020304" pitchFamily="18" charset="0"/>
              <a:cs typeface="Aldhabi" panose="01000000000000000000" pitchFamily="2" charset="-78"/>
            </a:endParaRPr>
          </a:p>
        </p:txBody>
      </p:sp>
      <p:pic>
        <p:nvPicPr>
          <p:cNvPr id="4" name="Picture 3" descr="A row of bamboo trees&#10;&#10;Description automatically generated">
            <a:extLst>
              <a:ext uri="{FF2B5EF4-FFF2-40B4-BE49-F238E27FC236}">
                <a16:creationId xmlns:a16="http://schemas.microsoft.com/office/drawing/2014/main" id="{D4E9F8D3-A9F3-4235-767B-A436F8BAA4AF}"/>
              </a:ext>
            </a:extLst>
          </p:cNvPr>
          <p:cNvPicPr>
            <a:picLocks noChangeAspect="1"/>
          </p:cNvPicPr>
          <p:nvPr/>
        </p:nvPicPr>
        <p:blipFill>
          <a:blip r:embed="rId2" cstate="email">
            <a:extLst>
              <a:ext uri="{28A0092B-C50C-407E-A947-70E740481C1C}">
                <a14:useLocalDpi xmlns:a14="http://schemas.microsoft.com/office/drawing/2010/main"/>
              </a:ext>
            </a:extLst>
          </a:blip>
          <a:srcRect r="-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9953671"/>
      </p:ext>
    </p:extLst>
  </p:cSld>
  <p:clrMapOvr>
    <a:masterClrMapping/>
  </p:clrMapOvr>
  <mc:AlternateContent xmlns:mc="http://schemas.openxmlformats.org/markup-compatibility/2006" xmlns:p14="http://schemas.microsoft.com/office/powerpoint/2010/main">
    <mc:Choice Requires="p14">
      <p:transition spd="slow" p14:dur="1250" advTm="13002">
        <p:fade/>
      </p:transition>
    </mc:Choice>
    <mc:Fallback xmlns="">
      <p:transition spd="slow" advTm="13002">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681175" y="954552"/>
            <a:ext cx="4620584" cy="4567137"/>
          </a:xfrm>
        </p:spPr>
        <p:txBody>
          <a:bodyPr>
            <a:normAutofit fontScale="90000"/>
          </a:bodyPr>
          <a:lstStyle/>
          <a:p>
            <a:pPr algn="l"/>
            <a:r>
              <a:rPr lang="nl-NL" sz="3300" b="1" dirty="0">
                <a:latin typeface="Amasis MT Pro" panose="02040504050005020304" pitchFamily="18" charset="0"/>
                <a:cs typeface="Aldhabi" panose="01000000000000000000" pitchFamily="2" charset="-78"/>
              </a:rPr>
              <a:t>De engel Gabriel verzekert haar dat dit niet het werk van mensen zal zijn:</a:t>
            </a:r>
            <a:br>
              <a:rPr lang="nl-NL" sz="3300" b="1" dirty="0">
                <a:latin typeface="Amasis MT Pro" panose="02040504050005020304" pitchFamily="18" charset="0"/>
                <a:cs typeface="Aldhabi" panose="01000000000000000000" pitchFamily="2" charset="-78"/>
              </a:rPr>
            </a:br>
            <a:r>
              <a:rPr lang="nl-NL" sz="3300" b="1" dirty="0">
                <a:latin typeface="Amasis MT Pro" panose="02040504050005020304" pitchFamily="18" charset="0"/>
                <a:cs typeface="Aldhabi" panose="01000000000000000000" pitchFamily="2" charset="-78"/>
              </a:rPr>
              <a:t>"De Heilige Geest zal over u komen en de kracht van de Allerhoogste zal u overschaduwen”. </a:t>
            </a:r>
            <a:br>
              <a:rPr lang="nl-NL" sz="3300" b="1" dirty="0">
                <a:latin typeface="Amasis MT Pro" panose="02040504050005020304" pitchFamily="18" charset="0"/>
                <a:cs typeface="Aldhabi" panose="01000000000000000000" pitchFamily="2" charset="-78"/>
              </a:rPr>
            </a:br>
            <a:r>
              <a:rPr lang="nl-NL" sz="3300" b="1" dirty="0">
                <a:latin typeface="Amasis MT Pro" panose="02040504050005020304" pitchFamily="18" charset="0"/>
                <a:cs typeface="Aldhabi" panose="01000000000000000000" pitchFamily="2" charset="-78"/>
              </a:rPr>
              <a:t>En hij voegt eraan toe:</a:t>
            </a:r>
          </a:p>
        </p:txBody>
      </p:sp>
      <p:pic>
        <p:nvPicPr>
          <p:cNvPr id="4" name="Picture 3" descr="A close-up of a plant&#10;&#10;Description automatically generated">
            <a:extLst>
              <a:ext uri="{FF2B5EF4-FFF2-40B4-BE49-F238E27FC236}">
                <a16:creationId xmlns:a16="http://schemas.microsoft.com/office/drawing/2014/main" id="{EBEE5DE0-F1A5-EE7C-FD95-5664001C788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2383730"/>
      </p:ext>
    </p:extLst>
  </p:cSld>
  <p:clrMapOvr>
    <a:masterClrMapping/>
  </p:clrMapOvr>
  <mc:AlternateContent xmlns:mc="http://schemas.openxmlformats.org/markup-compatibility/2006" xmlns:p14="http://schemas.microsoft.com/office/powerpoint/2010/main">
    <mc:Choice Requires="p14">
      <p:transition spd="slow" p14:dur="1250" advTm="15000">
        <p:fade/>
      </p:transition>
    </mc:Choice>
    <mc:Fallback xmlns="">
      <p:transition spd="slow" advTm="1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72795-DD4D-6445-D0C0-4337A23C35A3}"/>
            </a:ext>
          </a:extLst>
        </p:cNvPr>
        <p:cNvGrpSpPr/>
        <p:nvPr/>
      </p:nvGrpSpPr>
      <p:grpSpPr>
        <a:xfrm>
          <a:off x="0" y="0"/>
          <a:ext cx="0" cy="0"/>
          <a:chOff x="0" y="0"/>
          <a:chExt cx="0" cy="0"/>
        </a:xfrm>
      </p:grpSpPr>
      <p:pic>
        <p:nvPicPr>
          <p:cNvPr id="5" name="WhatsApp Video 2024-04-13 at 23.29.58">
            <a:hlinkClick r:id="" action="ppaction://media"/>
            <a:extLst>
              <a:ext uri="{FF2B5EF4-FFF2-40B4-BE49-F238E27FC236}">
                <a16:creationId xmlns:a16="http://schemas.microsoft.com/office/drawing/2014/main" id="{71F8AA77-D020-954E-A35D-D589D413BAFA}"/>
              </a:ext>
            </a:extLst>
          </p:cNvPr>
          <p:cNvPicPr>
            <a:picLocks noChangeAspect="1"/>
          </p:cNvPicPr>
          <p:nvPr>
            <a:videoFile r:link="rId1"/>
            <p:extLst>
              <p:ext uri="{DAA4B4D4-6D71-4841-9C94-3DE7FCFB9230}">
                <p14:media xmlns:p14="http://schemas.microsoft.com/office/powerpoint/2010/main" r:embed="rId2">
                  <p14:trim end="14281"/>
                </p14:media>
              </p:ext>
            </p:extLst>
          </p:nvPr>
        </p:nvPicPr>
        <p:blipFill>
          <a:blip r:embed="rId4"/>
          <a:stretch>
            <a:fillRect/>
          </a:stretch>
        </p:blipFill>
        <p:spPr>
          <a:xfrm>
            <a:off x="0" y="0"/>
            <a:ext cx="12192000" cy="6846093"/>
          </a:xfrm>
          <a:prstGeom prst="rect">
            <a:avLst/>
          </a:prstGeom>
        </p:spPr>
      </p:pic>
      <p:sp>
        <p:nvSpPr>
          <p:cNvPr id="2" name="Title 1">
            <a:extLst>
              <a:ext uri="{FF2B5EF4-FFF2-40B4-BE49-F238E27FC236}">
                <a16:creationId xmlns:a16="http://schemas.microsoft.com/office/drawing/2014/main" id="{C45E4E92-43E3-CDDD-1245-1DBA464CAAA4}"/>
              </a:ext>
            </a:extLst>
          </p:cNvPr>
          <p:cNvSpPr>
            <a:spLocks noGrp="1"/>
          </p:cNvSpPr>
          <p:nvPr>
            <p:ph type="ctrTitle"/>
          </p:nvPr>
        </p:nvSpPr>
        <p:spPr>
          <a:xfrm>
            <a:off x="762933" y="2292251"/>
            <a:ext cx="10666133" cy="828921"/>
          </a:xfrm>
        </p:spPr>
        <p:txBody>
          <a:bodyPr>
            <a:noAutofit/>
          </a:bodyPr>
          <a:lstStyle/>
          <a:p>
            <a:r>
              <a:rPr lang="nl-NL" sz="4800" b="1" dirty="0">
                <a:solidFill>
                  <a:schemeClr val="bg1"/>
                </a:solidFill>
                <a:effectLst>
                  <a:outerShdw blurRad="38100" dist="38100" dir="2700000" algn="tl">
                    <a:srgbClr val="000000">
                      <a:alpha val="43137"/>
                    </a:srgbClr>
                  </a:outerShdw>
                </a:effectLst>
                <a:latin typeface="Amasis MT Pro" panose="02040504050005020304" pitchFamily="18" charset="0"/>
              </a:rPr>
              <a:t>"Voor God is niets onmogelijk." </a:t>
            </a:r>
            <a:endParaRPr lang="en-IN" sz="4800" b="1" dirty="0">
              <a:solidFill>
                <a:schemeClr val="bg1"/>
              </a:solidFill>
              <a:effectLst>
                <a:outerShdw blurRad="38100" dist="38100" dir="2700000" algn="tl">
                  <a:srgbClr val="000000">
                    <a:alpha val="43137"/>
                  </a:srgbClr>
                </a:outerShdw>
              </a:effectLst>
              <a:latin typeface="Amasis MT Pro" panose="02040504050005020304" pitchFamily="18" charset="0"/>
            </a:endParaRPr>
          </a:p>
        </p:txBody>
      </p:sp>
    </p:spTree>
    <p:extLst>
      <p:ext uri="{BB962C8B-B14F-4D97-AF65-F5344CB8AC3E}">
        <p14:creationId xmlns:p14="http://schemas.microsoft.com/office/powerpoint/2010/main" val="720921054"/>
      </p:ext>
    </p:extLst>
  </p:cSld>
  <p:clrMapOvr>
    <a:masterClrMapping/>
  </p:clrMapOvr>
  <mc:AlternateContent xmlns:mc="http://schemas.openxmlformats.org/markup-compatibility/2006" xmlns:p14="http://schemas.microsoft.com/office/powerpoint/2010/main">
    <mc:Choice Requires="p14">
      <p:transition spd="slow" p14:dur="1250" advTm="8000">
        <p:fade/>
      </p:transition>
    </mc:Choice>
    <mc:Fallback xmlns="">
      <p:transition spd="slow"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16" objId="5"/>
        <p14:stopEvt time="7147"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4360676-BE04-A348-AB66-41B06A183542}"/>
              </a:ext>
            </a:extLst>
          </p:cNvPr>
          <p:cNvSpPr>
            <a:spLocks noGrp="1"/>
          </p:cNvSpPr>
          <p:nvPr>
            <p:ph type="ctrTitle"/>
          </p:nvPr>
        </p:nvSpPr>
        <p:spPr>
          <a:xfrm>
            <a:off x="5297762" y="640080"/>
            <a:ext cx="6251110" cy="3566160"/>
          </a:xfrm>
        </p:spPr>
        <p:txBody>
          <a:bodyPr anchor="b">
            <a:normAutofit/>
          </a:bodyPr>
          <a:lstStyle/>
          <a:p>
            <a:pPr algn="l"/>
            <a:r>
              <a:rPr lang="nl-NL" sz="3000" b="1" dirty="0">
                <a:latin typeface="Amasis MT Pro" panose="02040504050005020304" pitchFamily="18" charset="0"/>
                <a:cs typeface="Aldhabi" panose="01000000000000000000" pitchFamily="2" charset="-78"/>
              </a:rPr>
              <a:t>Deze zekerheid, die betekent dat geen van Gods uitspraken of beloften onvervuld zal blijven, want niets is voor Hem onmogelijk, kan ook zo geformuleerd worden:</a:t>
            </a:r>
            <a:br>
              <a:rPr lang="nl-NL" sz="3000" b="1" dirty="0">
                <a:latin typeface="Amasis MT Pro" panose="02040504050005020304" pitchFamily="18" charset="0"/>
                <a:cs typeface="Aldhabi" panose="01000000000000000000" pitchFamily="2" charset="-78"/>
              </a:rPr>
            </a:br>
            <a:r>
              <a:rPr lang="nl-NL" sz="3000" b="1" dirty="0">
                <a:latin typeface="Amasis MT Pro" panose="02040504050005020304" pitchFamily="18" charset="0"/>
                <a:cs typeface="Aldhabi" panose="01000000000000000000" pitchFamily="2" charset="-78"/>
              </a:rPr>
              <a:t>bij God is niets onmogelijk. </a:t>
            </a:r>
            <a:endParaRPr lang="en-IN" sz="3000" b="1" dirty="0">
              <a:latin typeface="Amasis MT Pro" panose="02040504050005020304" pitchFamily="18" charset="0"/>
              <a:cs typeface="Aldhabi" panose="01000000000000000000" pitchFamily="2" charset="-78"/>
            </a:endParaRPr>
          </a:p>
        </p:txBody>
      </p:sp>
      <p:pic>
        <p:nvPicPr>
          <p:cNvPr id="4" name="Picture 3" descr="A road with trees and leaves on it&#10;&#10;Description automatically generated">
            <a:extLst>
              <a:ext uri="{FF2B5EF4-FFF2-40B4-BE49-F238E27FC236}">
                <a16:creationId xmlns:a16="http://schemas.microsoft.com/office/drawing/2014/main" id="{C7F3E451-5833-8F63-3B71-05A66628E72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66537"/>
      </p:ext>
    </p:extLst>
  </p:cSld>
  <p:clrMapOvr>
    <a:masterClrMapping/>
  </p:clrMapOvr>
  <mc:AlternateContent xmlns:mc="http://schemas.openxmlformats.org/markup-compatibility/2006" xmlns:p14="http://schemas.microsoft.com/office/powerpoint/2010/main">
    <mc:Choice Requires="p14">
      <p:transition spd="slow" p14:dur="1250" advTm="14000">
        <p:fade/>
      </p:transition>
    </mc:Choice>
    <mc:Fallback xmlns="">
      <p:transition spd="slow" advTm="14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3"/>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2002</TotalTime>
  <Words>832</Words>
  <Application>Microsoft Office PowerPoint</Application>
  <PresentationFormat>Breedbeeld</PresentationFormat>
  <Paragraphs>36</Paragraphs>
  <Slides>29</Slides>
  <Notes>2</Notes>
  <HiddenSlides>0</HiddenSlides>
  <MMClips>7</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29</vt:i4>
      </vt:variant>
    </vt:vector>
  </HeadingPairs>
  <TitlesOfParts>
    <vt:vector size="35" baseType="lpstr">
      <vt:lpstr>Amasis MT Pro</vt:lpstr>
      <vt:lpstr>Aptos</vt:lpstr>
      <vt:lpstr>Arial</vt:lpstr>
      <vt:lpstr>Calibri</vt:lpstr>
      <vt:lpstr>Calibri Light</vt:lpstr>
      <vt:lpstr>1_Office Theme</vt:lpstr>
      <vt:lpstr>Woord van Leven</vt:lpstr>
      <vt:lpstr>"Voor God is niets onmogelijk." </vt:lpstr>
      <vt:lpstr>Met dit woord zijn we bij het verhaal van de aankondiging van de geboorte van Jezus. </vt:lpstr>
      <vt:lpstr>De engel Gabriel gaat naar Maria in Nazareth om haar de plannen die God met haar heeft, bekend te maken: zij zal zwanger worden en een zoon baren, Jezus, die "groot zal zijn en Zoon van de Allerhoogste zal worden genoemd". </vt:lpstr>
      <vt:lpstr>De episode ligt in het verlengde van andere gebeurtenissen in het Oude Testament die leidden tot wonderbaarlijke geboorten bij onvruchtbare of hoogbejaarde vrouwen van wie de kinderen een belangrijke rol zouden spelen in de heilsgeschiedenis. </vt:lpstr>
      <vt:lpstr>Met een grote vrijheid is Maria bereid om de zending om moeder van de Messias te worden, op zich te nemen. Maar zij vraagt zich af hoe dit zal kunnen gebeuren, aangezien zij maagd is. </vt:lpstr>
      <vt:lpstr>De engel Gabriel verzekert haar dat dit niet het werk van mensen zal zijn: "De Heilige Geest zal over u komen en de kracht van de Allerhoogste zal u overschaduwen”.  En hij voegt eraan toe:</vt:lpstr>
      <vt:lpstr>"Voor God is niets onmogelijk." </vt:lpstr>
      <vt:lpstr>Deze zekerheid, die betekent dat geen van Gods uitspraken of beloften onvervuld zal blijven, want niets is voor Hem onmogelijk, kan ook zo geformuleerd worden: bij God is niets onmogelijk. </vt:lpstr>
      <vt:lpstr>Want als je gaat kijken naar de oorspronkelijke tekst in het Grieks, kun je het ook lezen als volgt: ‘met God’, of ‘in de buurt bij God’ of ‘samen met God’. Dat God de mens nabij is, wordt dus beklemtoond. Voor de mens of de mensen die samenzijn met God en zich in vrijheid met Hem verbinden, is niets onmogelijk. </vt:lpstr>
      <vt:lpstr>"Voor God is niets onmogelijk." </vt:lpstr>
      <vt:lpstr>Hoe kunnen we dit Woord van leven in praktijk brengen? </vt:lpstr>
      <vt:lpstr>In de eerste plaats door met groot vertrouwen te geloven dat God kan handelen dankzij of ondanks onze beperkingen en zwakheden, net zoals Hij niet werkeloos of afwezig is in de donkerste uren van het leven. </vt:lpstr>
      <vt:lpstr>Dat was de ervaring van Dietrich Bonhoeffer die, tijdens de gevangenschap die tot zijn executie zou leiden, schreef: </vt:lpstr>
      <vt:lpstr>"We moeten ons steeds opnieuw verdiepen in het leven, spreken, handelen, lijden en sterven van Jezus, om te zien wat God belooft en wat Hij vervult. Vast staat dat niets voor ons nog onmogelijk is, omdat niets voor God onmogelijk is. </vt:lpstr>
      <vt:lpstr>Vast staat dat wij niets kunnen eisen maar alles mogen vragen. Vast staat, dat in het lijden onze vreugde, in het sterven ons leven verborgen ligt. </vt:lpstr>
      <vt:lpstr>Op dit alles heeft God in Jezus Ja en Amen gezegd. Dit Ja en Amen is de vaste grond waarop wij staan.” </vt:lpstr>
      <vt:lpstr>"Voor God is niets onmogelijk." </vt:lpstr>
      <vt:lpstr>In onze pogingen om het schijnbaar "onmogelijke" van onze tekorten te overwinnen en om het "mogelijke" van een goed, mooi en coherent leven te bereiken, speelt de gemeenschapsdimensie een beslissende rol. </vt:lpstr>
      <vt:lpstr>De gemeenschap ontwikkelt zich waar leerlingen onder elkaar het nieuwe gebod van Jezus beleven en zich individueel en samen laten bewonen door de kracht van de verrezen Christus. </vt:lpstr>
      <vt:lpstr>Chiara Lubich schreef in 1948 aan een groep jonge religieuzen: </vt:lpstr>
      <vt:lpstr>"Vooruit ! Niet op onze eigen kracht, kleinzielig en zwak, maar met de almacht van de eenheid. Ik heb het gezien, ik heb met mijn handen aangeraakt dat God het onmogelijke onder ons doet: het is een wonder ! </vt:lpstr>
      <vt:lpstr>Als we trouw blijven aan onze opdracht, zal de wereld de eenheid zien en daarmee de volheid van het Koninkrijk van God." </vt:lpstr>
      <vt:lpstr>Jaren geleden, toen ik in Afrika was, ontmoette ik vaak jonge mensen die als christen wilden leven. Zij vertelden mij over de vele moeilijkheden waarmee ze dagelijks werden geconfronteerd om trouw te blijven aan de verplichtingen van het geloof en de leer van het Evangelie. </vt:lpstr>
      <vt:lpstr>We hebben er uren over gepraat en uiteindelijk kwamen we altijd tot dezelfde conclusie: "In ons eentje is het onmogelijk, maar samen kunnen we het."</vt:lpstr>
      <vt:lpstr>Jezus zelf garandeert dit ook als Hij belooft: "Waar twee of drie in mijn naam (in mijn liefde) bijeen zijn, daar ben Ik in hun midden".  En met Hem is alles mogelijk.</vt:lpstr>
      <vt:lpstr>"Voor God is niets onmogelijk." </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Federico Aldrighetti</dc:creator>
  <cp:lastModifiedBy>Edmond Van Schoor</cp:lastModifiedBy>
  <cp:revision>74</cp:revision>
  <dcterms:created xsi:type="dcterms:W3CDTF">2024-04-15T07:34:10Z</dcterms:created>
  <dcterms:modified xsi:type="dcterms:W3CDTF">2024-11-25T10:11:20Z</dcterms:modified>
</cp:coreProperties>
</file>