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8"/>
  </p:notesMasterIdLst>
  <p:handoutMasterIdLst>
    <p:handoutMasterId r:id="rId29"/>
  </p:handoutMasterIdLst>
  <p:sldIdLst>
    <p:sldId id="256" r:id="rId2"/>
    <p:sldId id="294" r:id="rId3"/>
    <p:sldId id="285" r:id="rId4"/>
    <p:sldId id="284" r:id="rId5"/>
    <p:sldId id="293" r:id="rId6"/>
    <p:sldId id="291" r:id="rId7"/>
    <p:sldId id="292" r:id="rId8"/>
    <p:sldId id="286" r:id="rId9"/>
    <p:sldId id="296" r:id="rId10"/>
    <p:sldId id="295" r:id="rId11"/>
    <p:sldId id="297" r:id="rId12"/>
    <p:sldId id="287" r:id="rId13"/>
    <p:sldId id="298" r:id="rId14"/>
    <p:sldId id="304" r:id="rId15"/>
    <p:sldId id="281" r:id="rId16"/>
    <p:sldId id="300" r:id="rId17"/>
    <p:sldId id="305" r:id="rId18"/>
    <p:sldId id="273" r:id="rId19"/>
    <p:sldId id="261" r:id="rId20"/>
    <p:sldId id="264" r:id="rId21"/>
    <p:sldId id="265" r:id="rId22"/>
    <p:sldId id="267" r:id="rId23"/>
    <p:sldId id="268" r:id="rId24"/>
    <p:sldId id="270" r:id="rId25"/>
    <p:sldId id="269" r:id="rId26"/>
    <p:sldId id="30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00000"/>
    <a:srgbClr val="195814"/>
    <a:srgbClr val="32AB27"/>
    <a:srgbClr val="004181"/>
    <a:srgbClr val="762CD1"/>
    <a:srgbClr val="FF0505"/>
    <a:srgbClr val="F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4963EF-86D4-448E-BA28-F0C45102810F}" v="8" dt="2021-12-13T11:51:06.3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28" autoAdjust="0"/>
    <p:restoredTop sz="87920" autoAdjust="0"/>
  </p:normalViewPr>
  <p:slideViewPr>
    <p:cSldViewPr>
      <p:cViewPr varScale="1">
        <p:scale>
          <a:sx n="59" d="100"/>
          <a:sy n="59" d="100"/>
        </p:scale>
        <p:origin x="1004" y="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haneh Farhoudi" userId="574c79bd06d72123" providerId="LiveId" clId="{204963EF-86D4-448E-BA28-F0C45102810F}"/>
    <pc:docChg chg="undo custSel addSld delSld modSld modMainMaster">
      <pc:chgData name="Rayhaneh Farhoudi" userId="574c79bd06d72123" providerId="LiveId" clId="{204963EF-86D4-448E-BA28-F0C45102810F}" dt="2021-12-13T11:51:54.070" v="866" actId="478"/>
      <pc:docMkLst>
        <pc:docMk/>
      </pc:docMkLst>
      <pc:sldChg chg="addSp modSp mod">
        <pc:chgData name="Rayhaneh Farhoudi" userId="574c79bd06d72123" providerId="LiveId" clId="{204963EF-86D4-448E-BA28-F0C45102810F}" dt="2021-12-13T11:27:30.166" v="68" actId="1038"/>
        <pc:sldMkLst>
          <pc:docMk/>
          <pc:sldMk cId="627909319" sldId="256"/>
        </pc:sldMkLst>
        <pc:spChg chg="add mod">
          <ac:chgData name="Rayhaneh Farhoudi" userId="574c79bd06d72123" providerId="LiveId" clId="{204963EF-86D4-448E-BA28-F0C45102810F}" dt="2021-12-13T11:26:50.107" v="56" actId="207"/>
          <ac:spMkLst>
            <pc:docMk/>
            <pc:sldMk cId="627909319" sldId="256"/>
            <ac:spMk id="8" creationId="{2E9E1E91-F4B4-4390-BBAE-51DA7DABC537}"/>
          </ac:spMkLst>
        </pc:spChg>
        <pc:picChg chg="add mod ord">
          <ac:chgData name="Rayhaneh Farhoudi" userId="574c79bd06d72123" providerId="LiveId" clId="{204963EF-86D4-448E-BA28-F0C45102810F}" dt="2021-12-13T11:27:30.166" v="68" actId="1038"/>
          <ac:picMkLst>
            <pc:docMk/>
            <pc:sldMk cId="627909319" sldId="256"/>
            <ac:picMk id="7" creationId="{E81F540C-00AE-4351-A96E-2EE5918D764A}"/>
          </ac:picMkLst>
        </pc:picChg>
      </pc:sldChg>
      <pc:sldChg chg="addSp delSp modSp mod">
        <pc:chgData name="Rayhaneh Farhoudi" userId="574c79bd06d72123" providerId="LiveId" clId="{204963EF-86D4-448E-BA28-F0C45102810F}" dt="2021-12-13T11:51:54.070" v="866" actId="478"/>
        <pc:sldMkLst>
          <pc:docMk/>
          <pc:sldMk cId="2322580513" sldId="294"/>
        </pc:sldMkLst>
        <pc:spChg chg="mod">
          <ac:chgData name="Rayhaneh Farhoudi" userId="574c79bd06d72123" providerId="LiveId" clId="{204963EF-86D4-448E-BA28-F0C45102810F}" dt="2021-12-13T11:30:53.531" v="117" actId="1036"/>
          <ac:spMkLst>
            <pc:docMk/>
            <pc:sldMk cId="2322580513" sldId="294"/>
            <ac:spMk id="2" creationId="{0972A347-763A-47C7-BDD2-2C3627FD3A27}"/>
          </ac:spMkLst>
        </pc:spChg>
        <pc:spChg chg="mod">
          <ac:chgData name="Rayhaneh Farhoudi" userId="574c79bd06d72123" providerId="LiveId" clId="{204963EF-86D4-448E-BA28-F0C45102810F}" dt="2021-12-13T11:51:52.119" v="865" actId="14100"/>
          <ac:spMkLst>
            <pc:docMk/>
            <pc:sldMk cId="2322580513" sldId="294"/>
            <ac:spMk id="3" creationId="{E579D40A-BCC4-4B6F-89A6-2CC2CF201E20}"/>
          </ac:spMkLst>
        </pc:spChg>
        <pc:spChg chg="add mod">
          <ac:chgData name="Rayhaneh Farhoudi" userId="574c79bd06d72123" providerId="LiveId" clId="{204963EF-86D4-448E-BA28-F0C45102810F}" dt="2021-12-13T11:48:58.768" v="858" actId="408"/>
          <ac:spMkLst>
            <pc:docMk/>
            <pc:sldMk cId="2322580513" sldId="294"/>
            <ac:spMk id="5" creationId="{15ECB693-37B7-4C99-9A92-0F66A1200951}"/>
          </ac:spMkLst>
        </pc:spChg>
        <pc:spChg chg="add mod">
          <ac:chgData name="Rayhaneh Farhoudi" userId="574c79bd06d72123" providerId="LiveId" clId="{204963EF-86D4-448E-BA28-F0C45102810F}" dt="2021-12-13T11:48:58.768" v="858" actId="408"/>
          <ac:spMkLst>
            <pc:docMk/>
            <pc:sldMk cId="2322580513" sldId="294"/>
            <ac:spMk id="7" creationId="{18D41E1D-1381-43BD-9581-2436B5CEEEBC}"/>
          </ac:spMkLst>
        </pc:spChg>
        <pc:spChg chg="add mod">
          <ac:chgData name="Rayhaneh Farhoudi" userId="574c79bd06d72123" providerId="LiveId" clId="{204963EF-86D4-448E-BA28-F0C45102810F}" dt="2021-12-13T11:48:58.768" v="858" actId="408"/>
          <ac:spMkLst>
            <pc:docMk/>
            <pc:sldMk cId="2322580513" sldId="294"/>
            <ac:spMk id="9" creationId="{765A523C-B9A5-4492-A586-98203833DEBF}"/>
          </ac:spMkLst>
        </pc:spChg>
        <pc:spChg chg="add mod">
          <ac:chgData name="Rayhaneh Farhoudi" userId="574c79bd06d72123" providerId="LiveId" clId="{204963EF-86D4-448E-BA28-F0C45102810F}" dt="2021-12-13T11:48:37.017" v="853" actId="1076"/>
          <ac:spMkLst>
            <pc:docMk/>
            <pc:sldMk cId="2322580513" sldId="294"/>
            <ac:spMk id="11" creationId="{C9FF117C-EDD4-4A15-8053-7B68D907CAF3}"/>
          </ac:spMkLst>
        </pc:spChg>
        <pc:spChg chg="add mod">
          <ac:chgData name="Rayhaneh Farhoudi" userId="574c79bd06d72123" providerId="LiveId" clId="{204963EF-86D4-448E-BA28-F0C45102810F}" dt="2021-12-13T11:48:23.877" v="850" actId="14100"/>
          <ac:spMkLst>
            <pc:docMk/>
            <pc:sldMk cId="2322580513" sldId="294"/>
            <ac:spMk id="13" creationId="{55DD28F5-A8D3-4EDC-A380-DC14D8B1F736}"/>
          </ac:spMkLst>
        </pc:spChg>
        <pc:picChg chg="add del mod modCrop">
          <ac:chgData name="Rayhaneh Farhoudi" userId="574c79bd06d72123" providerId="LiveId" clId="{204963EF-86D4-448E-BA28-F0C45102810F}" dt="2021-12-13T11:51:54.070" v="866" actId="478"/>
          <ac:picMkLst>
            <pc:docMk/>
            <pc:sldMk cId="2322580513" sldId="294"/>
            <ac:picMk id="15" creationId="{1519D133-5B82-4CEA-9397-93DFA0EDDEFD}"/>
          </ac:picMkLst>
        </pc:picChg>
      </pc:sldChg>
      <pc:sldChg chg="modSp mod">
        <pc:chgData name="Rayhaneh Farhoudi" userId="574c79bd06d72123" providerId="LiveId" clId="{204963EF-86D4-448E-BA28-F0C45102810F}" dt="2021-12-13T11:40:42.928" v="409" actId="20577"/>
        <pc:sldMkLst>
          <pc:docMk/>
          <pc:sldMk cId="3481679910" sldId="295"/>
        </pc:sldMkLst>
        <pc:spChg chg="mod">
          <ac:chgData name="Rayhaneh Farhoudi" userId="574c79bd06d72123" providerId="LiveId" clId="{204963EF-86D4-448E-BA28-F0C45102810F}" dt="2021-12-13T11:40:42.928" v="409" actId="20577"/>
          <ac:spMkLst>
            <pc:docMk/>
            <pc:sldMk cId="3481679910" sldId="295"/>
            <ac:spMk id="3" creationId="{9D14618B-6575-4EF4-AF5B-FB0787335A98}"/>
          </ac:spMkLst>
        </pc:spChg>
      </pc:sldChg>
      <pc:sldChg chg="add">
        <pc:chgData name="Rayhaneh Farhoudi" userId="574c79bd06d72123" providerId="LiveId" clId="{204963EF-86D4-448E-BA28-F0C45102810F}" dt="2021-12-13T11:33:34.873" v="164"/>
        <pc:sldMkLst>
          <pc:docMk/>
          <pc:sldMk cId="1240637948" sldId="297"/>
        </pc:sldMkLst>
      </pc:sldChg>
      <pc:sldChg chg="del">
        <pc:chgData name="Rayhaneh Farhoudi" userId="574c79bd06d72123" providerId="LiveId" clId="{204963EF-86D4-448E-BA28-F0C45102810F}" dt="2021-12-13T11:33:31.291" v="163" actId="2696"/>
        <pc:sldMkLst>
          <pc:docMk/>
          <pc:sldMk cId="2715052399" sldId="297"/>
        </pc:sldMkLst>
      </pc:sldChg>
      <pc:sldChg chg="addSp delSp modSp mod modNotesTx">
        <pc:chgData name="Rayhaneh Farhoudi" userId="574c79bd06d72123" providerId="LiveId" clId="{204963EF-86D4-448E-BA28-F0C45102810F}" dt="2021-12-13T11:42:04.916" v="423"/>
        <pc:sldMkLst>
          <pc:docMk/>
          <pc:sldMk cId="3089073136" sldId="298"/>
        </pc:sldMkLst>
        <pc:spChg chg="mod ord">
          <ac:chgData name="Rayhaneh Farhoudi" userId="574c79bd06d72123" providerId="LiveId" clId="{204963EF-86D4-448E-BA28-F0C45102810F}" dt="2021-12-13T11:39:48.804" v="357" actId="20577"/>
          <ac:spMkLst>
            <pc:docMk/>
            <pc:sldMk cId="3089073136" sldId="298"/>
            <ac:spMk id="10" creationId="{C00FC2D0-6F1B-467A-BC4D-73DFC707F54C}"/>
          </ac:spMkLst>
        </pc:spChg>
        <pc:spChg chg="add del mod">
          <ac:chgData name="Rayhaneh Farhoudi" userId="574c79bd06d72123" providerId="LiveId" clId="{204963EF-86D4-448E-BA28-F0C45102810F}" dt="2021-12-13T11:42:04.916" v="423"/>
          <ac:spMkLst>
            <pc:docMk/>
            <pc:sldMk cId="3089073136" sldId="298"/>
            <ac:spMk id="19" creationId="{49D3AA07-C95E-402C-AAE2-5C2E9F56B694}"/>
          </ac:spMkLst>
        </pc:spChg>
      </pc:sldChg>
      <pc:sldChg chg="modSp mod">
        <pc:chgData name="Rayhaneh Farhoudi" userId="574c79bd06d72123" providerId="LiveId" clId="{204963EF-86D4-448E-BA28-F0C45102810F}" dt="2021-12-13T11:34:22.487" v="167" actId="108"/>
        <pc:sldMkLst>
          <pc:docMk/>
          <pc:sldMk cId="740529801" sldId="300"/>
        </pc:sldMkLst>
        <pc:spChg chg="mod">
          <ac:chgData name="Rayhaneh Farhoudi" userId="574c79bd06d72123" providerId="LiveId" clId="{204963EF-86D4-448E-BA28-F0C45102810F}" dt="2021-12-13T11:34:22.487" v="167" actId="108"/>
          <ac:spMkLst>
            <pc:docMk/>
            <pc:sldMk cId="740529801" sldId="300"/>
            <ac:spMk id="2" creationId="{1EFAB3D9-0E77-4990-AAC3-509D163254B5}"/>
          </ac:spMkLst>
        </pc:spChg>
      </pc:sldChg>
      <pc:sldChg chg="modSp mod">
        <pc:chgData name="Rayhaneh Farhoudi" userId="574c79bd06d72123" providerId="LiveId" clId="{204963EF-86D4-448E-BA28-F0C45102810F}" dt="2021-12-13T11:47:10.913" v="842" actId="20577"/>
        <pc:sldMkLst>
          <pc:docMk/>
          <pc:sldMk cId="4006404591" sldId="303"/>
        </pc:sldMkLst>
        <pc:spChg chg="mod">
          <ac:chgData name="Rayhaneh Farhoudi" userId="574c79bd06d72123" providerId="LiveId" clId="{204963EF-86D4-448E-BA28-F0C45102810F}" dt="2021-12-13T11:42:31.884" v="430" actId="20577"/>
          <ac:spMkLst>
            <pc:docMk/>
            <pc:sldMk cId="4006404591" sldId="303"/>
            <ac:spMk id="4" creationId="{7CB829D0-8420-489A-9017-39815AB74F6C}"/>
          </ac:spMkLst>
        </pc:spChg>
        <pc:spChg chg="mod">
          <ac:chgData name="Rayhaneh Farhoudi" userId="574c79bd06d72123" providerId="LiveId" clId="{204963EF-86D4-448E-BA28-F0C45102810F}" dt="2021-12-13T11:47:10.913" v="842" actId="20577"/>
          <ac:spMkLst>
            <pc:docMk/>
            <pc:sldMk cId="4006404591" sldId="303"/>
            <ac:spMk id="9" creationId="{3AA563D7-F8DF-405C-BF82-CD35BC4E2FDA}"/>
          </ac:spMkLst>
        </pc:spChg>
      </pc:sldChg>
      <pc:sldChg chg="addSp delSp modSp new mod modClrScheme chgLayout">
        <pc:chgData name="Rayhaneh Farhoudi" userId="574c79bd06d72123" providerId="LiveId" clId="{204963EF-86D4-448E-BA28-F0C45102810F}" dt="2021-12-13T11:37:27.572" v="353" actId="207"/>
        <pc:sldMkLst>
          <pc:docMk/>
          <pc:sldMk cId="1536625950" sldId="305"/>
        </pc:sldMkLst>
        <pc:spChg chg="del mod ord">
          <ac:chgData name="Rayhaneh Farhoudi" userId="574c79bd06d72123" providerId="LiveId" clId="{204963EF-86D4-448E-BA28-F0C45102810F}" dt="2021-12-13T11:35:51.198" v="219" actId="700"/>
          <ac:spMkLst>
            <pc:docMk/>
            <pc:sldMk cId="1536625950" sldId="305"/>
            <ac:spMk id="2" creationId="{905B6585-CB3C-4C76-8FB6-EB9A31C110A9}"/>
          </ac:spMkLst>
        </pc:spChg>
        <pc:spChg chg="del mod ord">
          <ac:chgData name="Rayhaneh Farhoudi" userId="574c79bd06d72123" providerId="LiveId" clId="{204963EF-86D4-448E-BA28-F0C45102810F}" dt="2021-12-13T11:35:51.198" v="219" actId="700"/>
          <ac:spMkLst>
            <pc:docMk/>
            <pc:sldMk cId="1536625950" sldId="305"/>
            <ac:spMk id="3" creationId="{7A34F0C0-091F-473E-A990-8AB12CC9D41C}"/>
          </ac:spMkLst>
        </pc:spChg>
        <pc:spChg chg="add mod ord">
          <ac:chgData name="Rayhaneh Farhoudi" userId="574c79bd06d72123" providerId="LiveId" clId="{204963EF-86D4-448E-BA28-F0C45102810F}" dt="2021-12-13T11:36:50.511" v="308" actId="20577"/>
          <ac:spMkLst>
            <pc:docMk/>
            <pc:sldMk cId="1536625950" sldId="305"/>
            <ac:spMk id="4" creationId="{D8918EBA-40AD-43E6-A6E3-6A352E839C47}"/>
          </ac:spMkLst>
        </pc:spChg>
        <pc:spChg chg="add mod ord">
          <ac:chgData name="Rayhaneh Farhoudi" userId="574c79bd06d72123" providerId="LiveId" clId="{204963EF-86D4-448E-BA28-F0C45102810F}" dt="2021-12-13T11:37:27.572" v="353" actId="207"/>
          <ac:spMkLst>
            <pc:docMk/>
            <pc:sldMk cId="1536625950" sldId="305"/>
            <ac:spMk id="5" creationId="{8D5456FB-33F9-4EC4-A0E3-6D06DC0CBCF1}"/>
          </ac:spMkLst>
        </pc:spChg>
      </pc:sldChg>
      <pc:sldMasterChg chg="modSldLayout">
        <pc:chgData name="Rayhaneh Farhoudi" userId="574c79bd06d72123" providerId="LiveId" clId="{204963EF-86D4-448E-BA28-F0C45102810F}" dt="2021-12-13T11:25:43.231" v="43" actId="478"/>
        <pc:sldMasterMkLst>
          <pc:docMk/>
          <pc:sldMasterMk cId="413711517" sldId="2147483696"/>
        </pc:sldMasterMkLst>
        <pc:sldLayoutChg chg="addSp delSp modSp mod">
          <pc:chgData name="Rayhaneh Farhoudi" userId="574c79bd06d72123" providerId="LiveId" clId="{204963EF-86D4-448E-BA28-F0C45102810F}" dt="2021-12-13T11:25:43.231" v="43" actId="478"/>
          <pc:sldLayoutMkLst>
            <pc:docMk/>
            <pc:sldMasterMk cId="413711517" sldId="2147483696"/>
            <pc:sldLayoutMk cId="2369420869" sldId="2147483697"/>
          </pc:sldLayoutMkLst>
          <pc:spChg chg="add del mod ord">
            <ac:chgData name="Rayhaneh Farhoudi" userId="574c79bd06d72123" providerId="LiveId" clId="{204963EF-86D4-448E-BA28-F0C45102810F}" dt="2021-12-13T11:25:36.911" v="36" actId="11529"/>
            <ac:spMkLst>
              <pc:docMk/>
              <pc:sldMasterMk cId="413711517" sldId="2147483696"/>
              <pc:sldLayoutMk cId="2369420869" sldId="2147483697"/>
              <ac:spMk id="5" creationId="{690EACD0-7D17-429D-8C61-4BEF2543310F}"/>
            </ac:spMkLst>
          </pc:spChg>
          <pc:spChg chg="add del">
            <ac:chgData name="Rayhaneh Farhoudi" userId="574c79bd06d72123" providerId="LiveId" clId="{204963EF-86D4-448E-BA28-F0C45102810F}" dt="2021-12-13T11:22:52.324" v="1" actId="22"/>
            <ac:spMkLst>
              <pc:docMk/>
              <pc:sldMasterMk cId="413711517" sldId="2147483696"/>
              <pc:sldLayoutMk cId="2369420869" sldId="2147483697"/>
              <ac:spMk id="9" creationId="{AB262F59-254B-4083-8B99-FA4415C67DAD}"/>
            </ac:spMkLst>
          </pc:spChg>
          <pc:picChg chg="add del mod">
            <ac:chgData name="Rayhaneh Farhoudi" userId="574c79bd06d72123" providerId="LiveId" clId="{204963EF-86D4-448E-BA28-F0C45102810F}" dt="2021-12-13T11:25:43.231" v="43" actId="478"/>
            <ac:picMkLst>
              <pc:docMk/>
              <pc:sldMasterMk cId="413711517" sldId="2147483696"/>
              <pc:sldLayoutMk cId="2369420869" sldId="2147483697"/>
              <ac:picMk id="4" creationId="{4EDE5B4D-D995-432B-8FC8-CD58031445DB}"/>
            </ac:picMkLst>
          </pc:picChg>
        </pc:sldLayoutChg>
        <pc:sldLayoutChg chg="addSp delSp modSp">
          <pc:chgData name="Rayhaneh Farhoudi" userId="574c79bd06d72123" providerId="LiveId" clId="{204963EF-86D4-448E-BA28-F0C45102810F}" dt="2021-12-13T11:25:30.520" v="27"/>
          <pc:sldLayoutMkLst>
            <pc:docMk/>
            <pc:sldMasterMk cId="413711517" sldId="2147483696"/>
            <pc:sldLayoutMk cId="1471963198" sldId="2147483698"/>
          </pc:sldLayoutMkLst>
          <pc:picChg chg="add del mod">
            <ac:chgData name="Rayhaneh Farhoudi" userId="574c79bd06d72123" providerId="LiveId" clId="{204963EF-86D4-448E-BA28-F0C45102810F}" dt="2021-12-13T11:25:30.520" v="27"/>
            <ac:picMkLst>
              <pc:docMk/>
              <pc:sldMasterMk cId="413711517" sldId="2147483696"/>
              <pc:sldLayoutMk cId="1471963198" sldId="2147483698"/>
              <ac:picMk id="6" creationId="{E6B17427-FA09-4173-9648-7D5CA622FDCB}"/>
            </ac:picMkLst>
          </pc:picChg>
        </pc:sldLayoutChg>
        <pc:sldLayoutChg chg="addSp delSp modSp">
          <pc:chgData name="Rayhaneh Farhoudi" userId="574c79bd06d72123" providerId="LiveId" clId="{204963EF-86D4-448E-BA28-F0C45102810F}" dt="2021-12-13T11:25:27.791" v="26"/>
          <pc:sldLayoutMkLst>
            <pc:docMk/>
            <pc:sldMasterMk cId="413711517" sldId="2147483696"/>
            <pc:sldLayoutMk cId="1157521976" sldId="2147483699"/>
          </pc:sldLayoutMkLst>
          <pc:picChg chg="add del mod">
            <ac:chgData name="Rayhaneh Farhoudi" userId="574c79bd06d72123" providerId="LiveId" clId="{204963EF-86D4-448E-BA28-F0C45102810F}" dt="2021-12-13T11:25:27.791" v="26"/>
            <ac:picMkLst>
              <pc:docMk/>
              <pc:sldMasterMk cId="413711517" sldId="2147483696"/>
              <pc:sldLayoutMk cId="1157521976" sldId="2147483699"/>
              <ac:picMk id="6" creationId="{34ED43C4-5417-4EAD-A72A-E7200F3CDADF}"/>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5B4F00-DB61-44AF-A6A2-6831B738DE5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nl-NL"/>
        </a:p>
      </dgm:t>
    </dgm:pt>
    <dgm:pt modelId="{6FF1CF05-AD10-4B4F-9DAA-FE94A9A32347}">
      <dgm:prSet phldrT="[Tekst]"/>
      <dgm:spPr/>
      <dgm:t>
        <a:bodyPr/>
        <a:lstStyle/>
        <a:p>
          <a:r>
            <a:rPr lang="nl-NL"/>
            <a:t>Vraag vanuit bewoners / ondernemers</a:t>
          </a:r>
        </a:p>
      </dgm:t>
    </dgm:pt>
    <dgm:pt modelId="{E9FCA4D2-67DD-411C-BD61-20D8250E34AC}" type="parTrans" cxnId="{C9896207-1329-41A4-9C6C-4AD544A23902}">
      <dgm:prSet/>
      <dgm:spPr/>
      <dgm:t>
        <a:bodyPr/>
        <a:lstStyle/>
        <a:p>
          <a:endParaRPr lang="nl-NL"/>
        </a:p>
      </dgm:t>
    </dgm:pt>
    <dgm:pt modelId="{ED5C0297-6792-4950-A34B-0A119BD460F1}" type="sibTrans" cxnId="{C9896207-1329-41A4-9C6C-4AD544A23902}">
      <dgm:prSet/>
      <dgm:spPr/>
      <dgm:t>
        <a:bodyPr/>
        <a:lstStyle/>
        <a:p>
          <a:endParaRPr lang="nl-NL"/>
        </a:p>
      </dgm:t>
    </dgm:pt>
    <dgm:pt modelId="{02491F9E-A470-42BA-8E2B-BB4DD9ADBC36}">
      <dgm:prSet phldrT="[Tekst]"/>
      <dgm:spPr/>
      <dgm:t>
        <a:bodyPr/>
        <a:lstStyle/>
        <a:p>
          <a:r>
            <a:rPr lang="nl-NL"/>
            <a:t>Mogelijkheden pand</a:t>
          </a:r>
        </a:p>
      </dgm:t>
    </dgm:pt>
    <dgm:pt modelId="{65640F9D-04C6-4E0D-8E60-9FA80F9FF806}" type="parTrans" cxnId="{DF0E99A6-4990-4F11-97C9-95E1457FE6F1}">
      <dgm:prSet/>
      <dgm:spPr/>
      <dgm:t>
        <a:bodyPr/>
        <a:lstStyle/>
        <a:p>
          <a:endParaRPr lang="nl-NL"/>
        </a:p>
      </dgm:t>
    </dgm:pt>
    <dgm:pt modelId="{915FF05C-3630-490C-B22E-85306F1B6E81}" type="sibTrans" cxnId="{DF0E99A6-4990-4F11-97C9-95E1457FE6F1}">
      <dgm:prSet/>
      <dgm:spPr/>
      <dgm:t>
        <a:bodyPr/>
        <a:lstStyle/>
        <a:p>
          <a:endParaRPr lang="nl-NL"/>
        </a:p>
      </dgm:t>
    </dgm:pt>
    <dgm:pt modelId="{29EA6EE2-2B4B-416B-8312-1F8CE8DE914D}">
      <dgm:prSet phldrT="[Tekst]"/>
      <dgm:spPr/>
      <dgm:t>
        <a:bodyPr/>
        <a:lstStyle/>
        <a:p>
          <a:r>
            <a:rPr lang="nl-NL"/>
            <a:t>Financiële ruimte</a:t>
          </a:r>
        </a:p>
      </dgm:t>
    </dgm:pt>
    <dgm:pt modelId="{3B81F322-A421-4164-AD83-C484B78998B5}" type="parTrans" cxnId="{40C51E02-81DC-4870-9A50-2223F0E54B59}">
      <dgm:prSet/>
      <dgm:spPr/>
      <dgm:t>
        <a:bodyPr/>
        <a:lstStyle/>
        <a:p>
          <a:endParaRPr lang="nl-NL"/>
        </a:p>
      </dgm:t>
    </dgm:pt>
    <dgm:pt modelId="{A206C186-231A-4F33-A788-31192CAA1D45}" type="sibTrans" cxnId="{40C51E02-81DC-4870-9A50-2223F0E54B59}">
      <dgm:prSet/>
      <dgm:spPr/>
      <dgm:t>
        <a:bodyPr/>
        <a:lstStyle/>
        <a:p>
          <a:endParaRPr lang="nl-NL"/>
        </a:p>
      </dgm:t>
    </dgm:pt>
    <dgm:pt modelId="{9249ABFF-99BB-452A-B26F-475E3F5EE89B}">
      <dgm:prSet phldrT="[Tekst]"/>
      <dgm:spPr/>
      <dgm:t>
        <a:bodyPr/>
        <a:lstStyle/>
        <a:p>
          <a:r>
            <a:rPr lang="nl-NL"/>
            <a:t>Afstemming</a:t>
          </a:r>
        </a:p>
      </dgm:t>
    </dgm:pt>
    <dgm:pt modelId="{34A7F23D-517F-403B-BDB4-18AE018D6F7B}" type="parTrans" cxnId="{E4A143D5-0370-4F26-88B8-B2CAA4F1B242}">
      <dgm:prSet/>
      <dgm:spPr/>
      <dgm:t>
        <a:bodyPr/>
        <a:lstStyle/>
        <a:p>
          <a:endParaRPr lang="nl-NL"/>
        </a:p>
      </dgm:t>
    </dgm:pt>
    <dgm:pt modelId="{EF109683-D880-4D2B-BFAB-FD3B7546E67B}" type="sibTrans" cxnId="{E4A143D5-0370-4F26-88B8-B2CAA4F1B242}">
      <dgm:prSet/>
      <dgm:spPr/>
      <dgm:t>
        <a:bodyPr/>
        <a:lstStyle/>
        <a:p>
          <a:endParaRPr lang="nl-NL"/>
        </a:p>
      </dgm:t>
    </dgm:pt>
    <dgm:pt modelId="{24D37452-8858-46CB-8C3E-DFC58B13CC45}">
      <dgm:prSet phldrT="[Tekst]"/>
      <dgm:spPr/>
      <dgm:t>
        <a:bodyPr/>
        <a:lstStyle/>
        <a:p>
          <a:r>
            <a:rPr lang="nl-NL"/>
            <a:t>Beleidsdoelen</a:t>
          </a:r>
        </a:p>
      </dgm:t>
    </dgm:pt>
    <dgm:pt modelId="{22DBFFBA-BA90-4C86-A62B-0D28DB117560}" type="parTrans" cxnId="{D0BD2D09-A88F-47A1-A3AE-FC4FF523F9D9}">
      <dgm:prSet/>
      <dgm:spPr/>
      <dgm:t>
        <a:bodyPr/>
        <a:lstStyle/>
        <a:p>
          <a:endParaRPr lang="nl-NL"/>
        </a:p>
      </dgm:t>
    </dgm:pt>
    <dgm:pt modelId="{53727969-BD02-43C6-B08F-5A68599243CE}" type="sibTrans" cxnId="{D0BD2D09-A88F-47A1-A3AE-FC4FF523F9D9}">
      <dgm:prSet/>
      <dgm:spPr/>
      <dgm:t>
        <a:bodyPr/>
        <a:lstStyle/>
        <a:p>
          <a:endParaRPr lang="nl-NL"/>
        </a:p>
      </dgm:t>
    </dgm:pt>
    <dgm:pt modelId="{3BFD0F52-5CF6-4285-AA6D-F1B5DF586A58}" type="pres">
      <dgm:prSet presAssocID="{CB5B4F00-DB61-44AF-A6A2-6831B738DE56}" presName="cycle" presStyleCnt="0">
        <dgm:presLayoutVars>
          <dgm:dir/>
          <dgm:resizeHandles val="exact"/>
        </dgm:presLayoutVars>
      </dgm:prSet>
      <dgm:spPr/>
    </dgm:pt>
    <dgm:pt modelId="{1AF92ED1-75EB-43C5-A6C7-80F976CBCEC9}" type="pres">
      <dgm:prSet presAssocID="{6FF1CF05-AD10-4B4F-9DAA-FE94A9A32347}" presName="dummy" presStyleCnt="0"/>
      <dgm:spPr/>
    </dgm:pt>
    <dgm:pt modelId="{241DADAD-A0DA-4FF7-97C7-9B1EB7E965D0}" type="pres">
      <dgm:prSet presAssocID="{6FF1CF05-AD10-4B4F-9DAA-FE94A9A32347}" presName="node" presStyleLbl="revTx" presStyleIdx="0" presStyleCnt="5">
        <dgm:presLayoutVars>
          <dgm:bulletEnabled val="1"/>
        </dgm:presLayoutVars>
      </dgm:prSet>
      <dgm:spPr/>
    </dgm:pt>
    <dgm:pt modelId="{750F858F-957D-4E5F-8650-2BE014B157E3}" type="pres">
      <dgm:prSet presAssocID="{ED5C0297-6792-4950-A34B-0A119BD460F1}" presName="sibTrans" presStyleLbl="node1" presStyleIdx="0" presStyleCnt="5"/>
      <dgm:spPr/>
    </dgm:pt>
    <dgm:pt modelId="{75EB3CB6-5001-4586-818F-74CE7FD66471}" type="pres">
      <dgm:prSet presAssocID="{02491F9E-A470-42BA-8E2B-BB4DD9ADBC36}" presName="dummy" presStyleCnt="0"/>
      <dgm:spPr/>
    </dgm:pt>
    <dgm:pt modelId="{1368B1D2-6361-4357-B38D-278B17C43F33}" type="pres">
      <dgm:prSet presAssocID="{02491F9E-A470-42BA-8E2B-BB4DD9ADBC36}" presName="node" presStyleLbl="revTx" presStyleIdx="1" presStyleCnt="5">
        <dgm:presLayoutVars>
          <dgm:bulletEnabled val="1"/>
        </dgm:presLayoutVars>
      </dgm:prSet>
      <dgm:spPr/>
    </dgm:pt>
    <dgm:pt modelId="{05019850-F280-4EF6-8AE0-33C31A398464}" type="pres">
      <dgm:prSet presAssocID="{915FF05C-3630-490C-B22E-85306F1B6E81}" presName="sibTrans" presStyleLbl="node1" presStyleIdx="1" presStyleCnt="5"/>
      <dgm:spPr/>
    </dgm:pt>
    <dgm:pt modelId="{32ECDEDC-4FA4-40CC-94F2-0D33BCBA1F5A}" type="pres">
      <dgm:prSet presAssocID="{29EA6EE2-2B4B-416B-8312-1F8CE8DE914D}" presName="dummy" presStyleCnt="0"/>
      <dgm:spPr/>
    </dgm:pt>
    <dgm:pt modelId="{C85055E8-C8C7-4265-A693-3C0674CCA96E}" type="pres">
      <dgm:prSet presAssocID="{29EA6EE2-2B4B-416B-8312-1F8CE8DE914D}" presName="node" presStyleLbl="revTx" presStyleIdx="2" presStyleCnt="5">
        <dgm:presLayoutVars>
          <dgm:bulletEnabled val="1"/>
        </dgm:presLayoutVars>
      </dgm:prSet>
      <dgm:spPr/>
    </dgm:pt>
    <dgm:pt modelId="{883EE455-2E43-4EF7-A17F-321E0BE216C7}" type="pres">
      <dgm:prSet presAssocID="{A206C186-231A-4F33-A788-31192CAA1D45}" presName="sibTrans" presStyleLbl="node1" presStyleIdx="2" presStyleCnt="5"/>
      <dgm:spPr/>
    </dgm:pt>
    <dgm:pt modelId="{D2692C38-02A0-4222-8D37-D8AE712D4DFB}" type="pres">
      <dgm:prSet presAssocID="{9249ABFF-99BB-452A-B26F-475E3F5EE89B}" presName="dummy" presStyleCnt="0"/>
      <dgm:spPr/>
    </dgm:pt>
    <dgm:pt modelId="{1059CFBA-3A65-46EA-949A-F64FCEC942DA}" type="pres">
      <dgm:prSet presAssocID="{9249ABFF-99BB-452A-B26F-475E3F5EE89B}" presName="node" presStyleLbl="revTx" presStyleIdx="3" presStyleCnt="5">
        <dgm:presLayoutVars>
          <dgm:bulletEnabled val="1"/>
        </dgm:presLayoutVars>
      </dgm:prSet>
      <dgm:spPr/>
    </dgm:pt>
    <dgm:pt modelId="{943A9122-E9EE-4C09-961C-6C1747118AAA}" type="pres">
      <dgm:prSet presAssocID="{EF109683-D880-4D2B-BFAB-FD3B7546E67B}" presName="sibTrans" presStyleLbl="node1" presStyleIdx="3" presStyleCnt="5"/>
      <dgm:spPr/>
    </dgm:pt>
    <dgm:pt modelId="{B176F815-1920-48DD-A0B9-1C8E0E53A1B6}" type="pres">
      <dgm:prSet presAssocID="{24D37452-8858-46CB-8C3E-DFC58B13CC45}" presName="dummy" presStyleCnt="0"/>
      <dgm:spPr/>
    </dgm:pt>
    <dgm:pt modelId="{CE1250AD-1081-4761-B24D-09D61C205601}" type="pres">
      <dgm:prSet presAssocID="{24D37452-8858-46CB-8C3E-DFC58B13CC45}" presName="node" presStyleLbl="revTx" presStyleIdx="4" presStyleCnt="5">
        <dgm:presLayoutVars>
          <dgm:bulletEnabled val="1"/>
        </dgm:presLayoutVars>
      </dgm:prSet>
      <dgm:spPr/>
    </dgm:pt>
    <dgm:pt modelId="{2E3A8792-515D-4578-9416-AD85563660E8}" type="pres">
      <dgm:prSet presAssocID="{53727969-BD02-43C6-B08F-5A68599243CE}" presName="sibTrans" presStyleLbl="node1" presStyleIdx="4" presStyleCnt="5"/>
      <dgm:spPr/>
    </dgm:pt>
  </dgm:ptLst>
  <dgm:cxnLst>
    <dgm:cxn modelId="{40C51E02-81DC-4870-9A50-2223F0E54B59}" srcId="{CB5B4F00-DB61-44AF-A6A2-6831B738DE56}" destId="{29EA6EE2-2B4B-416B-8312-1F8CE8DE914D}" srcOrd="2" destOrd="0" parTransId="{3B81F322-A421-4164-AD83-C484B78998B5}" sibTransId="{A206C186-231A-4F33-A788-31192CAA1D45}"/>
    <dgm:cxn modelId="{C9896207-1329-41A4-9C6C-4AD544A23902}" srcId="{CB5B4F00-DB61-44AF-A6A2-6831B738DE56}" destId="{6FF1CF05-AD10-4B4F-9DAA-FE94A9A32347}" srcOrd="0" destOrd="0" parTransId="{E9FCA4D2-67DD-411C-BD61-20D8250E34AC}" sibTransId="{ED5C0297-6792-4950-A34B-0A119BD460F1}"/>
    <dgm:cxn modelId="{D0BD2D09-A88F-47A1-A3AE-FC4FF523F9D9}" srcId="{CB5B4F00-DB61-44AF-A6A2-6831B738DE56}" destId="{24D37452-8858-46CB-8C3E-DFC58B13CC45}" srcOrd="4" destOrd="0" parTransId="{22DBFFBA-BA90-4C86-A62B-0D28DB117560}" sibTransId="{53727969-BD02-43C6-B08F-5A68599243CE}"/>
    <dgm:cxn modelId="{F1951121-1A1D-43DB-AE8E-5385442C1BE6}" type="presOf" srcId="{9249ABFF-99BB-452A-B26F-475E3F5EE89B}" destId="{1059CFBA-3A65-46EA-949A-F64FCEC942DA}" srcOrd="0" destOrd="0" presId="urn:microsoft.com/office/officeart/2005/8/layout/cycle1"/>
    <dgm:cxn modelId="{2EF68621-042A-446F-9857-9B96B745FE29}" type="presOf" srcId="{A206C186-231A-4F33-A788-31192CAA1D45}" destId="{883EE455-2E43-4EF7-A17F-321E0BE216C7}" srcOrd="0" destOrd="0" presId="urn:microsoft.com/office/officeart/2005/8/layout/cycle1"/>
    <dgm:cxn modelId="{471D5625-4A22-44DF-813A-6CC9D2080287}" type="presOf" srcId="{6FF1CF05-AD10-4B4F-9DAA-FE94A9A32347}" destId="{241DADAD-A0DA-4FF7-97C7-9B1EB7E965D0}" srcOrd="0" destOrd="0" presId="urn:microsoft.com/office/officeart/2005/8/layout/cycle1"/>
    <dgm:cxn modelId="{E3DE3E54-96D0-4178-AADF-5F283D31A87D}" type="presOf" srcId="{29EA6EE2-2B4B-416B-8312-1F8CE8DE914D}" destId="{C85055E8-C8C7-4265-A693-3C0674CCA96E}" srcOrd="0" destOrd="0" presId="urn:microsoft.com/office/officeart/2005/8/layout/cycle1"/>
    <dgm:cxn modelId="{10D1C29D-EC5D-419A-8F75-017CFDFDADA4}" type="presOf" srcId="{EF109683-D880-4D2B-BFAB-FD3B7546E67B}" destId="{943A9122-E9EE-4C09-961C-6C1747118AAA}" srcOrd="0" destOrd="0" presId="urn:microsoft.com/office/officeart/2005/8/layout/cycle1"/>
    <dgm:cxn modelId="{27BA6DA2-DD04-4610-A3B9-4F4B915CA805}" type="presOf" srcId="{915FF05C-3630-490C-B22E-85306F1B6E81}" destId="{05019850-F280-4EF6-8AE0-33C31A398464}" srcOrd="0" destOrd="0" presId="urn:microsoft.com/office/officeart/2005/8/layout/cycle1"/>
    <dgm:cxn modelId="{DF0E99A6-4990-4F11-97C9-95E1457FE6F1}" srcId="{CB5B4F00-DB61-44AF-A6A2-6831B738DE56}" destId="{02491F9E-A470-42BA-8E2B-BB4DD9ADBC36}" srcOrd="1" destOrd="0" parTransId="{65640F9D-04C6-4E0D-8E60-9FA80F9FF806}" sibTransId="{915FF05C-3630-490C-B22E-85306F1B6E81}"/>
    <dgm:cxn modelId="{A514F5A8-023F-4C9D-A204-F4D704973CAB}" type="presOf" srcId="{ED5C0297-6792-4950-A34B-0A119BD460F1}" destId="{750F858F-957D-4E5F-8650-2BE014B157E3}" srcOrd="0" destOrd="0" presId="urn:microsoft.com/office/officeart/2005/8/layout/cycle1"/>
    <dgm:cxn modelId="{DF131FCC-C4B4-476A-ACD0-161D5A7A1AFD}" type="presOf" srcId="{53727969-BD02-43C6-B08F-5A68599243CE}" destId="{2E3A8792-515D-4578-9416-AD85563660E8}" srcOrd="0" destOrd="0" presId="urn:microsoft.com/office/officeart/2005/8/layout/cycle1"/>
    <dgm:cxn modelId="{37B292CD-20F7-449E-9B01-3D9D230F53F2}" type="presOf" srcId="{CB5B4F00-DB61-44AF-A6A2-6831B738DE56}" destId="{3BFD0F52-5CF6-4285-AA6D-F1B5DF586A58}" srcOrd="0" destOrd="0" presId="urn:microsoft.com/office/officeart/2005/8/layout/cycle1"/>
    <dgm:cxn modelId="{E4A143D5-0370-4F26-88B8-B2CAA4F1B242}" srcId="{CB5B4F00-DB61-44AF-A6A2-6831B738DE56}" destId="{9249ABFF-99BB-452A-B26F-475E3F5EE89B}" srcOrd="3" destOrd="0" parTransId="{34A7F23D-517F-403B-BDB4-18AE018D6F7B}" sibTransId="{EF109683-D880-4D2B-BFAB-FD3B7546E67B}"/>
    <dgm:cxn modelId="{4C2F50E1-5289-4A7D-81ED-73ECFEAEE559}" type="presOf" srcId="{24D37452-8858-46CB-8C3E-DFC58B13CC45}" destId="{CE1250AD-1081-4761-B24D-09D61C205601}" srcOrd="0" destOrd="0" presId="urn:microsoft.com/office/officeart/2005/8/layout/cycle1"/>
    <dgm:cxn modelId="{7EACC2FE-E5FE-447D-97F8-8D660E434CBD}" type="presOf" srcId="{02491F9E-A470-42BA-8E2B-BB4DD9ADBC36}" destId="{1368B1D2-6361-4357-B38D-278B17C43F33}" srcOrd="0" destOrd="0" presId="urn:microsoft.com/office/officeart/2005/8/layout/cycle1"/>
    <dgm:cxn modelId="{A6771ECB-94D4-4ABC-8D48-A04F42B4E767}" type="presParOf" srcId="{3BFD0F52-5CF6-4285-AA6D-F1B5DF586A58}" destId="{1AF92ED1-75EB-43C5-A6C7-80F976CBCEC9}" srcOrd="0" destOrd="0" presId="urn:microsoft.com/office/officeart/2005/8/layout/cycle1"/>
    <dgm:cxn modelId="{27464899-7950-4BBB-A02F-ADEFBBA73E66}" type="presParOf" srcId="{3BFD0F52-5CF6-4285-AA6D-F1B5DF586A58}" destId="{241DADAD-A0DA-4FF7-97C7-9B1EB7E965D0}" srcOrd="1" destOrd="0" presId="urn:microsoft.com/office/officeart/2005/8/layout/cycle1"/>
    <dgm:cxn modelId="{672AFC18-EAC2-4F39-A3B9-EADB6C051A5C}" type="presParOf" srcId="{3BFD0F52-5CF6-4285-AA6D-F1B5DF586A58}" destId="{750F858F-957D-4E5F-8650-2BE014B157E3}" srcOrd="2" destOrd="0" presId="urn:microsoft.com/office/officeart/2005/8/layout/cycle1"/>
    <dgm:cxn modelId="{9F376C10-7035-4725-8F9B-B728F994A2F3}" type="presParOf" srcId="{3BFD0F52-5CF6-4285-AA6D-F1B5DF586A58}" destId="{75EB3CB6-5001-4586-818F-74CE7FD66471}" srcOrd="3" destOrd="0" presId="urn:microsoft.com/office/officeart/2005/8/layout/cycle1"/>
    <dgm:cxn modelId="{064F4CD8-A5B5-446A-9528-B0AD4D40DFC5}" type="presParOf" srcId="{3BFD0F52-5CF6-4285-AA6D-F1B5DF586A58}" destId="{1368B1D2-6361-4357-B38D-278B17C43F33}" srcOrd="4" destOrd="0" presId="urn:microsoft.com/office/officeart/2005/8/layout/cycle1"/>
    <dgm:cxn modelId="{A04A381D-B79D-4B8C-9D86-558143D11EC0}" type="presParOf" srcId="{3BFD0F52-5CF6-4285-AA6D-F1B5DF586A58}" destId="{05019850-F280-4EF6-8AE0-33C31A398464}" srcOrd="5" destOrd="0" presId="urn:microsoft.com/office/officeart/2005/8/layout/cycle1"/>
    <dgm:cxn modelId="{3C88C261-B47C-4048-AC90-D62BEF2D1C7B}" type="presParOf" srcId="{3BFD0F52-5CF6-4285-AA6D-F1B5DF586A58}" destId="{32ECDEDC-4FA4-40CC-94F2-0D33BCBA1F5A}" srcOrd="6" destOrd="0" presId="urn:microsoft.com/office/officeart/2005/8/layout/cycle1"/>
    <dgm:cxn modelId="{86CE5783-4E20-41B5-B384-D857396F1E2C}" type="presParOf" srcId="{3BFD0F52-5CF6-4285-AA6D-F1B5DF586A58}" destId="{C85055E8-C8C7-4265-A693-3C0674CCA96E}" srcOrd="7" destOrd="0" presId="urn:microsoft.com/office/officeart/2005/8/layout/cycle1"/>
    <dgm:cxn modelId="{E02CE957-A678-4623-9CC2-75F735FFD2C5}" type="presParOf" srcId="{3BFD0F52-5CF6-4285-AA6D-F1B5DF586A58}" destId="{883EE455-2E43-4EF7-A17F-321E0BE216C7}" srcOrd="8" destOrd="0" presId="urn:microsoft.com/office/officeart/2005/8/layout/cycle1"/>
    <dgm:cxn modelId="{531B4845-0373-447C-B020-C4BECDE47217}" type="presParOf" srcId="{3BFD0F52-5CF6-4285-AA6D-F1B5DF586A58}" destId="{D2692C38-02A0-4222-8D37-D8AE712D4DFB}" srcOrd="9" destOrd="0" presId="urn:microsoft.com/office/officeart/2005/8/layout/cycle1"/>
    <dgm:cxn modelId="{624D8040-BBBE-4DCB-8B76-A856C0B4625F}" type="presParOf" srcId="{3BFD0F52-5CF6-4285-AA6D-F1B5DF586A58}" destId="{1059CFBA-3A65-46EA-949A-F64FCEC942DA}" srcOrd="10" destOrd="0" presId="urn:microsoft.com/office/officeart/2005/8/layout/cycle1"/>
    <dgm:cxn modelId="{EA9E6F73-719C-47D3-9243-1EFD12023C8A}" type="presParOf" srcId="{3BFD0F52-5CF6-4285-AA6D-F1B5DF586A58}" destId="{943A9122-E9EE-4C09-961C-6C1747118AAA}" srcOrd="11" destOrd="0" presId="urn:microsoft.com/office/officeart/2005/8/layout/cycle1"/>
    <dgm:cxn modelId="{CEB6F188-F82D-4E1F-8265-1DCFE33F5A41}" type="presParOf" srcId="{3BFD0F52-5CF6-4285-AA6D-F1B5DF586A58}" destId="{B176F815-1920-48DD-A0B9-1C8E0E53A1B6}" srcOrd="12" destOrd="0" presId="urn:microsoft.com/office/officeart/2005/8/layout/cycle1"/>
    <dgm:cxn modelId="{EEC3DBBE-84E4-4E2B-B89D-51E0CF86F4DA}" type="presParOf" srcId="{3BFD0F52-5CF6-4285-AA6D-F1B5DF586A58}" destId="{CE1250AD-1081-4761-B24D-09D61C205601}" srcOrd="13" destOrd="0" presId="urn:microsoft.com/office/officeart/2005/8/layout/cycle1"/>
    <dgm:cxn modelId="{F5ADA5D2-DE6E-48A7-9122-1743BAE1B993}" type="presParOf" srcId="{3BFD0F52-5CF6-4285-AA6D-F1B5DF586A58}" destId="{2E3A8792-515D-4578-9416-AD85563660E8}"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5B4F00-DB61-44AF-A6A2-6831B738DE5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nl-NL"/>
        </a:p>
      </dgm:t>
    </dgm:pt>
    <dgm:pt modelId="{6FF1CF05-AD10-4B4F-9DAA-FE94A9A32347}">
      <dgm:prSet phldrT="[Tekst]"/>
      <dgm:spPr/>
      <dgm:t>
        <a:bodyPr/>
        <a:lstStyle/>
        <a:p>
          <a:r>
            <a:rPr lang="nl-NL"/>
            <a:t>Vraag vanuit bewoners / ondernemers</a:t>
          </a:r>
        </a:p>
      </dgm:t>
    </dgm:pt>
    <dgm:pt modelId="{E9FCA4D2-67DD-411C-BD61-20D8250E34AC}" type="parTrans" cxnId="{C9896207-1329-41A4-9C6C-4AD544A23902}">
      <dgm:prSet/>
      <dgm:spPr/>
      <dgm:t>
        <a:bodyPr/>
        <a:lstStyle/>
        <a:p>
          <a:endParaRPr lang="nl-NL"/>
        </a:p>
      </dgm:t>
    </dgm:pt>
    <dgm:pt modelId="{ED5C0297-6792-4950-A34B-0A119BD460F1}" type="sibTrans" cxnId="{C9896207-1329-41A4-9C6C-4AD544A23902}">
      <dgm:prSet/>
      <dgm:spPr/>
      <dgm:t>
        <a:bodyPr/>
        <a:lstStyle/>
        <a:p>
          <a:endParaRPr lang="nl-NL"/>
        </a:p>
      </dgm:t>
    </dgm:pt>
    <dgm:pt modelId="{02491F9E-A470-42BA-8E2B-BB4DD9ADBC36}">
      <dgm:prSet phldrT="[Tekst]"/>
      <dgm:spPr/>
      <dgm:t>
        <a:bodyPr/>
        <a:lstStyle/>
        <a:p>
          <a:r>
            <a:rPr lang="nl-NL"/>
            <a:t>Mogelijkheden pand </a:t>
          </a:r>
        </a:p>
      </dgm:t>
    </dgm:pt>
    <dgm:pt modelId="{65640F9D-04C6-4E0D-8E60-9FA80F9FF806}" type="parTrans" cxnId="{DF0E99A6-4990-4F11-97C9-95E1457FE6F1}">
      <dgm:prSet/>
      <dgm:spPr/>
      <dgm:t>
        <a:bodyPr/>
        <a:lstStyle/>
        <a:p>
          <a:endParaRPr lang="nl-NL"/>
        </a:p>
      </dgm:t>
    </dgm:pt>
    <dgm:pt modelId="{915FF05C-3630-490C-B22E-85306F1B6E81}" type="sibTrans" cxnId="{DF0E99A6-4990-4F11-97C9-95E1457FE6F1}">
      <dgm:prSet/>
      <dgm:spPr/>
      <dgm:t>
        <a:bodyPr/>
        <a:lstStyle/>
        <a:p>
          <a:endParaRPr lang="nl-NL"/>
        </a:p>
      </dgm:t>
    </dgm:pt>
    <dgm:pt modelId="{29EA6EE2-2B4B-416B-8312-1F8CE8DE914D}">
      <dgm:prSet phldrT="[Tekst]"/>
      <dgm:spPr/>
      <dgm:t>
        <a:bodyPr/>
        <a:lstStyle/>
        <a:p>
          <a:r>
            <a:rPr lang="nl-NL"/>
            <a:t>Financiële mogelijkheden</a:t>
          </a:r>
        </a:p>
      </dgm:t>
    </dgm:pt>
    <dgm:pt modelId="{3B81F322-A421-4164-AD83-C484B78998B5}" type="parTrans" cxnId="{40C51E02-81DC-4870-9A50-2223F0E54B59}">
      <dgm:prSet/>
      <dgm:spPr/>
      <dgm:t>
        <a:bodyPr/>
        <a:lstStyle/>
        <a:p>
          <a:endParaRPr lang="nl-NL"/>
        </a:p>
      </dgm:t>
    </dgm:pt>
    <dgm:pt modelId="{A206C186-231A-4F33-A788-31192CAA1D45}" type="sibTrans" cxnId="{40C51E02-81DC-4870-9A50-2223F0E54B59}">
      <dgm:prSet/>
      <dgm:spPr/>
      <dgm:t>
        <a:bodyPr/>
        <a:lstStyle/>
        <a:p>
          <a:endParaRPr lang="nl-NL"/>
        </a:p>
      </dgm:t>
    </dgm:pt>
    <dgm:pt modelId="{9249ABFF-99BB-452A-B26F-475E3F5EE89B}">
      <dgm:prSet phldrT="[Tekst]"/>
      <dgm:spPr/>
      <dgm:t>
        <a:bodyPr/>
        <a:lstStyle/>
        <a:p>
          <a:r>
            <a:rPr lang="nl-NL"/>
            <a:t>Afstemming</a:t>
          </a:r>
        </a:p>
      </dgm:t>
    </dgm:pt>
    <dgm:pt modelId="{34A7F23D-517F-403B-BDB4-18AE018D6F7B}" type="parTrans" cxnId="{E4A143D5-0370-4F26-88B8-B2CAA4F1B242}">
      <dgm:prSet/>
      <dgm:spPr/>
      <dgm:t>
        <a:bodyPr/>
        <a:lstStyle/>
        <a:p>
          <a:endParaRPr lang="nl-NL"/>
        </a:p>
      </dgm:t>
    </dgm:pt>
    <dgm:pt modelId="{EF109683-D880-4D2B-BFAB-FD3B7546E67B}" type="sibTrans" cxnId="{E4A143D5-0370-4F26-88B8-B2CAA4F1B242}">
      <dgm:prSet/>
      <dgm:spPr/>
      <dgm:t>
        <a:bodyPr/>
        <a:lstStyle/>
        <a:p>
          <a:endParaRPr lang="nl-NL"/>
        </a:p>
      </dgm:t>
    </dgm:pt>
    <dgm:pt modelId="{24D37452-8858-46CB-8C3E-DFC58B13CC45}">
      <dgm:prSet phldrT="[Tekst]"/>
      <dgm:spPr/>
      <dgm:t>
        <a:bodyPr/>
        <a:lstStyle/>
        <a:p>
          <a:r>
            <a:rPr lang="nl-NL"/>
            <a:t>Beleidsdoelen</a:t>
          </a:r>
        </a:p>
      </dgm:t>
    </dgm:pt>
    <dgm:pt modelId="{22DBFFBA-BA90-4C86-A62B-0D28DB117560}" type="parTrans" cxnId="{D0BD2D09-A88F-47A1-A3AE-FC4FF523F9D9}">
      <dgm:prSet/>
      <dgm:spPr/>
      <dgm:t>
        <a:bodyPr/>
        <a:lstStyle/>
        <a:p>
          <a:endParaRPr lang="nl-NL"/>
        </a:p>
      </dgm:t>
    </dgm:pt>
    <dgm:pt modelId="{53727969-BD02-43C6-B08F-5A68599243CE}" type="sibTrans" cxnId="{D0BD2D09-A88F-47A1-A3AE-FC4FF523F9D9}">
      <dgm:prSet/>
      <dgm:spPr/>
      <dgm:t>
        <a:bodyPr/>
        <a:lstStyle/>
        <a:p>
          <a:endParaRPr lang="nl-NL"/>
        </a:p>
      </dgm:t>
    </dgm:pt>
    <dgm:pt modelId="{3BFD0F52-5CF6-4285-AA6D-F1B5DF586A58}" type="pres">
      <dgm:prSet presAssocID="{CB5B4F00-DB61-44AF-A6A2-6831B738DE56}" presName="cycle" presStyleCnt="0">
        <dgm:presLayoutVars>
          <dgm:dir/>
          <dgm:resizeHandles val="exact"/>
        </dgm:presLayoutVars>
      </dgm:prSet>
      <dgm:spPr/>
    </dgm:pt>
    <dgm:pt modelId="{1AF92ED1-75EB-43C5-A6C7-80F976CBCEC9}" type="pres">
      <dgm:prSet presAssocID="{6FF1CF05-AD10-4B4F-9DAA-FE94A9A32347}" presName="dummy" presStyleCnt="0"/>
      <dgm:spPr/>
    </dgm:pt>
    <dgm:pt modelId="{241DADAD-A0DA-4FF7-97C7-9B1EB7E965D0}" type="pres">
      <dgm:prSet presAssocID="{6FF1CF05-AD10-4B4F-9DAA-FE94A9A32347}" presName="node" presStyleLbl="revTx" presStyleIdx="0" presStyleCnt="5">
        <dgm:presLayoutVars>
          <dgm:bulletEnabled val="1"/>
        </dgm:presLayoutVars>
      </dgm:prSet>
      <dgm:spPr/>
    </dgm:pt>
    <dgm:pt modelId="{750F858F-957D-4E5F-8650-2BE014B157E3}" type="pres">
      <dgm:prSet presAssocID="{ED5C0297-6792-4950-A34B-0A119BD460F1}" presName="sibTrans" presStyleLbl="node1" presStyleIdx="0" presStyleCnt="5"/>
      <dgm:spPr/>
    </dgm:pt>
    <dgm:pt modelId="{75EB3CB6-5001-4586-818F-74CE7FD66471}" type="pres">
      <dgm:prSet presAssocID="{02491F9E-A470-42BA-8E2B-BB4DD9ADBC36}" presName="dummy" presStyleCnt="0"/>
      <dgm:spPr/>
    </dgm:pt>
    <dgm:pt modelId="{1368B1D2-6361-4357-B38D-278B17C43F33}" type="pres">
      <dgm:prSet presAssocID="{02491F9E-A470-42BA-8E2B-BB4DD9ADBC36}" presName="node" presStyleLbl="revTx" presStyleIdx="1" presStyleCnt="5">
        <dgm:presLayoutVars>
          <dgm:bulletEnabled val="1"/>
        </dgm:presLayoutVars>
      </dgm:prSet>
      <dgm:spPr/>
    </dgm:pt>
    <dgm:pt modelId="{05019850-F280-4EF6-8AE0-33C31A398464}" type="pres">
      <dgm:prSet presAssocID="{915FF05C-3630-490C-B22E-85306F1B6E81}" presName="sibTrans" presStyleLbl="node1" presStyleIdx="1" presStyleCnt="5"/>
      <dgm:spPr/>
    </dgm:pt>
    <dgm:pt modelId="{32ECDEDC-4FA4-40CC-94F2-0D33BCBA1F5A}" type="pres">
      <dgm:prSet presAssocID="{29EA6EE2-2B4B-416B-8312-1F8CE8DE914D}" presName="dummy" presStyleCnt="0"/>
      <dgm:spPr/>
    </dgm:pt>
    <dgm:pt modelId="{C85055E8-C8C7-4265-A693-3C0674CCA96E}" type="pres">
      <dgm:prSet presAssocID="{29EA6EE2-2B4B-416B-8312-1F8CE8DE914D}" presName="node" presStyleLbl="revTx" presStyleIdx="2" presStyleCnt="5">
        <dgm:presLayoutVars>
          <dgm:bulletEnabled val="1"/>
        </dgm:presLayoutVars>
      </dgm:prSet>
      <dgm:spPr/>
    </dgm:pt>
    <dgm:pt modelId="{883EE455-2E43-4EF7-A17F-321E0BE216C7}" type="pres">
      <dgm:prSet presAssocID="{A206C186-231A-4F33-A788-31192CAA1D45}" presName="sibTrans" presStyleLbl="node1" presStyleIdx="2" presStyleCnt="5"/>
      <dgm:spPr/>
    </dgm:pt>
    <dgm:pt modelId="{D2692C38-02A0-4222-8D37-D8AE712D4DFB}" type="pres">
      <dgm:prSet presAssocID="{9249ABFF-99BB-452A-B26F-475E3F5EE89B}" presName="dummy" presStyleCnt="0"/>
      <dgm:spPr/>
    </dgm:pt>
    <dgm:pt modelId="{1059CFBA-3A65-46EA-949A-F64FCEC942DA}" type="pres">
      <dgm:prSet presAssocID="{9249ABFF-99BB-452A-B26F-475E3F5EE89B}" presName="node" presStyleLbl="revTx" presStyleIdx="3" presStyleCnt="5">
        <dgm:presLayoutVars>
          <dgm:bulletEnabled val="1"/>
        </dgm:presLayoutVars>
      </dgm:prSet>
      <dgm:spPr/>
    </dgm:pt>
    <dgm:pt modelId="{943A9122-E9EE-4C09-961C-6C1747118AAA}" type="pres">
      <dgm:prSet presAssocID="{EF109683-D880-4D2B-BFAB-FD3B7546E67B}" presName="sibTrans" presStyleLbl="node1" presStyleIdx="3" presStyleCnt="5"/>
      <dgm:spPr/>
    </dgm:pt>
    <dgm:pt modelId="{B176F815-1920-48DD-A0B9-1C8E0E53A1B6}" type="pres">
      <dgm:prSet presAssocID="{24D37452-8858-46CB-8C3E-DFC58B13CC45}" presName="dummy" presStyleCnt="0"/>
      <dgm:spPr/>
    </dgm:pt>
    <dgm:pt modelId="{CE1250AD-1081-4761-B24D-09D61C205601}" type="pres">
      <dgm:prSet presAssocID="{24D37452-8858-46CB-8C3E-DFC58B13CC45}" presName="node" presStyleLbl="revTx" presStyleIdx="4" presStyleCnt="5">
        <dgm:presLayoutVars>
          <dgm:bulletEnabled val="1"/>
        </dgm:presLayoutVars>
      </dgm:prSet>
      <dgm:spPr/>
    </dgm:pt>
    <dgm:pt modelId="{2E3A8792-515D-4578-9416-AD85563660E8}" type="pres">
      <dgm:prSet presAssocID="{53727969-BD02-43C6-B08F-5A68599243CE}" presName="sibTrans" presStyleLbl="node1" presStyleIdx="4" presStyleCnt="5"/>
      <dgm:spPr/>
    </dgm:pt>
  </dgm:ptLst>
  <dgm:cxnLst>
    <dgm:cxn modelId="{40C51E02-81DC-4870-9A50-2223F0E54B59}" srcId="{CB5B4F00-DB61-44AF-A6A2-6831B738DE56}" destId="{29EA6EE2-2B4B-416B-8312-1F8CE8DE914D}" srcOrd="2" destOrd="0" parTransId="{3B81F322-A421-4164-AD83-C484B78998B5}" sibTransId="{A206C186-231A-4F33-A788-31192CAA1D45}"/>
    <dgm:cxn modelId="{C9896207-1329-41A4-9C6C-4AD544A23902}" srcId="{CB5B4F00-DB61-44AF-A6A2-6831B738DE56}" destId="{6FF1CF05-AD10-4B4F-9DAA-FE94A9A32347}" srcOrd="0" destOrd="0" parTransId="{E9FCA4D2-67DD-411C-BD61-20D8250E34AC}" sibTransId="{ED5C0297-6792-4950-A34B-0A119BD460F1}"/>
    <dgm:cxn modelId="{D0BD2D09-A88F-47A1-A3AE-FC4FF523F9D9}" srcId="{CB5B4F00-DB61-44AF-A6A2-6831B738DE56}" destId="{24D37452-8858-46CB-8C3E-DFC58B13CC45}" srcOrd="4" destOrd="0" parTransId="{22DBFFBA-BA90-4C86-A62B-0D28DB117560}" sibTransId="{53727969-BD02-43C6-B08F-5A68599243CE}"/>
    <dgm:cxn modelId="{F1951121-1A1D-43DB-AE8E-5385442C1BE6}" type="presOf" srcId="{9249ABFF-99BB-452A-B26F-475E3F5EE89B}" destId="{1059CFBA-3A65-46EA-949A-F64FCEC942DA}" srcOrd="0" destOrd="0" presId="urn:microsoft.com/office/officeart/2005/8/layout/cycle1"/>
    <dgm:cxn modelId="{2EF68621-042A-446F-9857-9B96B745FE29}" type="presOf" srcId="{A206C186-231A-4F33-A788-31192CAA1D45}" destId="{883EE455-2E43-4EF7-A17F-321E0BE216C7}" srcOrd="0" destOrd="0" presId="urn:microsoft.com/office/officeart/2005/8/layout/cycle1"/>
    <dgm:cxn modelId="{471D5625-4A22-44DF-813A-6CC9D2080287}" type="presOf" srcId="{6FF1CF05-AD10-4B4F-9DAA-FE94A9A32347}" destId="{241DADAD-A0DA-4FF7-97C7-9B1EB7E965D0}" srcOrd="0" destOrd="0" presId="urn:microsoft.com/office/officeart/2005/8/layout/cycle1"/>
    <dgm:cxn modelId="{E3DE3E54-96D0-4178-AADF-5F283D31A87D}" type="presOf" srcId="{29EA6EE2-2B4B-416B-8312-1F8CE8DE914D}" destId="{C85055E8-C8C7-4265-A693-3C0674CCA96E}" srcOrd="0" destOrd="0" presId="urn:microsoft.com/office/officeart/2005/8/layout/cycle1"/>
    <dgm:cxn modelId="{10D1C29D-EC5D-419A-8F75-017CFDFDADA4}" type="presOf" srcId="{EF109683-D880-4D2B-BFAB-FD3B7546E67B}" destId="{943A9122-E9EE-4C09-961C-6C1747118AAA}" srcOrd="0" destOrd="0" presId="urn:microsoft.com/office/officeart/2005/8/layout/cycle1"/>
    <dgm:cxn modelId="{27BA6DA2-DD04-4610-A3B9-4F4B915CA805}" type="presOf" srcId="{915FF05C-3630-490C-B22E-85306F1B6E81}" destId="{05019850-F280-4EF6-8AE0-33C31A398464}" srcOrd="0" destOrd="0" presId="urn:microsoft.com/office/officeart/2005/8/layout/cycle1"/>
    <dgm:cxn modelId="{DF0E99A6-4990-4F11-97C9-95E1457FE6F1}" srcId="{CB5B4F00-DB61-44AF-A6A2-6831B738DE56}" destId="{02491F9E-A470-42BA-8E2B-BB4DD9ADBC36}" srcOrd="1" destOrd="0" parTransId="{65640F9D-04C6-4E0D-8E60-9FA80F9FF806}" sibTransId="{915FF05C-3630-490C-B22E-85306F1B6E81}"/>
    <dgm:cxn modelId="{A514F5A8-023F-4C9D-A204-F4D704973CAB}" type="presOf" srcId="{ED5C0297-6792-4950-A34B-0A119BD460F1}" destId="{750F858F-957D-4E5F-8650-2BE014B157E3}" srcOrd="0" destOrd="0" presId="urn:microsoft.com/office/officeart/2005/8/layout/cycle1"/>
    <dgm:cxn modelId="{DF131FCC-C4B4-476A-ACD0-161D5A7A1AFD}" type="presOf" srcId="{53727969-BD02-43C6-B08F-5A68599243CE}" destId="{2E3A8792-515D-4578-9416-AD85563660E8}" srcOrd="0" destOrd="0" presId="urn:microsoft.com/office/officeart/2005/8/layout/cycle1"/>
    <dgm:cxn modelId="{37B292CD-20F7-449E-9B01-3D9D230F53F2}" type="presOf" srcId="{CB5B4F00-DB61-44AF-A6A2-6831B738DE56}" destId="{3BFD0F52-5CF6-4285-AA6D-F1B5DF586A58}" srcOrd="0" destOrd="0" presId="urn:microsoft.com/office/officeart/2005/8/layout/cycle1"/>
    <dgm:cxn modelId="{E4A143D5-0370-4F26-88B8-B2CAA4F1B242}" srcId="{CB5B4F00-DB61-44AF-A6A2-6831B738DE56}" destId="{9249ABFF-99BB-452A-B26F-475E3F5EE89B}" srcOrd="3" destOrd="0" parTransId="{34A7F23D-517F-403B-BDB4-18AE018D6F7B}" sibTransId="{EF109683-D880-4D2B-BFAB-FD3B7546E67B}"/>
    <dgm:cxn modelId="{4C2F50E1-5289-4A7D-81ED-73ECFEAEE559}" type="presOf" srcId="{24D37452-8858-46CB-8C3E-DFC58B13CC45}" destId="{CE1250AD-1081-4761-B24D-09D61C205601}" srcOrd="0" destOrd="0" presId="urn:microsoft.com/office/officeart/2005/8/layout/cycle1"/>
    <dgm:cxn modelId="{7EACC2FE-E5FE-447D-97F8-8D660E434CBD}" type="presOf" srcId="{02491F9E-A470-42BA-8E2B-BB4DD9ADBC36}" destId="{1368B1D2-6361-4357-B38D-278B17C43F33}" srcOrd="0" destOrd="0" presId="urn:microsoft.com/office/officeart/2005/8/layout/cycle1"/>
    <dgm:cxn modelId="{A6771ECB-94D4-4ABC-8D48-A04F42B4E767}" type="presParOf" srcId="{3BFD0F52-5CF6-4285-AA6D-F1B5DF586A58}" destId="{1AF92ED1-75EB-43C5-A6C7-80F976CBCEC9}" srcOrd="0" destOrd="0" presId="urn:microsoft.com/office/officeart/2005/8/layout/cycle1"/>
    <dgm:cxn modelId="{27464899-7950-4BBB-A02F-ADEFBBA73E66}" type="presParOf" srcId="{3BFD0F52-5CF6-4285-AA6D-F1B5DF586A58}" destId="{241DADAD-A0DA-4FF7-97C7-9B1EB7E965D0}" srcOrd="1" destOrd="0" presId="urn:microsoft.com/office/officeart/2005/8/layout/cycle1"/>
    <dgm:cxn modelId="{672AFC18-EAC2-4F39-A3B9-EADB6C051A5C}" type="presParOf" srcId="{3BFD0F52-5CF6-4285-AA6D-F1B5DF586A58}" destId="{750F858F-957D-4E5F-8650-2BE014B157E3}" srcOrd="2" destOrd="0" presId="urn:microsoft.com/office/officeart/2005/8/layout/cycle1"/>
    <dgm:cxn modelId="{9F376C10-7035-4725-8F9B-B728F994A2F3}" type="presParOf" srcId="{3BFD0F52-5CF6-4285-AA6D-F1B5DF586A58}" destId="{75EB3CB6-5001-4586-818F-74CE7FD66471}" srcOrd="3" destOrd="0" presId="urn:microsoft.com/office/officeart/2005/8/layout/cycle1"/>
    <dgm:cxn modelId="{064F4CD8-A5B5-446A-9528-B0AD4D40DFC5}" type="presParOf" srcId="{3BFD0F52-5CF6-4285-AA6D-F1B5DF586A58}" destId="{1368B1D2-6361-4357-B38D-278B17C43F33}" srcOrd="4" destOrd="0" presId="urn:microsoft.com/office/officeart/2005/8/layout/cycle1"/>
    <dgm:cxn modelId="{A04A381D-B79D-4B8C-9D86-558143D11EC0}" type="presParOf" srcId="{3BFD0F52-5CF6-4285-AA6D-F1B5DF586A58}" destId="{05019850-F280-4EF6-8AE0-33C31A398464}" srcOrd="5" destOrd="0" presId="urn:microsoft.com/office/officeart/2005/8/layout/cycle1"/>
    <dgm:cxn modelId="{3C88C261-B47C-4048-AC90-D62BEF2D1C7B}" type="presParOf" srcId="{3BFD0F52-5CF6-4285-AA6D-F1B5DF586A58}" destId="{32ECDEDC-4FA4-40CC-94F2-0D33BCBA1F5A}" srcOrd="6" destOrd="0" presId="urn:microsoft.com/office/officeart/2005/8/layout/cycle1"/>
    <dgm:cxn modelId="{86CE5783-4E20-41B5-B384-D857396F1E2C}" type="presParOf" srcId="{3BFD0F52-5CF6-4285-AA6D-F1B5DF586A58}" destId="{C85055E8-C8C7-4265-A693-3C0674CCA96E}" srcOrd="7" destOrd="0" presId="urn:microsoft.com/office/officeart/2005/8/layout/cycle1"/>
    <dgm:cxn modelId="{E02CE957-A678-4623-9CC2-75F735FFD2C5}" type="presParOf" srcId="{3BFD0F52-5CF6-4285-AA6D-F1B5DF586A58}" destId="{883EE455-2E43-4EF7-A17F-321E0BE216C7}" srcOrd="8" destOrd="0" presId="urn:microsoft.com/office/officeart/2005/8/layout/cycle1"/>
    <dgm:cxn modelId="{531B4845-0373-447C-B020-C4BECDE47217}" type="presParOf" srcId="{3BFD0F52-5CF6-4285-AA6D-F1B5DF586A58}" destId="{D2692C38-02A0-4222-8D37-D8AE712D4DFB}" srcOrd="9" destOrd="0" presId="urn:microsoft.com/office/officeart/2005/8/layout/cycle1"/>
    <dgm:cxn modelId="{624D8040-BBBE-4DCB-8B76-A856C0B4625F}" type="presParOf" srcId="{3BFD0F52-5CF6-4285-AA6D-F1B5DF586A58}" destId="{1059CFBA-3A65-46EA-949A-F64FCEC942DA}" srcOrd="10" destOrd="0" presId="urn:microsoft.com/office/officeart/2005/8/layout/cycle1"/>
    <dgm:cxn modelId="{EA9E6F73-719C-47D3-9243-1EFD12023C8A}" type="presParOf" srcId="{3BFD0F52-5CF6-4285-AA6D-F1B5DF586A58}" destId="{943A9122-E9EE-4C09-961C-6C1747118AAA}" srcOrd="11" destOrd="0" presId="urn:microsoft.com/office/officeart/2005/8/layout/cycle1"/>
    <dgm:cxn modelId="{CEB6F188-F82D-4E1F-8265-1DCFE33F5A41}" type="presParOf" srcId="{3BFD0F52-5CF6-4285-AA6D-F1B5DF586A58}" destId="{B176F815-1920-48DD-A0B9-1C8E0E53A1B6}" srcOrd="12" destOrd="0" presId="urn:microsoft.com/office/officeart/2005/8/layout/cycle1"/>
    <dgm:cxn modelId="{EEC3DBBE-84E4-4E2B-B89D-51E0CF86F4DA}" type="presParOf" srcId="{3BFD0F52-5CF6-4285-AA6D-F1B5DF586A58}" destId="{CE1250AD-1081-4761-B24D-09D61C205601}" srcOrd="13" destOrd="0" presId="urn:microsoft.com/office/officeart/2005/8/layout/cycle1"/>
    <dgm:cxn modelId="{F5ADA5D2-DE6E-48A7-9122-1743BAE1B993}" type="presParOf" srcId="{3BFD0F52-5CF6-4285-AA6D-F1B5DF586A58}" destId="{2E3A8792-515D-4578-9416-AD85563660E8}"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B4F00-DB61-44AF-A6A2-6831B738DE5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nl-NL"/>
        </a:p>
      </dgm:t>
    </dgm:pt>
    <dgm:pt modelId="{6FF1CF05-AD10-4B4F-9DAA-FE94A9A32347}">
      <dgm:prSet phldrT="[Tekst]" custT="1"/>
      <dgm:spPr>
        <a:ln>
          <a:noFill/>
        </a:ln>
      </dgm:spPr>
      <dgm:t>
        <a:bodyPr/>
        <a:lstStyle/>
        <a:p>
          <a:r>
            <a:rPr lang="nl-NL" sz="1200"/>
            <a:t>Vraag vanuit bewoners / ondernemers</a:t>
          </a:r>
        </a:p>
      </dgm:t>
    </dgm:pt>
    <dgm:pt modelId="{E9FCA4D2-67DD-411C-BD61-20D8250E34AC}" type="parTrans" cxnId="{C9896207-1329-41A4-9C6C-4AD544A23902}">
      <dgm:prSet/>
      <dgm:spPr/>
      <dgm:t>
        <a:bodyPr/>
        <a:lstStyle/>
        <a:p>
          <a:endParaRPr lang="nl-NL" sz="1600"/>
        </a:p>
      </dgm:t>
    </dgm:pt>
    <dgm:pt modelId="{ED5C0297-6792-4950-A34B-0A119BD460F1}" type="sibTrans" cxnId="{C9896207-1329-41A4-9C6C-4AD544A23902}">
      <dgm:prSet/>
      <dgm:spPr/>
      <dgm:t>
        <a:bodyPr/>
        <a:lstStyle/>
        <a:p>
          <a:endParaRPr lang="nl-NL" sz="1600"/>
        </a:p>
      </dgm:t>
    </dgm:pt>
    <dgm:pt modelId="{02491F9E-A470-42BA-8E2B-BB4DD9ADBC36}">
      <dgm:prSet phldrT="[Tekst]" custT="1"/>
      <dgm:spPr/>
      <dgm:t>
        <a:bodyPr/>
        <a:lstStyle/>
        <a:p>
          <a:r>
            <a:rPr lang="nl-NL" sz="1200"/>
            <a:t>Mogelijkheden pand(en)</a:t>
          </a:r>
        </a:p>
      </dgm:t>
    </dgm:pt>
    <dgm:pt modelId="{65640F9D-04C6-4E0D-8E60-9FA80F9FF806}" type="parTrans" cxnId="{DF0E99A6-4990-4F11-97C9-95E1457FE6F1}">
      <dgm:prSet/>
      <dgm:spPr/>
      <dgm:t>
        <a:bodyPr/>
        <a:lstStyle/>
        <a:p>
          <a:endParaRPr lang="nl-NL" sz="1600"/>
        </a:p>
      </dgm:t>
    </dgm:pt>
    <dgm:pt modelId="{915FF05C-3630-490C-B22E-85306F1B6E81}" type="sibTrans" cxnId="{DF0E99A6-4990-4F11-97C9-95E1457FE6F1}">
      <dgm:prSet/>
      <dgm:spPr/>
      <dgm:t>
        <a:bodyPr/>
        <a:lstStyle/>
        <a:p>
          <a:endParaRPr lang="nl-NL" sz="1600"/>
        </a:p>
      </dgm:t>
    </dgm:pt>
    <dgm:pt modelId="{29EA6EE2-2B4B-416B-8312-1F8CE8DE914D}">
      <dgm:prSet phldrT="[Tekst]" custT="1"/>
      <dgm:spPr/>
      <dgm:t>
        <a:bodyPr/>
        <a:lstStyle/>
        <a:p>
          <a:r>
            <a:rPr lang="nl-NL" sz="1200"/>
            <a:t>Financiële mogelijkheden</a:t>
          </a:r>
        </a:p>
      </dgm:t>
    </dgm:pt>
    <dgm:pt modelId="{3B81F322-A421-4164-AD83-C484B78998B5}" type="parTrans" cxnId="{40C51E02-81DC-4870-9A50-2223F0E54B59}">
      <dgm:prSet/>
      <dgm:spPr/>
      <dgm:t>
        <a:bodyPr/>
        <a:lstStyle/>
        <a:p>
          <a:endParaRPr lang="nl-NL" sz="1600"/>
        </a:p>
      </dgm:t>
    </dgm:pt>
    <dgm:pt modelId="{A206C186-231A-4F33-A788-31192CAA1D45}" type="sibTrans" cxnId="{40C51E02-81DC-4870-9A50-2223F0E54B59}">
      <dgm:prSet/>
      <dgm:spPr/>
      <dgm:t>
        <a:bodyPr/>
        <a:lstStyle/>
        <a:p>
          <a:endParaRPr lang="nl-NL" sz="1600"/>
        </a:p>
      </dgm:t>
    </dgm:pt>
    <dgm:pt modelId="{9249ABFF-99BB-452A-B26F-475E3F5EE89B}">
      <dgm:prSet phldrT="[Tekst]" custT="1"/>
      <dgm:spPr/>
      <dgm:t>
        <a:bodyPr/>
        <a:lstStyle/>
        <a:p>
          <a:r>
            <a:rPr lang="nl-NL" sz="1200"/>
            <a:t>Afstemming</a:t>
          </a:r>
        </a:p>
      </dgm:t>
    </dgm:pt>
    <dgm:pt modelId="{34A7F23D-517F-403B-BDB4-18AE018D6F7B}" type="parTrans" cxnId="{E4A143D5-0370-4F26-88B8-B2CAA4F1B242}">
      <dgm:prSet/>
      <dgm:spPr/>
      <dgm:t>
        <a:bodyPr/>
        <a:lstStyle/>
        <a:p>
          <a:endParaRPr lang="nl-NL" sz="1600"/>
        </a:p>
      </dgm:t>
    </dgm:pt>
    <dgm:pt modelId="{EF109683-D880-4D2B-BFAB-FD3B7546E67B}" type="sibTrans" cxnId="{E4A143D5-0370-4F26-88B8-B2CAA4F1B242}">
      <dgm:prSet/>
      <dgm:spPr/>
      <dgm:t>
        <a:bodyPr/>
        <a:lstStyle/>
        <a:p>
          <a:endParaRPr lang="nl-NL" sz="1600"/>
        </a:p>
      </dgm:t>
    </dgm:pt>
    <dgm:pt modelId="{24D37452-8858-46CB-8C3E-DFC58B13CC45}">
      <dgm:prSet phldrT="[Tekst]" custT="1"/>
      <dgm:spPr/>
      <dgm:t>
        <a:bodyPr/>
        <a:lstStyle/>
        <a:p>
          <a:r>
            <a:rPr lang="nl-NL" sz="1200"/>
            <a:t>Beleidsdoelen</a:t>
          </a:r>
        </a:p>
      </dgm:t>
    </dgm:pt>
    <dgm:pt modelId="{22DBFFBA-BA90-4C86-A62B-0D28DB117560}" type="parTrans" cxnId="{D0BD2D09-A88F-47A1-A3AE-FC4FF523F9D9}">
      <dgm:prSet/>
      <dgm:spPr/>
      <dgm:t>
        <a:bodyPr/>
        <a:lstStyle/>
        <a:p>
          <a:endParaRPr lang="nl-NL" sz="1600"/>
        </a:p>
      </dgm:t>
    </dgm:pt>
    <dgm:pt modelId="{53727969-BD02-43C6-B08F-5A68599243CE}" type="sibTrans" cxnId="{D0BD2D09-A88F-47A1-A3AE-FC4FF523F9D9}">
      <dgm:prSet/>
      <dgm:spPr/>
      <dgm:t>
        <a:bodyPr/>
        <a:lstStyle/>
        <a:p>
          <a:endParaRPr lang="nl-NL" sz="1600"/>
        </a:p>
      </dgm:t>
    </dgm:pt>
    <dgm:pt modelId="{3BFD0F52-5CF6-4285-AA6D-F1B5DF586A58}" type="pres">
      <dgm:prSet presAssocID="{CB5B4F00-DB61-44AF-A6A2-6831B738DE56}" presName="cycle" presStyleCnt="0">
        <dgm:presLayoutVars>
          <dgm:dir/>
          <dgm:resizeHandles val="exact"/>
        </dgm:presLayoutVars>
      </dgm:prSet>
      <dgm:spPr/>
    </dgm:pt>
    <dgm:pt modelId="{1AF92ED1-75EB-43C5-A6C7-80F976CBCEC9}" type="pres">
      <dgm:prSet presAssocID="{6FF1CF05-AD10-4B4F-9DAA-FE94A9A32347}" presName="dummy" presStyleCnt="0"/>
      <dgm:spPr/>
    </dgm:pt>
    <dgm:pt modelId="{241DADAD-A0DA-4FF7-97C7-9B1EB7E965D0}" type="pres">
      <dgm:prSet presAssocID="{6FF1CF05-AD10-4B4F-9DAA-FE94A9A32347}" presName="node" presStyleLbl="revTx" presStyleIdx="0" presStyleCnt="5">
        <dgm:presLayoutVars>
          <dgm:bulletEnabled val="1"/>
        </dgm:presLayoutVars>
      </dgm:prSet>
      <dgm:spPr/>
    </dgm:pt>
    <dgm:pt modelId="{750F858F-957D-4E5F-8650-2BE014B157E3}" type="pres">
      <dgm:prSet presAssocID="{ED5C0297-6792-4950-A34B-0A119BD460F1}" presName="sibTrans" presStyleLbl="node1" presStyleIdx="0" presStyleCnt="5"/>
      <dgm:spPr/>
    </dgm:pt>
    <dgm:pt modelId="{75EB3CB6-5001-4586-818F-74CE7FD66471}" type="pres">
      <dgm:prSet presAssocID="{02491F9E-A470-42BA-8E2B-BB4DD9ADBC36}" presName="dummy" presStyleCnt="0"/>
      <dgm:spPr/>
    </dgm:pt>
    <dgm:pt modelId="{1368B1D2-6361-4357-B38D-278B17C43F33}" type="pres">
      <dgm:prSet presAssocID="{02491F9E-A470-42BA-8E2B-BB4DD9ADBC36}" presName="node" presStyleLbl="revTx" presStyleIdx="1" presStyleCnt="5">
        <dgm:presLayoutVars>
          <dgm:bulletEnabled val="1"/>
        </dgm:presLayoutVars>
      </dgm:prSet>
      <dgm:spPr/>
    </dgm:pt>
    <dgm:pt modelId="{05019850-F280-4EF6-8AE0-33C31A398464}" type="pres">
      <dgm:prSet presAssocID="{915FF05C-3630-490C-B22E-85306F1B6E81}" presName="sibTrans" presStyleLbl="node1" presStyleIdx="1" presStyleCnt="5"/>
      <dgm:spPr/>
    </dgm:pt>
    <dgm:pt modelId="{32ECDEDC-4FA4-40CC-94F2-0D33BCBA1F5A}" type="pres">
      <dgm:prSet presAssocID="{29EA6EE2-2B4B-416B-8312-1F8CE8DE914D}" presName="dummy" presStyleCnt="0"/>
      <dgm:spPr/>
    </dgm:pt>
    <dgm:pt modelId="{C85055E8-C8C7-4265-A693-3C0674CCA96E}" type="pres">
      <dgm:prSet presAssocID="{29EA6EE2-2B4B-416B-8312-1F8CE8DE914D}" presName="node" presStyleLbl="revTx" presStyleIdx="2" presStyleCnt="5">
        <dgm:presLayoutVars>
          <dgm:bulletEnabled val="1"/>
        </dgm:presLayoutVars>
      </dgm:prSet>
      <dgm:spPr/>
    </dgm:pt>
    <dgm:pt modelId="{883EE455-2E43-4EF7-A17F-321E0BE216C7}" type="pres">
      <dgm:prSet presAssocID="{A206C186-231A-4F33-A788-31192CAA1D45}" presName="sibTrans" presStyleLbl="node1" presStyleIdx="2" presStyleCnt="5"/>
      <dgm:spPr/>
    </dgm:pt>
    <dgm:pt modelId="{D2692C38-02A0-4222-8D37-D8AE712D4DFB}" type="pres">
      <dgm:prSet presAssocID="{9249ABFF-99BB-452A-B26F-475E3F5EE89B}" presName="dummy" presStyleCnt="0"/>
      <dgm:spPr/>
    </dgm:pt>
    <dgm:pt modelId="{1059CFBA-3A65-46EA-949A-F64FCEC942DA}" type="pres">
      <dgm:prSet presAssocID="{9249ABFF-99BB-452A-B26F-475E3F5EE89B}" presName="node" presStyleLbl="revTx" presStyleIdx="3" presStyleCnt="5">
        <dgm:presLayoutVars>
          <dgm:bulletEnabled val="1"/>
        </dgm:presLayoutVars>
      </dgm:prSet>
      <dgm:spPr/>
    </dgm:pt>
    <dgm:pt modelId="{943A9122-E9EE-4C09-961C-6C1747118AAA}" type="pres">
      <dgm:prSet presAssocID="{EF109683-D880-4D2B-BFAB-FD3B7546E67B}" presName="sibTrans" presStyleLbl="node1" presStyleIdx="3" presStyleCnt="5"/>
      <dgm:spPr/>
    </dgm:pt>
    <dgm:pt modelId="{B176F815-1920-48DD-A0B9-1C8E0E53A1B6}" type="pres">
      <dgm:prSet presAssocID="{24D37452-8858-46CB-8C3E-DFC58B13CC45}" presName="dummy" presStyleCnt="0"/>
      <dgm:spPr/>
    </dgm:pt>
    <dgm:pt modelId="{CE1250AD-1081-4761-B24D-09D61C205601}" type="pres">
      <dgm:prSet presAssocID="{24D37452-8858-46CB-8C3E-DFC58B13CC45}" presName="node" presStyleLbl="revTx" presStyleIdx="4" presStyleCnt="5">
        <dgm:presLayoutVars>
          <dgm:bulletEnabled val="1"/>
        </dgm:presLayoutVars>
      </dgm:prSet>
      <dgm:spPr/>
    </dgm:pt>
    <dgm:pt modelId="{2E3A8792-515D-4578-9416-AD85563660E8}" type="pres">
      <dgm:prSet presAssocID="{53727969-BD02-43C6-B08F-5A68599243CE}" presName="sibTrans" presStyleLbl="node1" presStyleIdx="4" presStyleCnt="5"/>
      <dgm:spPr/>
    </dgm:pt>
  </dgm:ptLst>
  <dgm:cxnLst>
    <dgm:cxn modelId="{40C51E02-81DC-4870-9A50-2223F0E54B59}" srcId="{CB5B4F00-DB61-44AF-A6A2-6831B738DE56}" destId="{29EA6EE2-2B4B-416B-8312-1F8CE8DE914D}" srcOrd="2" destOrd="0" parTransId="{3B81F322-A421-4164-AD83-C484B78998B5}" sibTransId="{A206C186-231A-4F33-A788-31192CAA1D45}"/>
    <dgm:cxn modelId="{C9896207-1329-41A4-9C6C-4AD544A23902}" srcId="{CB5B4F00-DB61-44AF-A6A2-6831B738DE56}" destId="{6FF1CF05-AD10-4B4F-9DAA-FE94A9A32347}" srcOrd="0" destOrd="0" parTransId="{E9FCA4D2-67DD-411C-BD61-20D8250E34AC}" sibTransId="{ED5C0297-6792-4950-A34B-0A119BD460F1}"/>
    <dgm:cxn modelId="{D0BD2D09-A88F-47A1-A3AE-FC4FF523F9D9}" srcId="{CB5B4F00-DB61-44AF-A6A2-6831B738DE56}" destId="{24D37452-8858-46CB-8C3E-DFC58B13CC45}" srcOrd="4" destOrd="0" parTransId="{22DBFFBA-BA90-4C86-A62B-0D28DB117560}" sibTransId="{53727969-BD02-43C6-B08F-5A68599243CE}"/>
    <dgm:cxn modelId="{F1951121-1A1D-43DB-AE8E-5385442C1BE6}" type="presOf" srcId="{9249ABFF-99BB-452A-B26F-475E3F5EE89B}" destId="{1059CFBA-3A65-46EA-949A-F64FCEC942DA}" srcOrd="0" destOrd="0" presId="urn:microsoft.com/office/officeart/2005/8/layout/cycle1"/>
    <dgm:cxn modelId="{2EF68621-042A-446F-9857-9B96B745FE29}" type="presOf" srcId="{A206C186-231A-4F33-A788-31192CAA1D45}" destId="{883EE455-2E43-4EF7-A17F-321E0BE216C7}" srcOrd="0" destOrd="0" presId="urn:microsoft.com/office/officeart/2005/8/layout/cycle1"/>
    <dgm:cxn modelId="{471D5625-4A22-44DF-813A-6CC9D2080287}" type="presOf" srcId="{6FF1CF05-AD10-4B4F-9DAA-FE94A9A32347}" destId="{241DADAD-A0DA-4FF7-97C7-9B1EB7E965D0}" srcOrd="0" destOrd="0" presId="urn:microsoft.com/office/officeart/2005/8/layout/cycle1"/>
    <dgm:cxn modelId="{E3DE3E54-96D0-4178-AADF-5F283D31A87D}" type="presOf" srcId="{29EA6EE2-2B4B-416B-8312-1F8CE8DE914D}" destId="{C85055E8-C8C7-4265-A693-3C0674CCA96E}" srcOrd="0" destOrd="0" presId="urn:microsoft.com/office/officeart/2005/8/layout/cycle1"/>
    <dgm:cxn modelId="{10D1C29D-EC5D-419A-8F75-017CFDFDADA4}" type="presOf" srcId="{EF109683-D880-4D2B-BFAB-FD3B7546E67B}" destId="{943A9122-E9EE-4C09-961C-6C1747118AAA}" srcOrd="0" destOrd="0" presId="urn:microsoft.com/office/officeart/2005/8/layout/cycle1"/>
    <dgm:cxn modelId="{27BA6DA2-DD04-4610-A3B9-4F4B915CA805}" type="presOf" srcId="{915FF05C-3630-490C-B22E-85306F1B6E81}" destId="{05019850-F280-4EF6-8AE0-33C31A398464}" srcOrd="0" destOrd="0" presId="urn:microsoft.com/office/officeart/2005/8/layout/cycle1"/>
    <dgm:cxn modelId="{DF0E99A6-4990-4F11-97C9-95E1457FE6F1}" srcId="{CB5B4F00-DB61-44AF-A6A2-6831B738DE56}" destId="{02491F9E-A470-42BA-8E2B-BB4DD9ADBC36}" srcOrd="1" destOrd="0" parTransId="{65640F9D-04C6-4E0D-8E60-9FA80F9FF806}" sibTransId="{915FF05C-3630-490C-B22E-85306F1B6E81}"/>
    <dgm:cxn modelId="{A514F5A8-023F-4C9D-A204-F4D704973CAB}" type="presOf" srcId="{ED5C0297-6792-4950-A34B-0A119BD460F1}" destId="{750F858F-957D-4E5F-8650-2BE014B157E3}" srcOrd="0" destOrd="0" presId="urn:microsoft.com/office/officeart/2005/8/layout/cycle1"/>
    <dgm:cxn modelId="{DF131FCC-C4B4-476A-ACD0-161D5A7A1AFD}" type="presOf" srcId="{53727969-BD02-43C6-B08F-5A68599243CE}" destId="{2E3A8792-515D-4578-9416-AD85563660E8}" srcOrd="0" destOrd="0" presId="urn:microsoft.com/office/officeart/2005/8/layout/cycle1"/>
    <dgm:cxn modelId="{37B292CD-20F7-449E-9B01-3D9D230F53F2}" type="presOf" srcId="{CB5B4F00-DB61-44AF-A6A2-6831B738DE56}" destId="{3BFD0F52-5CF6-4285-AA6D-F1B5DF586A58}" srcOrd="0" destOrd="0" presId="urn:microsoft.com/office/officeart/2005/8/layout/cycle1"/>
    <dgm:cxn modelId="{E4A143D5-0370-4F26-88B8-B2CAA4F1B242}" srcId="{CB5B4F00-DB61-44AF-A6A2-6831B738DE56}" destId="{9249ABFF-99BB-452A-B26F-475E3F5EE89B}" srcOrd="3" destOrd="0" parTransId="{34A7F23D-517F-403B-BDB4-18AE018D6F7B}" sibTransId="{EF109683-D880-4D2B-BFAB-FD3B7546E67B}"/>
    <dgm:cxn modelId="{4C2F50E1-5289-4A7D-81ED-73ECFEAEE559}" type="presOf" srcId="{24D37452-8858-46CB-8C3E-DFC58B13CC45}" destId="{CE1250AD-1081-4761-B24D-09D61C205601}" srcOrd="0" destOrd="0" presId="urn:microsoft.com/office/officeart/2005/8/layout/cycle1"/>
    <dgm:cxn modelId="{7EACC2FE-E5FE-447D-97F8-8D660E434CBD}" type="presOf" srcId="{02491F9E-A470-42BA-8E2B-BB4DD9ADBC36}" destId="{1368B1D2-6361-4357-B38D-278B17C43F33}" srcOrd="0" destOrd="0" presId="urn:microsoft.com/office/officeart/2005/8/layout/cycle1"/>
    <dgm:cxn modelId="{A6771ECB-94D4-4ABC-8D48-A04F42B4E767}" type="presParOf" srcId="{3BFD0F52-5CF6-4285-AA6D-F1B5DF586A58}" destId="{1AF92ED1-75EB-43C5-A6C7-80F976CBCEC9}" srcOrd="0" destOrd="0" presId="urn:microsoft.com/office/officeart/2005/8/layout/cycle1"/>
    <dgm:cxn modelId="{27464899-7950-4BBB-A02F-ADEFBBA73E66}" type="presParOf" srcId="{3BFD0F52-5CF6-4285-AA6D-F1B5DF586A58}" destId="{241DADAD-A0DA-4FF7-97C7-9B1EB7E965D0}" srcOrd="1" destOrd="0" presId="urn:microsoft.com/office/officeart/2005/8/layout/cycle1"/>
    <dgm:cxn modelId="{672AFC18-EAC2-4F39-A3B9-EADB6C051A5C}" type="presParOf" srcId="{3BFD0F52-5CF6-4285-AA6D-F1B5DF586A58}" destId="{750F858F-957D-4E5F-8650-2BE014B157E3}" srcOrd="2" destOrd="0" presId="urn:microsoft.com/office/officeart/2005/8/layout/cycle1"/>
    <dgm:cxn modelId="{9F376C10-7035-4725-8F9B-B728F994A2F3}" type="presParOf" srcId="{3BFD0F52-5CF6-4285-AA6D-F1B5DF586A58}" destId="{75EB3CB6-5001-4586-818F-74CE7FD66471}" srcOrd="3" destOrd="0" presId="urn:microsoft.com/office/officeart/2005/8/layout/cycle1"/>
    <dgm:cxn modelId="{064F4CD8-A5B5-446A-9528-B0AD4D40DFC5}" type="presParOf" srcId="{3BFD0F52-5CF6-4285-AA6D-F1B5DF586A58}" destId="{1368B1D2-6361-4357-B38D-278B17C43F33}" srcOrd="4" destOrd="0" presId="urn:microsoft.com/office/officeart/2005/8/layout/cycle1"/>
    <dgm:cxn modelId="{A04A381D-B79D-4B8C-9D86-558143D11EC0}" type="presParOf" srcId="{3BFD0F52-5CF6-4285-AA6D-F1B5DF586A58}" destId="{05019850-F280-4EF6-8AE0-33C31A398464}" srcOrd="5" destOrd="0" presId="urn:microsoft.com/office/officeart/2005/8/layout/cycle1"/>
    <dgm:cxn modelId="{3C88C261-B47C-4048-AC90-D62BEF2D1C7B}" type="presParOf" srcId="{3BFD0F52-5CF6-4285-AA6D-F1B5DF586A58}" destId="{32ECDEDC-4FA4-40CC-94F2-0D33BCBA1F5A}" srcOrd="6" destOrd="0" presId="urn:microsoft.com/office/officeart/2005/8/layout/cycle1"/>
    <dgm:cxn modelId="{86CE5783-4E20-41B5-B384-D857396F1E2C}" type="presParOf" srcId="{3BFD0F52-5CF6-4285-AA6D-F1B5DF586A58}" destId="{C85055E8-C8C7-4265-A693-3C0674CCA96E}" srcOrd="7" destOrd="0" presId="urn:microsoft.com/office/officeart/2005/8/layout/cycle1"/>
    <dgm:cxn modelId="{E02CE957-A678-4623-9CC2-75F735FFD2C5}" type="presParOf" srcId="{3BFD0F52-5CF6-4285-AA6D-F1B5DF586A58}" destId="{883EE455-2E43-4EF7-A17F-321E0BE216C7}" srcOrd="8" destOrd="0" presId="urn:microsoft.com/office/officeart/2005/8/layout/cycle1"/>
    <dgm:cxn modelId="{531B4845-0373-447C-B020-C4BECDE47217}" type="presParOf" srcId="{3BFD0F52-5CF6-4285-AA6D-F1B5DF586A58}" destId="{D2692C38-02A0-4222-8D37-D8AE712D4DFB}" srcOrd="9" destOrd="0" presId="urn:microsoft.com/office/officeart/2005/8/layout/cycle1"/>
    <dgm:cxn modelId="{624D8040-BBBE-4DCB-8B76-A856C0B4625F}" type="presParOf" srcId="{3BFD0F52-5CF6-4285-AA6D-F1B5DF586A58}" destId="{1059CFBA-3A65-46EA-949A-F64FCEC942DA}" srcOrd="10" destOrd="0" presId="urn:microsoft.com/office/officeart/2005/8/layout/cycle1"/>
    <dgm:cxn modelId="{EA9E6F73-719C-47D3-9243-1EFD12023C8A}" type="presParOf" srcId="{3BFD0F52-5CF6-4285-AA6D-F1B5DF586A58}" destId="{943A9122-E9EE-4C09-961C-6C1747118AAA}" srcOrd="11" destOrd="0" presId="urn:microsoft.com/office/officeart/2005/8/layout/cycle1"/>
    <dgm:cxn modelId="{CEB6F188-F82D-4E1F-8265-1DCFE33F5A41}" type="presParOf" srcId="{3BFD0F52-5CF6-4285-AA6D-F1B5DF586A58}" destId="{B176F815-1920-48DD-A0B9-1C8E0E53A1B6}" srcOrd="12" destOrd="0" presId="urn:microsoft.com/office/officeart/2005/8/layout/cycle1"/>
    <dgm:cxn modelId="{EEC3DBBE-84E4-4E2B-B89D-51E0CF86F4DA}" type="presParOf" srcId="{3BFD0F52-5CF6-4285-AA6D-F1B5DF586A58}" destId="{CE1250AD-1081-4761-B24D-09D61C205601}" srcOrd="13" destOrd="0" presId="urn:microsoft.com/office/officeart/2005/8/layout/cycle1"/>
    <dgm:cxn modelId="{F5ADA5D2-DE6E-48A7-9122-1743BAE1B993}" type="presParOf" srcId="{3BFD0F52-5CF6-4285-AA6D-F1B5DF586A58}" destId="{2E3A8792-515D-4578-9416-AD85563660E8}"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DADAD-A0DA-4FF7-97C7-9B1EB7E965D0}">
      <dsp:nvSpPr>
        <dsp:cNvPr id="0" name=""/>
        <dsp:cNvSpPr/>
      </dsp:nvSpPr>
      <dsp:spPr>
        <a:xfrm>
          <a:off x="4743902" y="38502"/>
          <a:ext cx="1334749" cy="133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nl-NL" sz="1500" kern="1200"/>
            <a:t>Vraag vanuit bewoners / ondernemers</a:t>
          </a:r>
        </a:p>
      </dsp:txBody>
      <dsp:txXfrm>
        <a:off x="4743902" y="38502"/>
        <a:ext cx="1334749" cy="1334749"/>
      </dsp:txXfrm>
    </dsp:sp>
    <dsp:sp modelId="{750F858F-957D-4E5F-8650-2BE014B157E3}">
      <dsp:nvSpPr>
        <dsp:cNvPr id="0" name=""/>
        <dsp:cNvSpPr/>
      </dsp:nvSpPr>
      <dsp:spPr>
        <a:xfrm>
          <a:off x="1599192" y="-700"/>
          <a:ext cx="5010526" cy="5010526"/>
        </a:xfrm>
        <a:prstGeom prst="circularArrow">
          <a:avLst>
            <a:gd name="adj1" fmla="val 5195"/>
            <a:gd name="adj2" fmla="val 335507"/>
            <a:gd name="adj3" fmla="val 21294895"/>
            <a:gd name="adj4" fmla="val 19764791"/>
            <a:gd name="adj5" fmla="val 60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68B1D2-6361-4357-B38D-278B17C43F33}">
      <dsp:nvSpPr>
        <dsp:cNvPr id="0" name=""/>
        <dsp:cNvSpPr/>
      </dsp:nvSpPr>
      <dsp:spPr>
        <a:xfrm>
          <a:off x="5551562" y="2524223"/>
          <a:ext cx="1334749" cy="133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nl-NL" sz="1500" kern="1200"/>
            <a:t>Mogelijkheden pand</a:t>
          </a:r>
        </a:p>
      </dsp:txBody>
      <dsp:txXfrm>
        <a:off x="5551562" y="2524223"/>
        <a:ext cx="1334749" cy="1334749"/>
      </dsp:txXfrm>
    </dsp:sp>
    <dsp:sp modelId="{05019850-F280-4EF6-8AE0-33C31A398464}">
      <dsp:nvSpPr>
        <dsp:cNvPr id="0" name=""/>
        <dsp:cNvSpPr/>
      </dsp:nvSpPr>
      <dsp:spPr>
        <a:xfrm>
          <a:off x="1599192" y="-700"/>
          <a:ext cx="5010526" cy="5010526"/>
        </a:xfrm>
        <a:prstGeom prst="circularArrow">
          <a:avLst>
            <a:gd name="adj1" fmla="val 5195"/>
            <a:gd name="adj2" fmla="val 335507"/>
            <a:gd name="adj3" fmla="val 4016411"/>
            <a:gd name="adj4" fmla="val 2251860"/>
            <a:gd name="adj5" fmla="val 60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5055E8-C8C7-4265-A693-3C0674CCA96E}">
      <dsp:nvSpPr>
        <dsp:cNvPr id="0" name=""/>
        <dsp:cNvSpPr/>
      </dsp:nvSpPr>
      <dsp:spPr>
        <a:xfrm>
          <a:off x="3437081" y="4060484"/>
          <a:ext cx="1334749" cy="133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nl-NL" sz="1500" kern="1200"/>
            <a:t>Financiële ruimte</a:t>
          </a:r>
        </a:p>
      </dsp:txBody>
      <dsp:txXfrm>
        <a:off x="3437081" y="4060484"/>
        <a:ext cx="1334749" cy="1334749"/>
      </dsp:txXfrm>
    </dsp:sp>
    <dsp:sp modelId="{883EE455-2E43-4EF7-A17F-321E0BE216C7}">
      <dsp:nvSpPr>
        <dsp:cNvPr id="0" name=""/>
        <dsp:cNvSpPr/>
      </dsp:nvSpPr>
      <dsp:spPr>
        <a:xfrm>
          <a:off x="1599192" y="-700"/>
          <a:ext cx="5010526" cy="5010526"/>
        </a:xfrm>
        <a:prstGeom prst="circularArrow">
          <a:avLst>
            <a:gd name="adj1" fmla="val 5195"/>
            <a:gd name="adj2" fmla="val 335507"/>
            <a:gd name="adj3" fmla="val 8212633"/>
            <a:gd name="adj4" fmla="val 6448082"/>
            <a:gd name="adj5" fmla="val 60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59CFBA-3A65-46EA-949A-F64FCEC942DA}">
      <dsp:nvSpPr>
        <dsp:cNvPr id="0" name=""/>
        <dsp:cNvSpPr/>
      </dsp:nvSpPr>
      <dsp:spPr>
        <a:xfrm>
          <a:off x="1322599" y="2524223"/>
          <a:ext cx="1334749" cy="133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nl-NL" sz="1500" kern="1200"/>
            <a:t>Afstemming</a:t>
          </a:r>
        </a:p>
      </dsp:txBody>
      <dsp:txXfrm>
        <a:off x="1322599" y="2524223"/>
        <a:ext cx="1334749" cy="1334749"/>
      </dsp:txXfrm>
    </dsp:sp>
    <dsp:sp modelId="{943A9122-E9EE-4C09-961C-6C1747118AAA}">
      <dsp:nvSpPr>
        <dsp:cNvPr id="0" name=""/>
        <dsp:cNvSpPr/>
      </dsp:nvSpPr>
      <dsp:spPr>
        <a:xfrm>
          <a:off x="1599192" y="-700"/>
          <a:ext cx="5010526" cy="5010526"/>
        </a:xfrm>
        <a:prstGeom prst="circularArrow">
          <a:avLst>
            <a:gd name="adj1" fmla="val 5195"/>
            <a:gd name="adj2" fmla="val 335507"/>
            <a:gd name="adj3" fmla="val 12299702"/>
            <a:gd name="adj4" fmla="val 10769598"/>
            <a:gd name="adj5" fmla="val 60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1250AD-1081-4761-B24D-09D61C205601}">
      <dsp:nvSpPr>
        <dsp:cNvPr id="0" name=""/>
        <dsp:cNvSpPr/>
      </dsp:nvSpPr>
      <dsp:spPr>
        <a:xfrm>
          <a:off x="2130259" y="38502"/>
          <a:ext cx="1334749" cy="133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nl-NL" sz="1500" kern="1200"/>
            <a:t>Beleidsdoelen</a:t>
          </a:r>
        </a:p>
      </dsp:txBody>
      <dsp:txXfrm>
        <a:off x="2130259" y="38502"/>
        <a:ext cx="1334749" cy="1334749"/>
      </dsp:txXfrm>
    </dsp:sp>
    <dsp:sp modelId="{2E3A8792-515D-4578-9416-AD85563660E8}">
      <dsp:nvSpPr>
        <dsp:cNvPr id="0" name=""/>
        <dsp:cNvSpPr/>
      </dsp:nvSpPr>
      <dsp:spPr>
        <a:xfrm>
          <a:off x="1599192" y="-700"/>
          <a:ext cx="5010526" cy="5010526"/>
        </a:xfrm>
        <a:prstGeom prst="circularArrow">
          <a:avLst>
            <a:gd name="adj1" fmla="val 5195"/>
            <a:gd name="adj2" fmla="val 335507"/>
            <a:gd name="adj3" fmla="val 16867394"/>
            <a:gd name="adj4" fmla="val 15197098"/>
            <a:gd name="adj5" fmla="val 60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DADAD-A0DA-4FF7-97C7-9B1EB7E965D0}">
      <dsp:nvSpPr>
        <dsp:cNvPr id="0" name=""/>
        <dsp:cNvSpPr/>
      </dsp:nvSpPr>
      <dsp:spPr>
        <a:xfrm>
          <a:off x="4743902" y="38502"/>
          <a:ext cx="1334749" cy="133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nl-NL" sz="1500" kern="1200"/>
            <a:t>Vraag vanuit bewoners / ondernemers</a:t>
          </a:r>
        </a:p>
      </dsp:txBody>
      <dsp:txXfrm>
        <a:off x="4743902" y="38502"/>
        <a:ext cx="1334749" cy="1334749"/>
      </dsp:txXfrm>
    </dsp:sp>
    <dsp:sp modelId="{750F858F-957D-4E5F-8650-2BE014B157E3}">
      <dsp:nvSpPr>
        <dsp:cNvPr id="0" name=""/>
        <dsp:cNvSpPr/>
      </dsp:nvSpPr>
      <dsp:spPr>
        <a:xfrm>
          <a:off x="1599192" y="-700"/>
          <a:ext cx="5010526" cy="5010526"/>
        </a:xfrm>
        <a:prstGeom prst="circularArrow">
          <a:avLst>
            <a:gd name="adj1" fmla="val 5195"/>
            <a:gd name="adj2" fmla="val 335507"/>
            <a:gd name="adj3" fmla="val 21294895"/>
            <a:gd name="adj4" fmla="val 19764791"/>
            <a:gd name="adj5" fmla="val 60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68B1D2-6361-4357-B38D-278B17C43F33}">
      <dsp:nvSpPr>
        <dsp:cNvPr id="0" name=""/>
        <dsp:cNvSpPr/>
      </dsp:nvSpPr>
      <dsp:spPr>
        <a:xfrm>
          <a:off x="5551562" y="2524223"/>
          <a:ext cx="1334749" cy="133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nl-NL" sz="1500" kern="1200"/>
            <a:t>Mogelijkheden pand </a:t>
          </a:r>
        </a:p>
      </dsp:txBody>
      <dsp:txXfrm>
        <a:off x="5551562" y="2524223"/>
        <a:ext cx="1334749" cy="1334749"/>
      </dsp:txXfrm>
    </dsp:sp>
    <dsp:sp modelId="{05019850-F280-4EF6-8AE0-33C31A398464}">
      <dsp:nvSpPr>
        <dsp:cNvPr id="0" name=""/>
        <dsp:cNvSpPr/>
      </dsp:nvSpPr>
      <dsp:spPr>
        <a:xfrm>
          <a:off x="1599192" y="-700"/>
          <a:ext cx="5010526" cy="5010526"/>
        </a:xfrm>
        <a:prstGeom prst="circularArrow">
          <a:avLst>
            <a:gd name="adj1" fmla="val 5195"/>
            <a:gd name="adj2" fmla="val 335507"/>
            <a:gd name="adj3" fmla="val 4016411"/>
            <a:gd name="adj4" fmla="val 2251860"/>
            <a:gd name="adj5" fmla="val 60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5055E8-C8C7-4265-A693-3C0674CCA96E}">
      <dsp:nvSpPr>
        <dsp:cNvPr id="0" name=""/>
        <dsp:cNvSpPr/>
      </dsp:nvSpPr>
      <dsp:spPr>
        <a:xfrm>
          <a:off x="3437081" y="4060484"/>
          <a:ext cx="1334749" cy="133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nl-NL" sz="1500" kern="1200"/>
            <a:t>Financiële mogelijkheden</a:t>
          </a:r>
        </a:p>
      </dsp:txBody>
      <dsp:txXfrm>
        <a:off x="3437081" y="4060484"/>
        <a:ext cx="1334749" cy="1334749"/>
      </dsp:txXfrm>
    </dsp:sp>
    <dsp:sp modelId="{883EE455-2E43-4EF7-A17F-321E0BE216C7}">
      <dsp:nvSpPr>
        <dsp:cNvPr id="0" name=""/>
        <dsp:cNvSpPr/>
      </dsp:nvSpPr>
      <dsp:spPr>
        <a:xfrm>
          <a:off x="1599192" y="-700"/>
          <a:ext cx="5010526" cy="5010526"/>
        </a:xfrm>
        <a:prstGeom prst="circularArrow">
          <a:avLst>
            <a:gd name="adj1" fmla="val 5195"/>
            <a:gd name="adj2" fmla="val 335507"/>
            <a:gd name="adj3" fmla="val 8212633"/>
            <a:gd name="adj4" fmla="val 6448082"/>
            <a:gd name="adj5" fmla="val 60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59CFBA-3A65-46EA-949A-F64FCEC942DA}">
      <dsp:nvSpPr>
        <dsp:cNvPr id="0" name=""/>
        <dsp:cNvSpPr/>
      </dsp:nvSpPr>
      <dsp:spPr>
        <a:xfrm>
          <a:off x="1322599" y="2524223"/>
          <a:ext cx="1334749" cy="133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nl-NL" sz="1500" kern="1200"/>
            <a:t>Afstemming</a:t>
          </a:r>
        </a:p>
      </dsp:txBody>
      <dsp:txXfrm>
        <a:off x="1322599" y="2524223"/>
        <a:ext cx="1334749" cy="1334749"/>
      </dsp:txXfrm>
    </dsp:sp>
    <dsp:sp modelId="{943A9122-E9EE-4C09-961C-6C1747118AAA}">
      <dsp:nvSpPr>
        <dsp:cNvPr id="0" name=""/>
        <dsp:cNvSpPr/>
      </dsp:nvSpPr>
      <dsp:spPr>
        <a:xfrm>
          <a:off x="1599192" y="-700"/>
          <a:ext cx="5010526" cy="5010526"/>
        </a:xfrm>
        <a:prstGeom prst="circularArrow">
          <a:avLst>
            <a:gd name="adj1" fmla="val 5195"/>
            <a:gd name="adj2" fmla="val 335507"/>
            <a:gd name="adj3" fmla="val 12299702"/>
            <a:gd name="adj4" fmla="val 10769598"/>
            <a:gd name="adj5" fmla="val 60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1250AD-1081-4761-B24D-09D61C205601}">
      <dsp:nvSpPr>
        <dsp:cNvPr id="0" name=""/>
        <dsp:cNvSpPr/>
      </dsp:nvSpPr>
      <dsp:spPr>
        <a:xfrm>
          <a:off x="2130259" y="38502"/>
          <a:ext cx="1334749" cy="133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nl-NL" sz="1500" kern="1200"/>
            <a:t>Beleidsdoelen</a:t>
          </a:r>
        </a:p>
      </dsp:txBody>
      <dsp:txXfrm>
        <a:off x="2130259" y="38502"/>
        <a:ext cx="1334749" cy="1334749"/>
      </dsp:txXfrm>
    </dsp:sp>
    <dsp:sp modelId="{2E3A8792-515D-4578-9416-AD85563660E8}">
      <dsp:nvSpPr>
        <dsp:cNvPr id="0" name=""/>
        <dsp:cNvSpPr/>
      </dsp:nvSpPr>
      <dsp:spPr>
        <a:xfrm>
          <a:off x="1599192" y="-700"/>
          <a:ext cx="5010526" cy="5010526"/>
        </a:xfrm>
        <a:prstGeom prst="circularArrow">
          <a:avLst>
            <a:gd name="adj1" fmla="val 5195"/>
            <a:gd name="adj2" fmla="val 335507"/>
            <a:gd name="adj3" fmla="val 16867394"/>
            <a:gd name="adj4" fmla="val 15197098"/>
            <a:gd name="adj5" fmla="val 60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DADAD-A0DA-4FF7-97C7-9B1EB7E965D0}">
      <dsp:nvSpPr>
        <dsp:cNvPr id="0" name=""/>
        <dsp:cNvSpPr/>
      </dsp:nvSpPr>
      <dsp:spPr>
        <a:xfrm>
          <a:off x="3916949" y="32194"/>
          <a:ext cx="1084792" cy="1084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l-NL" sz="1200" kern="1200"/>
            <a:t>Vraag vanuit bewoners / ondernemers</a:t>
          </a:r>
        </a:p>
      </dsp:txBody>
      <dsp:txXfrm>
        <a:off x="3916949" y="32194"/>
        <a:ext cx="1084792" cy="1084792"/>
      </dsp:txXfrm>
    </dsp:sp>
    <dsp:sp modelId="{750F858F-957D-4E5F-8650-2BE014B157E3}">
      <dsp:nvSpPr>
        <dsp:cNvPr id="0" name=""/>
        <dsp:cNvSpPr/>
      </dsp:nvSpPr>
      <dsp:spPr>
        <a:xfrm>
          <a:off x="1360534" y="259"/>
          <a:ext cx="4072980" cy="4072980"/>
        </a:xfrm>
        <a:prstGeom prst="circularArrow">
          <a:avLst>
            <a:gd name="adj1" fmla="val 5194"/>
            <a:gd name="adj2" fmla="val 335436"/>
            <a:gd name="adj3" fmla="val 21295187"/>
            <a:gd name="adj4" fmla="val 19764534"/>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68B1D2-6361-4357-B38D-278B17C43F33}">
      <dsp:nvSpPr>
        <dsp:cNvPr id="0" name=""/>
        <dsp:cNvSpPr/>
      </dsp:nvSpPr>
      <dsp:spPr>
        <a:xfrm>
          <a:off x="4573499" y="2052849"/>
          <a:ext cx="1084792" cy="1084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l-NL" sz="1200" kern="1200"/>
            <a:t>Mogelijkheden pand(en)</a:t>
          </a:r>
        </a:p>
      </dsp:txBody>
      <dsp:txXfrm>
        <a:off x="4573499" y="2052849"/>
        <a:ext cx="1084792" cy="1084792"/>
      </dsp:txXfrm>
    </dsp:sp>
    <dsp:sp modelId="{05019850-F280-4EF6-8AE0-33C31A398464}">
      <dsp:nvSpPr>
        <dsp:cNvPr id="0" name=""/>
        <dsp:cNvSpPr/>
      </dsp:nvSpPr>
      <dsp:spPr>
        <a:xfrm>
          <a:off x="1360534" y="259"/>
          <a:ext cx="4072980" cy="4072980"/>
        </a:xfrm>
        <a:prstGeom prst="circularArrow">
          <a:avLst>
            <a:gd name="adj1" fmla="val 5194"/>
            <a:gd name="adj2" fmla="val 335436"/>
            <a:gd name="adj3" fmla="val 4016714"/>
            <a:gd name="adj4" fmla="val 2251582"/>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5055E8-C8C7-4265-A693-3C0674CCA96E}">
      <dsp:nvSpPr>
        <dsp:cNvPr id="0" name=""/>
        <dsp:cNvSpPr/>
      </dsp:nvSpPr>
      <dsp:spPr>
        <a:xfrm>
          <a:off x="2854628" y="3301682"/>
          <a:ext cx="1084792" cy="1084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l-NL" sz="1200" kern="1200"/>
            <a:t>Financiële mogelijkheden</a:t>
          </a:r>
        </a:p>
      </dsp:txBody>
      <dsp:txXfrm>
        <a:off x="2854628" y="3301682"/>
        <a:ext cx="1084792" cy="1084792"/>
      </dsp:txXfrm>
    </dsp:sp>
    <dsp:sp modelId="{883EE455-2E43-4EF7-A17F-321E0BE216C7}">
      <dsp:nvSpPr>
        <dsp:cNvPr id="0" name=""/>
        <dsp:cNvSpPr/>
      </dsp:nvSpPr>
      <dsp:spPr>
        <a:xfrm>
          <a:off x="1360534" y="259"/>
          <a:ext cx="4072980" cy="4072980"/>
        </a:xfrm>
        <a:prstGeom prst="circularArrow">
          <a:avLst>
            <a:gd name="adj1" fmla="val 5194"/>
            <a:gd name="adj2" fmla="val 335436"/>
            <a:gd name="adj3" fmla="val 8212983"/>
            <a:gd name="adj4" fmla="val 6447850"/>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59CFBA-3A65-46EA-949A-F64FCEC942DA}">
      <dsp:nvSpPr>
        <dsp:cNvPr id="0" name=""/>
        <dsp:cNvSpPr/>
      </dsp:nvSpPr>
      <dsp:spPr>
        <a:xfrm>
          <a:off x="1135757" y="2052849"/>
          <a:ext cx="1084792" cy="1084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l-NL" sz="1200" kern="1200"/>
            <a:t>Afstemming</a:t>
          </a:r>
        </a:p>
      </dsp:txBody>
      <dsp:txXfrm>
        <a:off x="1135757" y="2052849"/>
        <a:ext cx="1084792" cy="1084792"/>
      </dsp:txXfrm>
    </dsp:sp>
    <dsp:sp modelId="{943A9122-E9EE-4C09-961C-6C1747118AAA}">
      <dsp:nvSpPr>
        <dsp:cNvPr id="0" name=""/>
        <dsp:cNvSpPr/>
      </dsp:nvSpPr>
      <dsp:spPr>
        <a:xfrm>
          <a:off x="1360534" y="259"/>
          <a:ext cx="4072980" cy="4072980"/>
        </a:xfrm>
        <a:prstGeom prst="circularArrow">
          <a:avLst>
            <a:gd name="adj1" fmla="val 5194"/>
            <a:gd name="adj2" fmla="val 335436"/>
            <a:gd name="adj3" fmla="val 12300030"/>
            <a:gd name="adj4" fmla="val 10769377"/>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1250AD-1081-4761-B24D-09D61C205601}">
      <dsp:nvSpPr>
        <dsp:cNvPr id="0" name=""/>
        <dsp:cNvSpPr/>
      </dsp:nvSpPr>
      <dsp:spPr>
        <a:xfrm>
          <a:off x="1792308" y="32194"/>
          <a:ext cx="1084792" cy="1084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l-NL" sz="1200" kern="1200"/>
            <a:t>Beleidsdoelen</a:t>
          </a:r>
        </a:p>
      </dsp:txBody>
      <dsp:txXfrm>
        <a:off x="1792308" y="32194"/>
        <a:ext cx="1084792" cy="1084792"/>
      </dsp:txXfrm>
    </dsp:sp>
    <dsp:sp modelId="{2E3A8792-515D-4578-9416-AD85563660E8}">
      <dsp:nvSpPr>
        <dsp:cNvPr id="0" name=""/>
        <dsp:cNvSpPr/>
      </dsp:nvSpPr>
      <dsp:spPr>
        <a:xfrm>
          <a:off x="1360534" y="259"/>
          <a:ext cx="4072980" cy="4072980"/>
        </a:xfrm>
        <a:prstGeom prst="circularArrow">
          <a:avLst>
            <a:gd name="adj1" fmla="val 5194"/>
            <a:gd name="adj2" fmla="val 335436"/>
            <a:gd name="adj3" fmla="val 16867696"/>
            <a:gd name="adj4" fmla="val 15196868"/>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884C669-62D9-4949-A3B1-EFFF0E93D1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E7D213F8-C004-4121-9539-9B66D25C42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126B8D-6992-4506-A2D5-C710E212D571}" type="datetimeFigureOut">
              <a:rPr lang="nl-NL" smtClean="0"/>
              <a:t>13-12-2021</a:t>
            </a:fld>
            <a:endParaRPr lang="nl-NL"/>
          </a:p>
        </p:txBody>
      </p:sp>
      <p:sp>
        <p:nvSpPr>
          <p:cNvPr id="4" name="Tijdelijke aanduiding voor voettekst 3">
            <a:extLst>
              <a:ext uri="{FF2B5EF4-FFF2-40B4-BE49-F238E27FC236}">
                <a16:creationId xmlns:a16="http://schemas.microsoft.com/office/drawing/2014/main" id="{5ED9739B-9C48-4D8B-B885-28271ACC7C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C8B2F3B7-E3D2-4BA0-B573-4543DBE844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C3326F-AB9C-4E2C-B8D5-BFFD6F791DF7}" type="slidenum">
              <a:rPr lang="nl-NL" smtClean="0"/>
              <a:t>‹nr.›</a:t>
            </a:fld>
            <a:endParaRPr lang="nl-NL"/>
          </a:p>
        </p:txBody>
      </p:sp>
    </p:spTree>
    <p:extLst>
      <p:ext uri="{BB962C8B-B14F-4D97-AF65-F5344CB8AC3E}">
        <p14:creationId xmlns:p14="http://schemas.microsoft.com/office/powerpoint/2010/main" val="723426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DE54C-8BE9-4FA3-9FFE-EDE6C14BBD61}" type="datetimeFigureOut">
              <a:rPr lang="nl-NL" smtClean="0"/>
              <a:t>13-12-2021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5DEEE3-82E6-4940-B0BF-9A9E584A7930}" type="slidenum">
              <a:rPr lang="nl-NL" smtClean="0"/>
              <a:t>‹nr.›</a:t>
            </a:fld>
            <a:endParaRPr lang="nl-NL"/>
          </a:p>
        </p:txBody>
      </p:sp>
    </p:spTree>
    <p:extLst>
      <p:ext uri="{BB962C8B-B14F-4D97-AF65-F5344CB8AC3E}">
        <p14:creationId xmlns:p14="http://schemas.microsoft.com/office/powerpoint/2010/main" val="3002585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Er zijn nog meer leegstaande scholen, maar die blijven beschikbaar voor tijdelijk verhuur, maar niet voor herontwikkeling. Omdat hier scholen tijdelijk gehuisvest moeten kunnen worden als een school verbouwd en omdat Overvecht groeit en we daarom in de toekomst misschien meer scholen nodig hebben.</a:t>
            </a:r>
          </a:p>
          <a:p>
            <a:endParaRPr lang="nl-NL"/>
          </a:p>
        </p:txBody>
      </p:sp>
      <p:sp>
        <p:nvSpPr>
          <p:cNvPr id="4" name="Tijdelijke aanduiding voor dianummer 3"/>
          <p:cNvSpPr>
            <a:spLocks noGrp="1"/>
          </p:cNvSpPr>
          <p:nvPr>
            <p:ph type="sldNum" sz="quarter" idx="5"/>
          </p:nvPr>
        </p:nvSpPr>
        <p:spPr/>
        <p:txBody>
          <a:bodyPr/>
          <a:lstStyle/>
          <a:p>
            <a:fld id="{6A5DEEE3-82E6-4940-B0BF-9A9E584A7930}" type="slidenum">
              <a:rPr lang="nl-NL" smtClean="0"/>
              <a:t>13</a:t>
            </a:fld>
            <a:endParaRPr lang="nl-NL"/>
          </a:p>
        </p:txBody>
      </p:sp>
    </p:spTree>
    <p:extLst>
      <p:ext uri="{BB962C8B-B14F-4D97-AF65-F5344CB8AC3E}">
        <p14:creationId xmlns:p14="http://schemas.microsoft.com/office/powerpoint/2010/main" val="1574280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62755AF7-0AA7-4012-AC09-6DA5A5FB89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26" b="12724"/>
          <a:stretch/>
        </p:blipFill>
        <p:spPr>
          <a:xfrm>
            <a:off x="112226" y="1453275"/>
            <a:ext cx="11948160" cy="4422333"/>
          </a:xfrm>
          <a:prstGeom prst="rect">
            <a:avLst/>
          </a:prstGeom>
        </p:spPr>
      </p:pic>
      <p:sp>
        <p:nvSpPr>
          <p:cNvPr id="17" name="Tijdelijke aanduiding voor tekst 16">
            <a:extLst>
              <a:ext uri="{FF2B5EF4-FFF2-40B4-BE49-F238E27FC236}">
                <a16:creationId xmlns:a16="http://schemas.microsoft.com/office/drawing/2014/main" id="{DEEE9312-5402-4F78-A65F-2E0A928142EC}"/>
              </a:ext>
            </a:extLst>
          </p:cNvPr>
          <p:cNvSpPr>
            <a:spLocks noGrp="1"/>
          </p:cNvSpPr>
          <p:nvPr>
            <p:ph type="body" sz="quarter" idx="12" hasCustomPrompt="1"/>
          </p:nvPr>
        </p:nvSpPr>
        <p:spPr>
          <a:xfrm>
            <a:off x="7906739" y="6424200"/>
            <a:ext cx="4179661" cy="237041"/>
          </a:xfrm>
        </p:spPr>
        <p:txBody>
          <a:bodyPr>
            <a:normAutofit/>
          </a:bodyPr>
          <a:lstStyle>
            <a:lvl1pPr marL="0" indent="0" algn="r">
              <a:buNone/>
              <a:defRPr sz="1100" b="1">
                <a:solidFill>
                  <a:schemeClr val="accent1"/>
                </a:solidFill>
              </a:defRPr>
            </a:lvl1pPr>
          </a:lstStyle>
          <a:p>
            <a:pPr lvl="0"/>
            <a:r>
              <a:rPr lang="nl-NL" sz="1100" b="1" dirty="0"/>
              <a:t>Utrecht.nl/activiteit</a:t>
            </a:r>
          </a:p>
        </p:txBody>
      </p:sp>
      <p:sp>
        <p:nvSpPr>
          <p:cNvPr id="18" name="Rechthoek 17">
            <a:extLst>
              <a:ext uri="{FF2B5EF4-FFF2-40B4-BE49-F238E27FC236}">
                <a16:creationId xmlns:a16="http://schemas.microsoft.com/office/drawing/2014/main" id="{0C596203-6BFA-42E9-9490-175F68CC19B6}"/>
              </a:ext>
            </a:extLst>
          </p:cNvPr>
          <p:cNvSpPr>
            <a:spLocks noChangeAspect="1"/>
          </p:cNvSpPr>
          <p:nvPr userDrawn="1"/>
        </p:nvSpPr>
        <p:spPr>
          <a:xfrm>
            <a:off x="117753" y="5019559"/>
            <a:ext cx="11948160" cy="856049"/>
          </a:xfrm>
          <a:prstGeom prst="rec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2" name="Titel 21">
            <a:extLst>
              <a:ext uri="{FF2B5EF4-FFF2-40B4-BE49-F238E27FC236}">
                <a16:creationId xmlns:a16="http://schemas.microsoft.com/office/drawing/2014/main" id="{F83A49BF-BF41-4023-9088-9D6C89BF67FF}"/>
              </a:ext>
            </a:extLst>
          </p:cNvPr>
          <p:cNvSpPr>
            <a:spLocks noGrp="1"/>
          </p:cNvSpPr>
          <p:nvPr>
            <p:ph type="title"/>
          </p:nvPr>
        </p:nvSpPr>
        <p:spPr>
          <a:xfrm>
            <a:off x="480000" y="108000"/>
            <a:ext cx="11284200" cy="1215000"/>
          </a:xfrm>
        </p:spPr>
        <p:txBody>
          <a:bodyPr/>
          <a:lstStyle>
            <a:lvl1pPr>
              <a:defRPr>
                <a:solidFill>
                  <a:schemeClr val="accent1"/>
                </a:solidFill>
              </a:defRPr>
            </a:lvl1pPr>
          </a:lstStyle>
          <a:p>
            <a:r>
              <a:rPr lang="nl-NL"/>
              <a:t>Klik om stijl te bewerken</a:t>
            </a:r>
            <a:endParaRPr lang="nl-NL" dirty="0"/>
          </a:p>
        </p:txBody>
      </p:sp>
      <p:sp>
        <p:nvSpPr>
          <p:cNvPr id="29" name="Tijdelijke aanduiding voor tekst 28">
            <a:extLst>
              <a:ext uri="{FF2B5EF4-FFF2-40B4-BE49-F238E27FC236}">
                <a16:creationId xmlns:a16="http://schemas.microsoft.com/office/drawing/2014/main" id="{5B9EF684-CCA9-4AE5-AB2E-66504D5FA8FB}"/>
              </a:ext>
            </a:extLst>
          </p:cNvPr>
          <p:cNvSpPr>
            <a:spLocks noGrp="1"/>
          </p:cNvSpPr>
          <p:nvPr>
            <p:ph type="body" sz="quarter" idx="13" hasCustomPrompt="1"/>
          </p:nvPr>
        </p:nvSpPr>
        <p:spPr>
          <a:xfrm>
            <a:off x="480000" y="5198831"/>
            <a:ext cx="4680000" cy="289370"/>
          </a:xfrm>
        </p:spPr>
        <p:txBody>
          <a:bodyPr>
            <a:noAutofit/>
          </a:bodyPr>
          <a:lstStyle>
            <a:lvl1pPr marL="0" indent="0">
              <a:lnSpc>
                <a:spcPct val="100000"/>
              </a:lnSpc>
              <a:buNone/>
              <a:defRPr sz="1200">
                <a:solidFill>
                  <a:schemeClr val="bg1"/>
                </a:solidFill>
              </a:defRPr>
            </a:lvl1pPr>
          </a:lstStyle>
          <a:p>
            <a:pPr lvl="0"/>
            <a:r>
              <a:rPr lang="nl-NL" dirty="0"/>
              <a:t>Datum</a:t>
            </a:r>
            <a:br>
              <a:rPr lang="nl-NL" dirty="0"/>
            </a:br>
            <a:endParaRPr lang="nl-NL" dirty="0"/>
          </a:p>
        </p:txBody>
      </p:sp>
      <p:sp>
        <p:nvSpPr>
          <p:cNvPr id="30" name="Tijdelijke aanduiding voor tekst 28">
            <a:extLst>
              <a:ext uri="{FF2B5EF4-FFF2-40B4-BE49-F238E27FC236}">
                <a16:creationId xmlns:a16="http://schemas.microsoft.com/office/drawing/2014/main" id="{FC12DF95-EEE2-424E-9B4F-24CF2B3C3030}"/>
              </a:ext>
            </a:extLst>
          </p:cNvPr>
          <p:cNvSpPr>
            <a:spLocks noGrp="1"/>
          </p:cNvSpPr>
          <p:nvPr>
            <p:ph type="body" sz="quarter" idx="14" hasCustomPrompt="1"/>
          </p:nvPr>
        </p:nvSpPr>
        <p:spPr>
          <a:xfrm>
            <a:off x="480000" y="5432830"/>
            <a:ext cx="4680000" cy="289370"/>
          </a:xfrm>
        </p:spPr>
        <p:txBody>
          <a:bodyPr>
            <a:noAutofit/>
          </a:bodyPr>
          <a:lstStyle>
            <a:lvl1pPr marL="0" indent="0">
              <a:lnSpc>
                <a:spcPct val="100000"/>
              </a:lnSpc>
              <a:buNone/>
              <a:defRPr sz="1200">
                <a:solidFill>
                  <a:schemeClr val="bg1"/>
                </a:solidFill>
              </a:defRPr>
            </a:lvl1pPr>
          </a:lstStyle>
          <a:p>
            <a:pPr lvl="0"/>
            <a:r>
              <a:rPr lang="nl-NL" dirty="0"/>
              <a:t>Naam auteur</a:t>
            </a:r>
            <a:br>
              <a:rPr lang="nl-NL" dirty="0"/>
            </a:br>
            <a:endParaRPr lang="nl-NL" dirty="0"/>
          </a:p>
        </p:txBody>
      </p:sp>
    </p:spTree>
    <p:extLst>
      <p:ext uri="{BB962C8B-B14F-4D97-AF65-F5344CB8AC3E}">
        <p14:creationId xmlns:p14="http://schemas.microsoft.com/office/powerpoint/2010/main" val="2369420869"/>
      </p:ext>
    </p:extLst>
  </p:cSld>
  <p:clrMapOvr>
    <a:masterClrMapping/>
  </p:clrMapOvr>
  <p:extLst>
    <p:ext uri="{DCECCB84-F9BA-43D5-87BE-67443E8EF086}">
      <p15:sldGuideLst xmlns:p15="http://schemas.microsoft.com/office/powerpoint/2012/main">
        <p15:guide id="1" orient="horz" pos="2161"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82495B2-8436-4C34-87D3-FEDDAA4CEBBD}"/>
              </a:ext>
            </a:extLst>
          </p:cNvPr>
          <p:cNvSpPr>
            <a:spLocks noGrp="1"/>
          </p:cNvSpPr>
          <p:nvPr>
            <p:ph type="ftr" sz="quarter" idx="3"/>
          </p:nvPr>
        </p:nvSpPr>
        <p:spPr>
          <a:xfrm>
            <a:off x="7968000" y="6142339"/>
            <a:ext cx="4062312" cy="375461"/>
          </a:xfrm>
          <a:prstGeom prst="rect">
            <a:avLst/>
          </a:prstGeom>
        </p:spPr>
        <p:txBody>
          <a:bodyPr vert="horz" lIns="91440" tIns="45720" rIns="91440" bIns="45720" rtlCol="0" anchor="ctr"/>
          <a:lstStyle>
            <a:lvl1pPr algn="r">
              <a:defRPr sz="1099">
                <a:solidFill>
                  <a:schemeClr val="accent1"/>
                </a:solidFill>
              </a:defRPr>
            </a:lvl1pPr>
          </a:lstStyle>
          <a:p>
            <a:endParaRPr lang="nl-NL" dirty="0"/>
          </a:p>
        </p:txBody>
      </p:sp>
      <p:sp>
        <p:nvSpPr>
          <p:cNvPr id="6" name="Slide Number Placeholder 5">
            <a:extLst>
              <a:ext uri="{FF2B5EF4-FFF2-40B4-BE49-F238E27FC236}">
                <a16:creationId xmlns:a16="http://schemas.microsoft.com/office/drawing/2014/main" id="{A2696D70-01C3-4621-ABA5-C9D02DAEB514}"/>
              </a:ext>
            </a:extLst>
          </p:cNvPr>
          <p:cNvSpPr>
            <a:spLocks noGrp="1"/>
          </p:cNvSpPr>
          <p:nvPr>
            <p:ph type="sldNum" sz="quarter" idx="4"/>
          </p:nvPr>
        </p:nvSpPr>
        <p:spPr>
          <a:xfrm>
            <a:off x="7968000" y="6517800"/>
            <a:ext cx="4067381" cy="237602"/>
          </a:xfrm>
          <a:prstGeom prst="rect">
            <a:avLst/>
          </a:prstGeom>
        </p:spPr>
        <p:txBody>
          <a:bodyPr vert="horz" lIns="91440" tIns="45720" rIns="91440" bIns="45720" rtlCol="0" anchor="ctr"/>
          <a:lstStyle>
            <a:lvl1pPr algn="r">
              <a:defRPr sz="1099" b="1">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2503373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80000" y="457199"/>
            <a:ext cx="4292027" cy="1600201"/>
          </a:xfrm>
        </p:spPr>
        <p:txBody>
          <a:bodyPr anchor="b"/>
          <a:lstStyle>
            <a:lvl1pPr>
              <a:defRPr sz="3200">
                <a:solidFill>
                  <a:srgbClr val="CC0000"/>
                </a:solidFill>
              </a:defRPr>
            </a:lvl1pPr>
          </a:lstStyle>
          <a:p>
            <a:r>
              <a:rPr lang="nl-NL"/>
              <a:t>Klik om stijl te bewerken</a:t>
            </a:r>
            <a:endParaRPr lang="en-US" dirty="0"/>
          </a:p>
        </p:txBody>
      </p:sp>
      <p:sp>
        <p:nvSpPr>
          <p:cNvPr id="3" name="Content Placeholder 2"/>
          <p:cNvSpPr>
            <a:spLocks noGrp="1"/>
          </p:cNvSpPr>
          <p:nvPr>
            <p:ph idx="1"/>
          </p:nvPr>
        </p:nvSpPr>
        <p:spPr>
          <a:xfrm>
            <a:off x="5183188" y="457199"/>
            <a:ext cx="6172200" cy="5403855"/>
          </a:xfrm>
        </p:spPr>
        <p:txBody>
          <a:bodyPr/>
          <a:lstStyle>
            <a:lvl1pPr>
              <a:buClr>
                <a:srgbClr val="C00000"/>
              </a:buClr>
              <a:defRPr sz="2800"/>
            </a:lvl1pPr>
            <a:lvl2pPr>
              <a:buClr>
                <a:srgbClr val="C00000"/>
              </a:buClr>
              <a:defRPr sz="2400"/>
            </a:lvl2pPr>
            <a:lvl3pPr>
              <a:buClr>
                <a:srgbClr val="C00000"/>
              </a:buClr>
              <a:defRPr sz="2000"/>
            </a:lvl3pPr>
            <a:lvl4pPr>
              <a:buClr>
                <a:srgbClr val="C00000"/>
              </a:buClr>
              <a:defRPr sz="1800"/>
            </a:lvl4pPr>
            <a:lvl5pPr>
              <a:buClr>
                <a:srgbClr val="C00000"/>
              </a:buClr>
              <a:defRPr sz="18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480000" y="2057401"/>
            <a:ext cx="4292027" cy="3811587"/>
          </a:xfrm>
        </p:spPr>
        <p:txBody>
          <a:bodyPr/>
          <a:lstStyle>
            <a:lvl1pPr marL="0" indent="0">
              <a:buNone/>
              <a:defRPr sz="1600"/>
            </a:lvl1pPr>
            <a:lvl2pPr marL="457156" indent="0">
              <a:buNone/>
              <a:defRPr sz="1401"/>
            </a:lvl2pPr>
            <a:lvl3pPr marL="914312" indent="0">
              <a:buNone/>
              <a:defRPr sz="1200"/>
            </a:lvl3pPr>
            <a:lvl4pPr marL="1371468" indent="0">
              <a:buNone/>
              <a:defRPr sz="1001"/>
            </a:lvl4pPr>
            <a:lvl5pPr marL="1828625" indent="0">
              <a:buNone/>
              <a:defRPr sz="1001"/>
            </a:lvl5pPr>
            <a:lvl6pPr marL="2285781" indent="0">
              <a:buNone/>
              <a:defRPr sz="1001"/>
            </a:lvl6pPr>
            <a:lvl7pPr marL="2742937" indent="0">
              <a:buNone/>
              <a:defRPr sz="1001"/>
            </a:lvl7pPr>
            <a:lvl8pPr marL="3200093" indent="0">
              <a:buNone/>
              <a:defRPr sz="1001"/>
            </a:lvl8pPr>
            <a:lvl9pPr marL="3657249" indent="0">
              <a:buNone/>
              <a:defRPr sz="1001"/>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350594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80000" y="457199"/>
            <a:ext cx="4292027" cy="1600201"/>
          </a:xfrm>
        </p:spPr>
        <p:txBody>
          <a:bodyPr anchor="b">
            <a:normAutofit/>
          </a:bodyPr>
          <a:lstStyle>
            <a:lvl1pPr>
              <a:defRPr sz="2800">
                <a:solidFill>
                  <a:schemeClr val="accent1"/>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5066400" y="457199"/>
            <a:ext cx="6288988" cy="5403855"/>
          </a:xfrm>
        </p:spPr>
        <p:txBody>
          <a:bodyPr anchor="t">
            <a:normAutofit/>
          </a:bodyPr>
          <a:lstStyle>
            <a:lvl1pPr marL="0" indent="0">
              <a:buNone/>
              <a:defRPr sz="2000"/>
            </a:lvl1pPr>
            <a:lvl2pPr marL="457156" indent="0">
              <a:buNone/>
              <a:defRPr sz="2800"/>
            </a:lvl2pPr>
            <a:lvl3pPr marL="914312" indent="0">
              <a:buNone/>
              <a:defRPr sz="2400"/>
            </a:lvl3pPr>
            <a:lvl4pPr marL="1371468" indent="0">
              <a:buNone/>
              <a:defRPr sz="2000"/>
            </a:lvl4pPr>
            <a:lvl5pPr marL="1828625" indent="0">
              <a:buNone/>
              <a:defRPr sz="2000"/>
            </a:lvl5pPr>
            <a:lvl6pPr marL="2285781" indent="0">
              <a:buNone/>
              <a:defRPr sz="2000"/>
            </a:lvl6pPr>
            <a:lvl7pPr marL="2742937" indent="0">
              <a:buNone/>
              <a:defRPr sz="2000"/>
            </a:lvl7pPr>
            <a:lvl8pPr marL="3200093" indent="0">
              <a:buNone/>
              <a:defRPr sz="2000"/>
            </a:lvl8pPr>
            <a:lvl9pPr marL="3657249"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480000" y="2057401"/>
            <a:ext cx="4292027" cy="3811587"/>
          </a:xfrm>
        </p:spPr>
        <p:txBody>
          <a:bodyPr/>
          <a:lstStyle>
            <a:lvl1pPr marL="0" indent="0">
              <a:buNone/>
              <a:defRPr sz="1600"/>
            </a:lvl1pPr>
            <a:lvl2pPr marL="457156" indent="0">
              <a:buNone/>
              <a:defRPr sz="1401"/>
            </a:lvl2pPr>
            <a:lvl3pPr marL="914312" indent="0">
              <a:buNone/>
              <a:defRPr sz="1200"/>
            </a:lvl3pPr>
            <a:lvl4pPr marL="1371468" indent="0">
              <a:buNone/>
              <a:defRPr sz="1001"/>
            </a:lvl4pPr>
            <a:lvl5pPr marL="1828625" indent="0">
              <a:buNone/>
              <a:defRPr sz="1001"/>
            </a:lvl5pPr>
            <a:lvl6pPr marL="2285781" indent="0">
              <a:buNone/>
              <a:defRPr sz="1001"/>
            </a:lvl6pPr>
            <a:lvl7pPr marL="2742937" indent="0">
              <a:buNone/>
              <a:defRPr sz="1001"/>
            </a:lvl7pPr>
            <a:lvl8pPr marL="3200093" indent="0">
              <a:buNone/>
              <a:defRPr sz="1001"/>
            </a:lvl8pPr>
            <a:lvl9pPr marL="3657249" indent="0">
              <a:buNone/>
              <a:defRPr sz="1001"/>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3144401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accent1"/>
                </a:solidFill>
              </a:defRPr>
            </a:lvl1p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2627435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497476"/>
          </a:xfrm>
        </p:spPr>
        <p:txBody>
          <a:bodyPr vert="eaVert"/>
          <a:lstStyle>
            <a:lvl1pPr>
              <a:defRPr>
                <a:solidFill>
                  <a:schemeClr val="accent1"/>
                </a:solidFil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526800" y="365124"/>
            <a:ext cx="8045701" cy="5497476"/>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Footer Placeholder 4">
            <a:extLst>
              <a:ext uri="{FF2B5EF4-FFF2-40B4-BE49-F238E27FC236}">
                <a16:creationId xmlns:a16="http://schemas.microsoft.com/office/drawing/2014/main" id="{5B4A3944-BD8F-4248-A20F-93FDA38A48A0}"/>
              </a:ext>
            </a:extLst>
          </p:cNvPr>
          <p:cNvSpPr>
            <a:spLocks noGrp="1"/>
          </p:cNvSpPr>
          <p:nvPr>
            <p:ph type="ftr" sz="quarter" idx="3"/>
          </p:nvPr>
        </p:nvSpPr>
        <p:spPr>
          <a:xfrm>
            <a:off x="7968000" y="6142339"/>
            <a:ext cx="4062312" cy="375461"/>
          </a:xfrm>
          <a:prstGeom prst="rect">
            <a:avLst/>
          </a:prstGeom>
        </p:spPr>
        <p:txBody>
          <a:bodyPr vert="horz" lIns="91440" tIns="45720" rIns="91440" bIns="45720" rtlCol="0" anchor="ctr"/>
          <a:lstStyle>
            <a:lvl1pPr algn="r">
              <a:defRPr sz="1099">
                <a:solidFill>
                  <a:schemeClr val="accent1"/>
                </a:solidFill>
              </a:defRPr>
            </a:lvl1pPr>
          </a:lstStyle>
          <a:p>
            <a:endParaRPr lang="nl-NL" dirty="0"/>
          </a:p>
        </p:txBody>
      </p:sp>
      <p:sp>
        <p:nvSpPr>
          <p:cNvPr id="8" name="Slide Number Placeholder 5">
            <a:extLst>
              <a:ext uri="{FF2B5EF4-FFF2-40B4-BE49-F238E27FC236}">
                <a16:creationId xmlns:a16="http://schemas.microsoft.com/office/drawing/2014/main" id="{6C5E61D2-53F7-40F2-94DE-4C6C7D90489A}"/>
              </a:ext>
            </a:extLst>
          </p:cNvPr>
          <p:cNvSpPr>
            <a:spLocks noGrp="1"/>
          </p:cNvSpPr>
          <p:nvPr>
            <p:ph type="sldNum" sz="quarter" idx="4"/>
          </p:nvPr>
        </p:nvSpPr>
        <p:spPr>
          <a:xfrm>
            <a:off x="7968000" y="6517800"/>
            <a:ext cx="4067381" cy="237602"/>
          </a:xfrm>
          <a:prstGeom prst="rect">
            <a:avLst/>
          </a:prstGeom>
        </p:spPr>
        <p:txBody>
          <a:bodyPr vert="horz" lIns="91440" tIns="45720" rIns="91440" bIns="45720" rtlCol="0" anchor="ctr"/>
          <a:lstStyle>
            <a:lvl1pPr algn="r">
              <a:defRPr sz="1099" b="1">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523395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kleur #1">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DA0BF260-1FEA-4FCD-A70B-A9E9EAE344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5730" y="1462049"/>
            <a:ext cx="11944350" cy="4400550"/>
          </a:xfrm>
          <a:prstGeom prst="rect">
            <a:avLst/>
          </a:prstGeom>
        </p:spPr>
      </p:pic>
      <p:sp>
        <p:nvSpPr>
          <p:cNvPr id="2" name="Titel 1">
            <a:extLst>
              <a:ext uri="{FF2B5EF4-FFF2-40B4-BE49-F238E27FC236}">
                <a16:creationId xmlns:a16="http://schemas.microsoft.com/office/drawing/2014/main" id="{33732454-AAC8-47AB-AFC6-61D35C6159B7}"/>
              </a:ext>
            </a:extLst>
          </p:cNvPr>
          <p:cNvSpPr>
            <a:spLocks noGrp="1"/>
          </p:cNvSpPr>
          <p:nvPr>
            <p:ph type="title"/>
          </p:nvPr>
        </p:nvSpPr>
        <p:spPr>
          <a:xfrm>
            <a:off x="480000" y="108000"/>
            <a:ext cx="11284200" cy="1215000"/>
          </a:xfrm>
        </p:spPr>
        <p:txBody>
          <a:bodyPr/>
          <a:lstStyle>
            <a:lvl1pPr>
              <a:defRPr>
                <a:solidFill>
                  <a:srgbClr val="CC0000"/>
                </a:solidFill>
              </a:defRPr>
            </a:lvl1pPr>
          </a:lstStyle>
          <a:p>
            <a:r>
              <a:rPr lang="nl-NL"/>
              <a:t>Klik om stijl te bewerken</a:t>
            </a:r>
            <a:endParaRPr lang="nl-NL" dirty="0"/>
          </a:p>
        </p:txBody>
      </p:sp>
      <p:sp>
        <p:nvSpPr>
          <p:cNvPr id="7" name="Tijdelijke aanduiding voor tekst 16">
            <a:extLst>
              <a:ext uri="{FF2B5EF4-FFF2-40B4-BE49-F238E27FC236}">
                <a16:creationId xmlns:a16="http://schemas.microsoft.com/office/drawing/2014/main" id="{13805BFE-11BB-4A5A-B855-96394EB26C8C}"/>
              </a:ext>
            </a:extLst>
          </p:cNvPr>
          <p:cNvSpPr>
            <a:spLocks noGrp="1"/>
          </p:cNvSpPr>
          <p:nvPr>
            <p:ph type="body" sz="quarter" idx="13" hasCustomPrompt="1"/>
          </p:nvPr>
        </p:nvSpPr>
        <p:spPr>
          <a:xfrm>
            <a:off x="7906739" y="6424200"/>
            <a:ext cx="4179661" cy="237041"/>
          </a:xfrm>
        </p:spPr>
        <p:txBody>
          <a:bodyPr>
            <a:normAutofit/>
          </a:bodyPr>
          <a:lstStyle>
            <a:lvl1pPr marL="0" indent="0" algn="r">
              <a:buNone/>
              <a:defRPr sz="1100" b="1">
                <a:solidFill>
                  <a:schemeClr val="accent1"/>
                </a:solidFill>
              </a:defRPr>
            </a:lvl1pPr>
          </a:lstStyle>
          <a:p>
            <a:pPr lvl="0"/>
            <a:r>
              <a:rPr lang="nl-NL" sz="1100" b="1" dirty="0"/>
              <a:t>Utrecht.nl/activiteit</a:t>
            </a:r>
          </a:p>
        </p:txBody>
      </p:sp>
      <p:sp>
        <p:nvSpPr>
          <p:cNvPr id="8" name="Rechthoek 7">
            <a:extLst>
              <a:ext uri="{FF2B5EF4-FFF2-40B4-BE49-F238E27FC236}">
                <a16:creationId xmlns:a16="http://schemas.microsoft.com/office/drawing/2014/main" id="{E82385C4-3874-4527-A630-0DC7207D2032}"/>
              </a:ext>
            </a:extLst>
          </p:cNvPr>
          <p:cNvSpPr>
            <a:spLocks noChangeAspect="1"/>
          </p:cNvSpPr>
          <p:nvPr userDrawn="1"/>
        </p:nvSpPr>
        <p:spPr>
          <a:xfrm>
            <a:off x="121920" y="5006550"/>
            <a:ext cx="11948160" cy="856049"/>
          </a:xfrm>
          <a:prstGeom prst="rect">
            <a:avLst/>
          </a:prstGeom>
          <a:solidFill>
            <a:srgbClr val="00418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tekst 28">
            <a:extLst>
              <a:ext uri="{FF2B5EF4-FFF2-40B4-BE49-F238E27FC236}">
                <a16:creationId xmlns:a16="http://schemas.microsoft.com/office/drawing/2014/main" id="{5E69FD27-D747-4E7C-A558-CEF3B62A810B}"/>
              </a:ext>
            </a:extLst>
          </p:cNvPr>
          <p:cNvSpPr>
            <a:spLocks noGrp="1"/>
          </p:cNvSpPr>
          <p:nvPr>
            <p:ph type="body" sz="quarter" idx="14" hasCustomPrompt="1"/>
          </p:nvPr>
        </p:nvSpPr>
        <p:spPr>
          <a:xfrm>
            <a:off x="480000" y="5160600"/>
            <a:ext cx="4680000" cy="289370"/>
          </a:xfrm>
        </p:spPr>
        <p:txBody>
          <a:bodyPr>
            <a:noAutofit/>
          </a:bodyPr>
          <a:lstStyle>
            <a:lvl1pPr marL="0" indent="0">
              <a:lnSpc>
                <a:spcPct val="100000"/>
              </a:lnSpc>
              <a:buNone/>
              <a:defRPr sz="1200">
                <a:solidFill>
                  <a:schemeClr val="bg1"/>
                </a:solidFill>
              </a:defRPr>
            </a:lvl1pPr>
          </a:lstStyle>
          <a:p>
            <a:pPr lvl="0"/>
            <a:r>
              <a:rPr lang="nl-NL" dirty="0"/>
              <a:t>Datum</a:t>
            </a:r>
            <a:br>
              <a:rPr lang="nl-NL" dirty="0"/>
            </a:br>
            <a:endParaRPr lang="nl-NL" dirty="0"/>
          </a:p>
        </p:txBody>
      </p:sp>
      <p:sp>
        <p:nvSpPr>
          <p:cNvPr id="12" name="Tijdelijke aanduiding voor tekst 28">
            <a:extLst>
              <a:ext uri="{FF2B5EF4-FFF2-40B4-BE49-F238E27FC236}">
                <a16:creationId xmlns:a16="http://schemas.microsoft.com/office/drawing/2014/main" id="{28C29217-CE32-4611-9394-BC28FE2296F3}"/>
              </a:ext>
            </a:extLst>
          </p:cNvPr>
          <p:cNvSpPr>
            <a:spLocks noGrp="1"/>
          </p:cNvSpPr>
          <p:nvPr>
            <p:ph type="body" sz="quarter" idx="15" hasCustomPrompt="1"/>
          </p:nvPr>
        </p:nvSpPr>
        <p:spPr>
          <a:xfrm>
            <a:off x="480000" y="5394599"/>
            <a:ext cx="4680000" cy="289370"/>
          </a:xfrm>
        </p:spPr>
        <p:txBody>
          <a:bodyPr>
            <a:noAutofit/>
          </a:bodyPr>
          <a:lstStyle>
            <a:lvl1pPr marL="0" indent="0">
              <a:lnSpc>
                <a:spcPct val="100000"/>
              </a:lnSpc>
              <a:buNone/>
              <a:defRPr sz="1200">
                <a:solidFill>
                  <a:schemeClr val="bg1"/>
                </a:solidFill>
              </a:defRPr>
            </a:lvl1pPr>
          </a:lstStyle>
          <a:p>
            <a:pPr lvl="0"/>
            <a:r>
              <a:rPr lang="nl-NL" dirty="0"/>
              <a:t>Naam auteur</a:t>
            </a:r>
            <a:br>
              <a:rPr lang="nl-NL" dirty="0"/>
            </a:br>
            <a:endParaRPr lang="nl-NL" dirty="0"/>
          </a:p>
        </p:txBody>
      </p:sp>
    </p:spTree>
    <p:extLst>
      <p:ext uri="{BB962C8B-B14F-4D97-AF65-F5344CB8AC3E}">
        <p14:creationId xmlns:p14="http://schemas.microsoft.com/office/powerpoint/2010/main" val="1618698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dia kleur #1">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363C986-5A4A-4FB9-A08D-1BF6876F267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1920" y="1462049"/>
            <a:ext cx="11944350" cy="4400550"/>
          </a:xfrm>
          <a:prstGeom prst="rect">
            <a:avLst/>
          </a:prstGeom>
        </p:spPr>
      </p:pic>
      <p:sp>
        <p:nvSpPr>
          <p:cNvPr id="2" name="Titel 1">
            <a:extLst>
              <a:ext uri="{FF2B5EF4-FFF2-40B4-BE49-F238E27FC236}">
                <a16:creationId xmlns:a16="http://schemas.microsoft.com/office/drawing/2014/main" id="{33732454-AAC8-47AB-AFC6-61D35C6159B7}"/>
              </a:ext>
            </a:extLst>
          </p:cNvPr>
          <p:cNvSpPr>
            <a:spLocks noGrp="1"/>
          </p:cNvSpPr>
          <p:nvPr>
            <p:ph type="title"/>
          </p:nvPr>
        </p:nvSpPr>
        <p:spPr>
          <a:xfrm>
            <a:off x="480000" y="108000"/>
            <a:ext cx="11284200" cy="1215000"/>
          </a:xfrm>
        </p:spPr>
        <p:txBody>
          <a:bodyPr/>
          <a:lstStyle>
            <a:lvl1pPr>
              <a:defRPr>
                <a:solidFill>
                  <a:schemeClr val="accent1"/>
                </a:solidFill>
              </a:defRPr>
            </a:lvl1pPr>
          </a:lstStyle>
          <a:p>
            <a:r>
              <a:rPr lang="nl-NL"/>
              <a:t>Klik om stijl te bewerken</a:t>
            </a:r>
            <a:endParaRPr lang="nl-NL" dirty="0"/>
          </a:p>
        </p:txBody>
      </p:sp>
      <p:sp>
        <p:nvSpPr>
          <p:cNvPr id="7" name="Tijdelijke aanduiding voor tekst 16">
            <a:extLst>
              <a:ext uri="{FF2B5EF4-FFF2-40B4-BE49-F238E27FC236}">
                <a16:creationId xmlns:a16="http://schemas.microsoft.com/office/drawing/2014/main" id="{13805BFE-11BB-4A5A-B855-96394EB26C8C}"/>
              </a:ext>
            </a:extLst>
          </p:cNvPr>
          <p:cNvSpPr>
            <a:spLocks noGrp="1"/>
          </p:cNvSpPr>
          <p:nvPr>
            <p:ph type="body" sz="quarter" idx="13" hasCustomPrompt="1"/>
          </p:nvPr>
        </p:nvSpPr>
        <p:spPr>
          <a:xfrm>
            <a:off x="7906739" y="6424200"/>
            <a:ext cx="4179661" cy="237041"/>
          </a:xfrm>
        </p:spPr>
        <p:txBody>
          <a:bodyPr>
            <a:normAutofit/>
          </a:bodyPr>
          <a:lstStyle>
            <a:lvl1pPr marL="0" indent="0" algn="r">
              <a:buNone/>
              <a:defRPr sz="1100" b="1">
                <a:solidFill>
                  <a:schemeClr val="accent1"/>
                </a:solidFill>
              </a:defRPr>
            </a:lvl1pPr>
          </a:lstStyle>
          <a:p>
            <a:pPr lvl="0"/>
            <a:r>
              <a:rPr lang="nl-NL" sz="1100" b="1" dirty="0"/>
              <a:t>Utrecht.nl/activiteit</a:t>
            </a:r>
          </a:p>
        </p:txBody>
      </p:sp>
      <p:sp>
        <p:nvSpPr>
          <p:cNvPr id="8" name="Rechthoek 7">
            <a:extLst>
              <a:ext uri="{FF2B5EF4-FFF2-40B4-BE49-F238E27FC236}">
                <a16:creationId xmlns:a16="http://schemas.microsoft.com/office/drawing/2014/main" id="{E82385C4-3874-4527-A630-0DC7207D2032}"/>
              </a:ext>
            </a:extLst>
          </p:cNvPr>
          <p:cNvSpPr>
            <a:spLocks noChangeAspect="1"/>
          </p:cNvSpPr>
          <p:nvPr userDrawn="1"/>
        </p:nvSpPr>
        <p:spPr>
          <a:xfrm>
            <a:off x="121920" y="5006550"/>
            <a:ext cx="11948160" cy="856049"/>
          </a:xfrm>
          <a:prstGeom prst="rect">
            <a:avLst/>
          </a:prstGeom>
          <a:solidFill>
            <a:srgbClr val="00418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tekst 28">
            <a:extLst>
              <a:ext uri="{FF2B5EF4-FFF2-40B4-BE49-F238E27FC236}">
                <a16:creationId xmlns:a16="http://schemas.microsoft.com/office/drawing/2014/main" id="{5E69FD27-D747-4E7C-A558-CEF3B62A810B}"/>
              </a:ext>
            </a:extLst>
          </p:cNvPr>
          <p:cNvSpPr>
            <a:spLocks noGrp="1"/>
          </p:cNvSpPr>
          <p:nvPr>
            <p:ph type="body" sz="quarter" idx="14" hasCustomPrompt="1"/>
          </p:nvPr>
        </p:nvSpPr>
        <p:spPr>
          <a:xfrm>
            <a:off x="480000" y="5160600"/>
            <a:ext cx="4680000" cy="289370"/>
          </a:xfrm>
        </p:spPr>
        <p:txBody>
          <a:bodyPr>
            <a:noAutofit/>
          </a:bodyPr>
          <a:lstStyle>
            <a:lvl1pPr marL="0" indent="0">
              <a:lnSpc>
                <a:spcPct val="100000"/>
              </a:lnSpc>
              <a:buNone/>
              <a:defRPr sz="1200">
                <a:solidFill>
                  <a:schemeClr val="bg1"/>
                </a:solidFill>
              </a:defRPr>
            </a:lvl1pPr>
          </a:lstStyle>
          <a:p>
            <a:pPr lvl="0"/>
            <a:r>
              <a:rPr lang="nl-NL" dirty="0"/>
              <a:t>Datum</a:t>
            </a:r>
            <a:br>
              <a:rPr lang="nl-NL" dirty="0"/>
            </a:br>
            <a:endParaRPr lang="nl-NL" dirty="0"/>
          </a:p>
        </p:txBody>
      </p:sp>
      <p:sp>
        <p:nvSpPr>
          <p:cNvPr id="12" name="Tijdelijke aanduiding voor tekst 28">
            <a:extLst>
              <a:ext uri="{FF2B5EF4-FFF2-40B4-BE49-F238E27FC236}">
                <a16:creationId xmlns:a16="http://schemas.microsoft.com/office/drawing/2014/main" id="{28C29217-CE32-4611-9394-BC28FE2296F3}"/>
              </a:ext>
            </a:extLst>
          </p:cNvPr>
          <p:cNvSpPr>
            <a:spLocks noGrp="1"/>
          </p:cNvSpPr>
          <p:nvPr>
            <p:ph type="body" sz="quarter" idx="15" hasCustomPrompt="1"/>
          </p:nvPr>
        </p:nvSpPr>
        <p:spPr>
          <a:xfrm>
            <a:off x="480000" y="5394599"/>
            <a:ext cx="4680000" cy="289370"/>
          </a:xfrm>
        </p:spPr>
        <p:txBody>
          <a:bodyPr>
            <a:noAutofit/>
          </a:bodyPr>
          <a:lstStyle>
            <a:lvl1pPr marL="0" indent="0">
              <a:lnSpc>
                <a:spcPct val="100000"/>
              </a:lnSpc>
              <a:buNone/>
              <a:defRPr sz="1200">
                <a:solidFill>
                  <a:schemeClr val="bg1"/>
                </a:solidFill>
              </a:defRPr>
            </a:lvl1pPr>
          </a:lstStyle>
          <a:p>
            <a:pPr lvl="0"/>
            <a:r>
              <a:rPr lang="nl-NL" dirty="0"/>
              <a:t>Naam auteur</a:t>
            </a:r>
            <a:br>
              <a:rPr lang="nl-NL" dirty="0"/>
            </a:br>
            <a:endParaRPr lang="nl-NL" dirty="0"/>
          </a:p>
        </p:txBody>
      </p:sp>
    </p:spTree>
    <p:extLst>
      <p:ext uri="{BB962C8B-B14F-4D97-AF65-F5344CB8AC3E}">
        <p14:creationId xmlns:p14="http://schemas.microsoft.com/office/powerpoint/2010/main" val="264737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dia kleur #1">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CB1EA66-A83F-4371-8DF6-826819FAF3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1920" y="1462049"/>
            <a:ext cx="11944350" cy="4400550"/>
          </a:xfrm>
          <a:prstGeom prst="rect">
            <a:avLst/>
          </a:prstGeom>
        </p:spPr>
      </p:pic>
      <p:sp>
        <p:nvSpPr>
          <p:cNvPr id="9" name="Rechthoek 8">
            <a:extLst>
              <a:ext uri="{FF2B5EF4-FFF2-40B4-BE49-F238E27FC236}">
                <a16:creationId xmlns:a16="http://schemas.microsoft.com/office/drawing/2014/main" id="{A81BC5A2-0300-4FDB-8DDE-5B5E1D6B4971}"/>
              </a:ext>
            </a:extLst>
          </p:cNvPr>
          <p:cNvSpPr>
            <a:spLocks noChangeAspect="1"/>
          </p:cNvSpPr>
          <p:nvPr userDrawn="1"/>
        </p:nvSpPr>
        <p:spPr>
          <a:xfrm>
            <a:off x="121920" y="5006550"/>
            <a:ext cx="11948160" cy="856049"/>
          </a:xfrm>
          <a:prstGeom prst="rect">
            <a:avLst/>
          </a:prstGeom>
          <a:solidFill>
            <a:srgbClr val="195814">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33732454-AAC8-47AB-AFC6-61D35C6159B7}"/>
              </a:ext>
            </a:extLst>
          </p:cNvPr>
          <p:cNvSpPr>
            <a:spLocks noGrp="1"/>
          </p:cNvSpPr>
          <p:nvPr>
            <p:ph type="title"/>
          </p:nvPr>
        </p:nvSpPr>
        <p:spPr>
          <a:xfrm>
            <a:off x="480000" y="108000"/>
            <a:ext cx="11284200" cy="1215000"/>
          </a:xfrm>
        </p:spPr>
        <p:txBody>
          <a:bodyPr/>
          <a:lstStyle>
            <a:lvl1pPr>
              <a:defRPr>
                <a:solidFill>
                  <a:schemeClr val="accent1"/>
                </a:solidFill>
              </a:defRPr>
            </a:lvl1pPr>
          </a:lstStyle>
          <a:p>
            <a:r>
              <a:rPr lang="nl-NL"/>
              <a:t>Klik om stijl te bewerken</a:t>
            </a:r>
            <a:endParaRPr lang="nl-NL" dirty="0"/>
          </a:p>
        </p:txBody>
      </p:sp>
      <p:sp>
        <p:nvSpPr>
          <p:cNvPr id="7" name="Tijdelijke aanduiding voor tekst 16">
            <a:extLst>
              <a:ext uri="{FF2B5EF4-FFF2-40B4-BE49-F238E27FC236}">
                <a16:creationId xmlns:a16="http://schemas.microsoft.com/office/drawing/2014/main" id="{13805BFE-11BB-4A5A-B855-96394EB26C8C}"/>
              </a:ext>
            </a:extLst>
          </p:cNvPr>
          <p:cNvSpPr>
            <a:spLocks noGrp="1"/>
          </p:cNvSpPr>
          <p:nvPr>
            <p:ph type="body" sz="quarter" idx="13" hasCustomPrompt="1"/>
          </p:nvPr>
        </p:nvSpPr>
        <p:spPr>
          <a:xfrm>
            <a:off x="7906739" y="6424200"/>
            <a:ext cx="4179661" cy="237041"/>
          </a:xfrm>
        </p:spPr>
        <p:txBody>
          <a:bodyPr>
            <a:normAutofit/>
          </a:bodyPr>
          <a:lstStyle>
            <a:lvl1pPr marL="0" indent="0" algn="r">
              <a:buNone/>
              <a:defRPr sz="1100" b="1">
                <a:solidFill>
                  <a:schemeClr val="accent1"/>
                </a:solidFill>
              </a:defRPr>
            </a:lvl1pPr>
          </a:lstStyle>
          <a:p>
            <a:pPr lvl="0"/>
            <a:r>
              <a:rPr lang="nl-NL" sz="1100" b="1" dirty="0"/>
              <a:t>Utrecht.nl/activiteit</a:t>
            </a:r>
          </a:p>
        </p:txBody>
      </p:sp>
      <p:sp>
        <p:nvSpPr>
          <p:cNvPr id="11" name="Tijdelijke aanduiding voor tekst 28">
            <a:extLst>
              <a:ext uri="{FF2B5EF4-FFF2-40B4-BE49-F238E27FC236}">
                <a16:creationId xmlns:a16="http://schemas.microsoft.com/office/drawing/2014/main" id="{5E69FD27-D747-4E7C-A558-CEF3B62A810B}"/>
              </a:ext>
            </a:extLst>
          </p:cNvPr>
          <p:cNvSpPr>
            <a:spLocks noGrp="1"/>
          </p:cNvSpPr>
          <p:nvPr>
            <p:ph type="body" sz="quarter" idx="14" hasCustomPrompt="1"/>
          </p:nvPr>
        </p:nvSpPr>
        <p:spPr>
          <a:xfrm>
            <a:off x="480000" y="5160600"/>
            <a:ext cx="4680000" cy="289370"/>
          </a:xfrm>
        </p:spPr>
        <p:txBody>
          <a:bodyPr>
            <a:noAutofit/>
          </a:bodyPr>
          <a:lstStyle>
            <a:lvl1pPr marL="0" indent="0">
              <a:lnSpc>
                <a:spcPct val="100000"/>
              </a:lnSpc>
              <a:buNone/>
              <a:defRPr sz="1200">
                <a:solidFill>
                  <a:schemeClr val="bg1"/>
                </a:solidFill>
              </a:defRPr>
            </a:lvl1pPr>
          </a:lstStyle>
          <a:p>
            <a:pPr lvl="0"/>
            <a:r>
              <a:rPr lang="nl-NL" dirty="0"/>
              <a:t>Datum</a:t>
            </a:r>
            <a:br>
              <a:rPr lang="nl-NL" dirty="0"/>
            </a:br>
            <a:endParaRPr lang="nl-NL" dirty="0"/>
          </a:p>
        </p:txBody>
      </p:sp>
      <p:sp>
        <p:nvSpPr>
          <p:cNvPr id="12" name="Tijdelijke aanduiding voor tekst 28">
            <a:extLst>
              <a:ext uri="{FF2B5EF4-FFF2-40B4-BE49-F238E27FC236}">
                <a16:creationId xmlns:a16="http://schemas.microsoft.com/office/drawing/2014/main" id="{28C29217-CE32-4611-9394-BC28FE2296F3}"/>
              </a:ext>
            </a:extLst>
          </p:cNvPr>
          <p:cNvSpPr>
            <a:spLocks noGrp="1"/>
          </p:cNvSpPr>
          <p:nvPr>
            <p:ph type="body" sz="quarter" idx="15" hasCustomPrompt="1"/>
          </p:nvPr>
        </p:nvSpPr>
        <p:spPr>
          <a:xfrm>
            <a:off x="480000" y="5394599"/>
            <a:ext cx="4680000" cy="289370"/>
          </a:xfrm>
        </p:spPr>
        <p:txBody>
          <a:bodyPr>
            <a:noAutofit/>
          </a:bodyPr>
          <a:lstStyle>
            <a:lvl1pPr marL="0" indent="0">
              <a:lnSpc>
                <a:spcPct val="100000"/>
              </a:lnSpc>
              <a:buNone/>
              <a:defRPr sz="1200">
                <a:solidFill>
                  <a:schemeClr val="bg1"/>
                </a:solidFill>
              </a:defRPr>
            </a:lvl1pPr>
          </a:lstStyle>
          <a:p>
            <a:pPr lvl="0"/>
            <a:r>
              <a:rPr lang="nl-NL" dirty="0"/>
              <a:t>Naam auteur</a:t>
            </a:r>
            <a:br>
              <a:rPr lang="nl-NL" dirty="0"/>
            </a:br>
            <a:endParaRPr lang="nl-NL" dirty="0"/>
          </a:p>
        </p:txBody>
      </p:sp>
    </p:spTree>
    <p:extLst>
      <p:ext uri="{BB962C8B-B14F-4D97-AF65-F5344CB8AC3E}">
        <p14:creationId xmlns:p14="http://schemas.microsoft.com/office/powerpoint/2010/main" val="299100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C0000"/>
                </a:solidFill>
              </a:defRPr>
            </a:lvl1pPr>
          </a:lstStyle>
          <a:p>
            <a:r>
              <a:rPr lang="nl-NL"/>
              <a:t>Klik om stijl te bewerken</a:t>
            </a:r>
            <a:endParaRPr lang="en-US" dirty="0"/>
          </a:p>
        </p:txBody>
      </p:sp>
      <p:sp>
        <p:nvSpPr>
          <p:cNvPr id="3" name="Content Placeholder 2"/>
          <p:cNvSpPr>
            <a:spLocks noGrp="1"/>
          </p:cNvSpPr>
          <p:nvPr>
            <p:ph idx="1"/>
          </p:nvPr>
        </p:nvSpPr>
        <p:spPr/>
        <p:txBody>
          <a:bodyPr/>
          <a:lstStyle>
            <a:lvl1pPr marL="228577" indent="-228577">
              <a:buClr>
                <a:schemeClr val="accent1"/>
              </a:buClr>
              <a:buFont typeface="Arial" panose="020B0604020202020204" pitchFamily="34" charset="0"/>
              <a:buChar char="•"/>
              <a:defRPr/>
            </a:lvl1pPr>
            <a:lvl2pPr>
              <a:buClr>
                <a:srgbClr val="C00000"/>
              </a:buClr>
              <a:defRPr/>
            </a:lvl2pPr>
            <a:lvl3pPr>
              <a:buClr>
                <a:schemeClr val="accent1"/>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Footer Placeholder 4">
            <a:extLst>
              <a:ext uri="{FF2B5EF4-FFF2-40B4-BE49-F238E27FC236}">
                <a16:creationId xmlns:a16="http://schemas.microsoft.com/office/drawing/2014/main" id="{1E8DB1D7-AEC2-4F96-BFC6-F7B48D20008D}"/>
              </a:ext>
            </a:extLst>
          </p:cNvPr>
          <p:cNvSpPr>
            <a:spLocks noGrp="1"/>
          </p:cNvSpPr>
          <p:nvPr>
            <p:ph type="ftr" sz="quarter" idx="3"/>
          </p:nvPr>
        </p:nvSpPr>
        <p:spPr>
          <a:xfrm>
            <a:off x="7968000" y="6142339"/>
            <a:ext cx="4062312" cy="375461"/>
          </a:xfrm>
          <a:prstGeom prst="rect">
            <a:avLst/>
          </a:prstGeom>
          <a:ln>
            <a:noFill/>
          </a:ln>
        </p:spPr>
        <p:txBody>
          <a:bodyPr vert="horz" lIns="91440" tIns="45720" rIns="91440" bIns="45720" rtlCol="0" anchor="ctr"/>
          <a:lstStyle>
            <a:lvl1pPr algn="r">
              <a:defRPr sz="1099">
                <a:solidFill>
                  <a:schemeClr val="accent1"/>
                </a:solidFill>
              </a:defRPr>
            </a:lvl1pPr>
          </a:lstStyle>
          <a:p>
            <a:endParaRPr lang="nl-NL" dirty="0"/>
          </a:p>
        </p:txBody>
      </p:sp>
      <p:sp>
        <p:nvSpPr>
          <p:cNvPr id="11" name="Slide Number Placeholder 5">
            <a:extLst>
              <a:ext uri="{FF2B5EF4-FFF2-40B4-BE49-F238E27FC236}">
                <a16:creationId xmlns:a16="http://schemas.microsoft.com/office/drawing/2014/main" id="{C12A6182-052D-4FFB-97B9-279B1A81767F}"/>
              </a:ext>
            </a:extLst>
          </p:cNvPr>
          <p:cNvSpPr>
            <a:spLocks noGrp="1"/>
          </p:cNvSpPr>
          <p:nvPr>
            <p:ph type="sldNum" sz="quarter" idx="4"/>
          </p:nvPr>
        </p:nvSpPr>
        <p:spPr>
          <a:xfrm>
            <a:off x="7968000" y="6517800"/>
            <a:ext cx="4067381" cy="237602"/>
          </a:xfrm>
          <a:prstGeom prst="rect">
            <a:avLst/>
          </a:prstGeom>
        </p:spPr>
        <p:txBody>
          <a:bodyPr vert="horz" lIns="91440" tIns="45720" rIns="91440" bIns="45720" rtlCol="0" anchor="ctr"/>
          <a:lstStyle>
            <a:lvl1pPr algn="r">
              <a:defRPr sz="1099" b="1">
                <a:solidFill>
                  <a:srgbClr val="CC0000"/>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1471963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480000" y="1709741"/>
            <a:ext cx="10867451" cy="2852737"/>
          </a:xfrm>
        </p:spPr>
        <p:txBody>
          <a:bodyPr anchor="b">
            <a:normAutofit/>
          </a:bodyPr>
          <a:lstStyle>
            <a:lvl1pPr>
              <a:defRPr sz="4000">
                <a:solidFill>
                  <a:srgbClr val="CC0000"/>
                </a:solidFill>
              </a:defRPr>
            </a:lvl1pPr>
          </a:lstStyle>
          <a:p>
            <a:r>
              <a:rPr lang="nl-NL"/>
              <a:t>Klik om stijl te bewerken</a:t>
            </a:r>
            <a:endParaRPr lang="en-US" dirty="0"/>
          </a:p>
        </p:txBody>
      </p:sp>
      <p:sp>
        <p:nvSpPr>
          <p:cNvPr id="3" name="Text Placeholder 2"/>
          <p:cNvSpPr>
            <a:spLocks noGrp="1"/>
          </p:cNvSpPr>
          <p:nvPr>
            <p:ph type="body" idx="1"/>
          </p:nvPr>
        </p:nvSpPr>
        <p:spPr>
          <a:xfrm>
            <a:off x="480000" y="4589467"/>
            <a:ext cx="10867451" cy="1319933"/>
          </a:xfrm>
        </p:spPr>
        <p:txBody>
          <a:bodyPr/>
          <a:lstStyle>
            <a:lvl1pPr marL="0" indent="0">
              <a:buNone/>
              <a:defRPr sz="2400">
                <a:solidFill>
                  <a:schemeClr val="tx1"/>
                </a:solidFill>
              </a:defRPr>
            </a:lvl1pPr>
            <a:lvl2pPr marL="457156" indent="0">
              <a:buNone/>
              <a:defRPr sz="2000">
                <a:solidFill>
                  <a:schemeClr val="tx1">
                    <a:tint val="75000"/>
                  </a:schemeClr>
                </a:solidFill>
              </a:defRPr>
            </a:lvl2pPr>
            <a:lvl3pPr marL="914312" indent="0">
              <a:buNone/>
              <a:defRPr sz="1799">
                <a:solidFill>
                  <a:schemeClr val="tx1">
                    <a:tint val="75000"/>
                  </a:schemeClr>
                </a:solidFill>
              </a:defRPr>
            </a:lvl3pPr>
            <a:lvl4pPr marL="1371468" indent="0">
              <a:buNone/>
              <a:defRPr sz="1600">
                <a:solidFill>
                  <a:schemeClr val="tx1">
                    <a:tint val="75000"/>
                  </a:schemeClr>
                </a:solidFill>
              </a:defRPr>
            </a:lvl4pPr>
            <a:lvl5pPr marL="1828625" indent="0">
              <a:buNone/>
              <a:defRPr sz="1600">
                <a:solidFill>
                  <a:schemeClr val="tx1">
                    <a:tint val="75000"/>
                  </a:schemeClr>
                </a:solidFill>
              </a:defRPr>
            </a:lvl5pPr>
            <a:lvl6pPr marL="2285781" indent="0">
              <a:buNone/>
              <a:defRPr sz="1600">
                <a:solidFill>
                  <a:schemeClr val="tx1">
                    <a:tint val="75000"/>
                  </a:schemeClr>
                </a:solidFill>
              </a:defRPr>
            </a:lvl6pPr>
            <a:lvl7pPr marL="2742937" indent="0">
              <a:buNone/>
              <a:defRPr sz="1600">
                <a:solidFill>
                  <a:schemeClr val="tx1">
                    <a:tint val="75000"/>
                  </a:schemeClr>
                </a:solidFill>
              </a:defRPr>
            </a:lvl7pPr>
            <a:lvl8pPr marL="3200093" indent="0">
              <a:buNone/>
              <a:defRPr sz="1600">
                <a:solidFill>
                  <a:schemeClr val="tx1">
                    <a:tint val="75000"/>
                  </a:schemeClr>
                </a:solidFill>
              </a:defRPr>
            </a:lvl8pPr>
            <a:lvl9pPr marL="3657249" indent="0">
              <a:buNone/>
              <a:defRPr sz="1600">
                <a:solidFill>
                  <a:schemeClr val="tx1">
                    <a:tint val="75000"/>
                  </a:schemeClr>
                </a:solidFill>
              </a:defRPr>
            </a:lvl9pPr>
          </a:lstStyle>
          <a:p>
            <a:pPr lvl="0"/>
            <a:r>
              <a:rPr lang="nl-NL"/>
              <a:t>Klikken om de tekststijl van het model te bewerken</a:t>
            </a:r>
          </a:p>
        </p:txBody>
      </p:sp>
      <p:sp>
        <p:nvSpPr>
          <p:cNvPr id="8" name="Footer Placeholder 4">
            <a:extLst>
              <a:ext uri="{FF2B5EF4-FFF2-40B4-BE49-F238E27FC236}">
                <a16:creationId xmlns:a16="http://schemas.microsoft.com/office/drawing/2014/main" id="{89304470-6FD8-40B8-B95D-39FD7B18A708}"/>
              </a:ext>
            </a:extLst>
          </p:cNvPr>
          <p:cNvSpPr>
            <a:spLocks noGrp="1"/>
          </p:cNvSpPr>
          <p:nvPr>
            <p:ph type="ftr" sz="quarter" idx="3"/>
          </p:nvPr>
        </p:nvSpPr>
        <p:spPr>
          <a:xfrm>
            <a:off x="7968000" y="6142339"/>
            <a:ext cx="4062312" cy="375461"/>
          </a:xfrm>
          <a:prstGeom prst="rect">
            <a:avLst/>
          </a:prstGeom>
        </p:spPr>
        <p:txBody>
          <a:bodyPr vert="horz" lIns="91440" tIns="45720" rIns="91440" bIns="45720" rtlCol="0" anchor="ctr"/>
          <a:lstStyle>
            <a:lvl1pPr algn="r">
              <a:defRPr sz="1099">
                <a:solidFill>
                  <a:schemeClr val="accent1"/>
                </a:solidFill>
              </a:defRPr>
            </a:lvl1pPr>
          </a:lstStyle>
          <a:p>
            <a:endParaRPr lang="nl-NL" dirty="0"/>
          </a:p>
        </p:txBody>
      </p:sp>
      <p:sp>
        <p:nvSpPr>
          <p:cNvPr id="9" name="Slide Number Placeholder 5">
            <a:extLst>
              <a:ext uri="{FF2B5EF4-FFF2-40B4-BE49-F238E27FC236}">
                <a16:creationId xmlns:a16="http://schemas.microsoft.com/office/drawing/2014/main" id="{5AEEC4B4-B9E7-41E0-80EC-48ACF6069F1C}"/>
              </a:ext>
            </a:extLst>
          </p:cNvPr>
          <p:cNvSpPr>
            <a:spLocks noGrp="1"/>
          </p:cNvSpPr>
          <p:nvPr>
            <p:ph type="sldNum" sz="quarter" idx="4"/>
          </p:nvPr>
        </p:nvSpPr>
        <p:spPr>
          <a:xfrm>
            <a:off x="7968000" y="6517800"/>
            <a:ext cx="4067381" cy="237602"/>
          </a:xfrm>
          <a:prstGeom prst="rect">
            <a:avLst/>
          </a:prstGeom>
        </p:spPr>
        <p:txBody>
          <a:bodyPr vert="horz" lIns="91440" tIns="45720" rIns="91440" bIns="45720" rtlCol="0" anchor="ctr"/>
          <a:lstStyle>
            <a:lvl1pPr algn="r">
              <a:defRPr sz="1099" b="1">
                <a:solidFill>
                  <a:srgbClr val="CC0000"/>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1157521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C0000"/>
                </a:solidFill>
              </a:defRPr>
            </a:lvl1pPr>
          </a:lstStyle>
          <a:p>
            <a:r>
              <a:rPr lang="nl-NL"/>
              <a:t>Klik om stijl te bewerken</a:t>
            </a:r>
            <a:endParaRPr lang="en-US" dirty="0"/>
          </a:p>
        </p:txBody>
      </p:sp>
      <p:sp>
        <p:nvSpPr>
          <p:cNvPr id="3" name="Content Placeholder 2"/>
          <p:cNvSpPr>
            <a:spLocks noGrp="1"/>
          </p:cNvSpPr>
          <p:nvPr>
            <p:ph sz="half" idx="1"/>
          </p:nvPr>
        </p:nvSpPr>
        <p:spPr>
          <a:xfrm>
            <a:off x="480000" y="1650600"/>
            <a:ext cx="5382000" cy="4083774"/>
          </a:xfrm>
        </p:spPr>
        <p:txBody>
          <a:bodyPr/>
          <a:lstStyle>
            <a:lvl1pPr>
              <a:buClr>
                <a:schemeClr val="accent1"/>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89600" y="1650600"/>
            <a:ext cx="5621400" cy="4083774"/>
          </a:xfrm>
        </p:spPr>
        <p:txBody>
          <a:bodyPr/>
          <a:lstStyle>
            <a:lvl1pPr>
              <a:buClr>
                <a:schemeClr val="accent1"/>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7" name="Footer Placeholder 4">
            <a:extLst>
              <a:ext uri="{FF2B5EF4-FFF2-40B4-BE49-F238E27FC236}">
                <a16:creationId xmlns:a16="http://schemas.microsoft.com/office/drawing/2014/main" id="{88506F21-1D56-47E8-9C6F-01F056DDD468}"/>
              </a:ext>
            </a:extLst>
          </p:cNvPr>
          <p:cNvSpPr>
            <a:spLocks noGrp="1"/>
          </p:cNvSpPr>
          <p:nvPr>
            <p:ph type="ftr" sz="quarter" idx="3"/>
          </p:nvPr>
        </p:nvSpPr>
        <p:spPr>
          <a:xfrm>
            <a:off x="7968000" y="6142339"/>
            <a:ext cx="4062312" cy="375461"/>
          </a:xfrm>
          <a:prstGeom prst="rect">
            <a:avLst/>
          </a:prstGeom>
        </p:spPr>
        <p:txBody>
          <a:bodyPr vert="horz" lIns="91440" tIns="45720" rIns="91440" bIns="45720" rtlCol="0" anchor="ctr"/>
          <a:lstStyle>
            <a:lvl1pPr algn="r">
              <a:defRPr sz="1099">
                <a:solidFill>
                  <a:schemeClr val="accent1"/>
                </a:solidFill>
              </a:defRPr>
            </a:lvl1pPr>
          </a:lstStyle>
          <a:p>
            <a:endParaRPr lang="nl-NL" dirty="0"/>
          </a:p>
        </p:txBody>
      </p:sp>
      <p:sp>
        <p:nvSpPr>
          <p:cNvPr id="18" name="Slide Number Placeholder 5">
            <a:extLst>
              <a:ext uri="{FF2B5EF4-FFF2-40B4-BE49-F238E27FC236}">
                <a16:creationId xmlns:a16="http://schemas.microsoft.com/office/drawing/2014/main" id="{C1A74C53-D6FC-46D0-85D2-613AB232D197}"/>
              </a:ext>
            </a:extLst>
          </p:cNvPr>
          <p:cNvSpPr>
            <a:spLocks noGrp="1"/>
          </p:cNvSpPr>
          <p:nvPr>
            <p:ph type="sldNum" sz="quarter" idx="4"/>
          </p:nvPr>
        </p:nvSpPr>
        <p:spPr>
          <a:xfrm>
            <a:off x="7968000" y="6517800"/>
            <a:ext cx="4067381" cy="237602"/>
          </a:xfrm>
          <a:prstGeom prst="rect">
            <a:avLst/>
          </a:prstGeom>
        </p:spPr>
        <p:txBody>
          <a:bodyPr vert="horz" lIns="91440" tIns="45720" rIns="91440" bIns="45720" rtlCol="0" anchor="ctr"/>
          <a:lstStyle>
            <a:lvl1pPr algn="r">
              <a:defRPr sz="1099" b="1">
                <a:solidFill>
                  <a:srgbClr val="CC0000"/>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2781564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479999" y="365128"/>
            <a:ext cx="11231997" cy="1325563"/>
          </a:xfrm>
        </p:spPr>
        <p:txBody>
          <a:bodyPr/>
          <a:lstStyle>
            <a:lvl1pPr>
              <a:defRPr>
                <a:solidFill>
                  <a:srgbClr val="CC0000"/>
                </a:solidFill>
              </a:defRPr>
            </a:lvl1pPr>
          </a:lstStyle>
          <a:p>
            <a:r>
              <a:rPr lang="nl-NL"/>
              <a:t>Klik om stijl te bewerken</a:t>
            </a:r>
            <a:endParaRPr lang="en-US" dirty="0"/>
          </a:p>
        </p:txBody>
      </p:sp>
      <p:sp>
        <p:nvSpPr>
          <p:cNvPr id="3" name="Text Placeholder 2"/>
          <p:cNvSpPr>
            <a:spLocks noGrp="1"/>
          </p:cNvSpPr>
          <p:nvPr>
            <p:ph type="body" idx="1"/>
          </p:nvPr>
        </p:nvSpPr>
        <p:spPr>
          <a:xfrm>
            <a:off x="480003" y="1681162"/>
            <a:ext cx="5288397" cy="823912"/>
          </a:xfrm>
        </p:spPr>
        <p:txBody>
          <a:bodyPr anchor="b"/>
          <a:lstStyle>
            <a:lvl1pPr marL="0" indent="0">
              <a:buNone/>
              <a:defRPr sz="2400" b="1"/>
            </a:lvl1pPr>
            <a:lvl2pPr marL="457156" indent="0">
              <a:buNone/>
              <a:defRPr sz="2000" b="1"/>
            </a:lvl2pPr>
            <a:lvl3pPr marL="914312" indent="0">
              <a:buNone/>
              <a:defRPr sz="1799" b="1"/>
            </a:lvl3pPr>
            <a:lvl4pPr marL="1371468" indent="0">
              <a:buNone/>
              <a:defRPr sz="1600" b="1"/>
            </a:lvl4pPr>
            <a:lvl5pPr marL="1828625" indent="0">
              <a:buNone/>
              <a:defRPr sz="1600" b="1"/>
            </a:lvl5pPr>
            <a:lvl6pPr marL="2285781" indent="0">
              <a:buNone/>
              <a:defRPr sz="1600" b="1"/>
            </a:lvl6pPr>
            <a:lvl7pPr marL="2742937" indent="0">
              <a:buNone/>
              <a:defRPr sz="1600" b="1"/>
            </a:lvl7pPr>
            <a:lvl8pPr marL="3200093" indent="0">
              <a:buNone/>
              <a:defRPr sz="1600" b="1"/>
            </a:lvl8pPr>
            <a:lvl9pPr marL="3657249"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480003" y="2505076"/>
            <a:ext cx="5288397" cy="3357524"/>
          </a:xfrm>
        </p:spPr>
        <p:txBody>
          <a:bodyPr/>
          <a:lstStyle>
            <a:lvl1pPr>
              <a:buClr>
                <a:schemeClr val="accent1"/>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423599" y="1681162"/>
            <a:ext cx="5288397" cy="823912"/>
          </a:xfrm>
        </p:spPr>
        <p:txBody>
          <a:bodyPr anchor="b"/>
          <a:lstStyle>
            <a:lvl1pPr marL="0" indent="0">
              <a:buNone/>
              <a:defRPr sz="2400" b="1"/>
            </a:lvl1pPr>
            <a:lvl2pPr marL="457156" indent="0">
              <a:buNone/>
              <a:defRPr sz="2000" b="1"/>
            </a:lvl2pPr>
            <a:lvl3pPr marL="914312" indent="0">
              <a:buNone/>
              <a:defRPr sz="1799" b="1"/>
            </a:lvl3pPr>
            <a:lvl4pPr marL="1371468" indent="0">
              <a:buNone/>
              <a:defRPr sz="1600" b="1"/>
            </a:lvl4pPr>
            <a:lvl5pPr marL="1828625" indent="0">
              <a:buNone/>
              <a:defRPr sz="1600" b="1"/>
            </a:lvl5pPr>
            <a:lvl6pPr marL="2285781" indent="0">
              <a:buNone/>
              <a:defRPr sz="1600" b="1"/>
            </a:lvl6pPr>
            <a:lvl7pPr marL="2742937" indent="0">
              <a:buNone/>
              <a:defRPr sz="1600" b="1"/>
            </a:lvl7pPr>
            <a:lvl8pPr marL="3200093" indent="0">
              <a:buNone/>
              <a:defRPr sz="1600" b="1"/>
            </a:lvl8pPr>
            <a:lvl9pPr marL="3657249"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423599" y="2505076"/>
            <a:ext cx="5288397" cy="3357524"/>
          </a:xfrm>
        </p:spPr>
        <p:txBody>
          <a:bodyPr/>
          <a:lstStyle>
            <a:lvl1pPr>
              <a:buClr>
                <a:schemeClr val="accent1"/>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Footer Placeholder 4">
            <a:extLst>
              <a:ext uri="{FF2B5EF4-FFF2-40B4-BE49-F238E27FC236}">
                <a16:creationId xmlns:a16="http://schemas.microsoft.com/office/drawing/2014/main" id="{C7FF73F3-B248-4542-9C7F-FA3A0C3C9959}"/>
              </a:ext>
            </a:extLst>
          </p:cNvPr>
          <p:cNvSpPr>
            <a:spLocks noGrp="1"/>
          </p:cNvSpPr>
          <p:nvPr>
            <p:ph type="ftr" sz="quarter" idx="10"/>
          </p:nvPr>
        </p:nvSpPr>
        <p:spPr>
          <a:xfrm>
            <a:off x="7968000" y="6142339"/>
            <a:ext cx="4062312" cy="375461"/>
          </a:xfrm>
          <a:prstGeom prst="rect">
            <a:avLst/>
          </a:prstGeom>
        </p:spPr>
        <p:txBody>
          <a:bodyPr vert="horz" lIns="91440" tIns="45720" rIns="91440" bIns="45720" rtlCol="0" anchor="ctr"/>
          <a:lstStyle>
            <a:lvl1pPr algn="r">
              <a:defRPr sz="1099">
                <a:solidFill>
                  <a:schemeClr val="accent1"/>
                </a:solidFill>
              </a:defRPr>
            </a:lvl1pPr>
          </a:lstStyle>
          <a:p>
            <a:endParaRPr lang="nl-NL" dirty="0"/>
          </a:p>
        </p:txBody>
      </p:sp>
      <p:sp>
        <p:nvSpPr>
          <p:cNvPr id="11" name="Slide Number Placeholder 5">
            <a:extLst>
              <a:ext uri="{FF2B5EF4-FFF2-40B4-BE49-F238E27FC236}">
                <a16:creationId xmlns:a16="http://schemas.microsoft.com/office/drawing/2014/main" id="{115534F5-55D8-41B1-93A2-9FF1C6620098}"/>
              </a:ext>
            </a:extLst>
          </p:cNvPr>
          <p:cNvSpPr>
            <a:spLocks noGrp="1"/>
          </p:cNvSpPr>
          <p:nvPr>
            <p:ph type="sldNum" sz="quarter" idx="11"/>
          </p:nvPr>
        </p:nvSpPr>
        <p:spPr>
          <a:xfrm>
            <a:off x="7968000" y="6517800"/>
            <a:ext cx="4067381" cy="237602"/>
          </a:xfrm>
          <a:prstGeom prst="rect">
            <a:avLst/>
          </a:prstGeom>
        </p:spPr>
        <p:txBody>
          <a:bodyPr vert="horz" lIns="91440" tIns="45720" rIns="91440" bIns="45720" rtlCol="0" anchor="ctr"/>
          <a:lstStyle>
            <a:lvl1pPr algn="r">
              <a:defRPr sz="1099" b="1">
                <a:solidFill>
                  <a:srgbClr val="F40000"/>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371516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C0000"/>
                </a:solidFill>
              </a:defRPr>
            </a:lvl1pPr>
          </a:lstStyle>
          <a:p>
            <a:r>
              <a:rPr lang="nl-NL"/>
              <a:t>Klik om stijl te bewerken</a:t>
            </a:r>
            <a:endParaRPr lang="en-US" dirty="0"/>
          </a:p>
        </p:txBody>
      </p:sp>
      <p:sp>
        <p:nvSpPr>
          <p:cNvPr id="6" name="Footer Placeholder 4">
            <a:extLst>
              <a:ext uri="{FF2B5EF4-FFF2-40B4-BE49-F238E27FC236}">
                <a16:creationId xmlns:a16="http://schemas.microsoft.com/office/drawing/2014/main" id="{2A148C2A-22AE-49FD-8659-5FE66CE1A256}"/>
              </a:ext>
            </a:extLst>
          </p:cNvPr>
          <p:cNvSpPr>
            <a:spLocks noGrp="1"/>
          </p:cNvSpPr>
          <p:nvPr>
            <p:ph type="ftr" sz="quarter" idx="3"/>
          </p:nvPr>
        </p:nvSpPr>
        <p:spPr>
          <a:xfrm>
            <a:off x="7968000" y="6142339"/>
            <a:ext cx="4062312" cy="375461"/>
          </a:xfrm>
          <a:prstGeom prst="rect">
            <a:avLst/>
          </a:prstGeom>
        </p:spPr>
        <p:txBody>
          <a:bodyPr vert="horz" lIns="91440" tIns="45720" rIns="91440" bIns="45720" rtlCol="0" anchor="ctr"/>
          <a:lstStyle>
            <a:lvl1pPr algn="r">
              <a:defRPr sz="1099">
                <a:solidFill>
                  <a:schemeClr val="accent1"/>
                </a:solidFill>
              </a:defRPr>
            </a:lvl1pPr>
          </a:lstStyle>
          <a:p>
            <a:endParaRPr lang="nl-NL" dirty="0"/>
          </a:p>
        </p:txBody>
      </p:sp>
      <p:sp>
        <p:nvSpPr>
          <p:cNvPr id="7" name="Slide Number Placeholder 5">
            <a:extLst>
              <a:ext uri="{FF2B5EF4-FFF2-40B4-BE49-F238E27FC236}">
                <a16:creationId xmlns:a16="http://schemas.microsoft.com/office/drawing/2014/main" id="{28E9FF7E-5074-40A8-9CE9-0CE518A4870E}"/>
              </a:ext>
            </a:extLst>
          </p:cNvPr>
          <p:cNvSpPr>
            <a:spLocks noGrp="1"/>
          </p:cNvSpPr>
          <p:nvPr>
            <p:ph type="sldNum" sz="quarter" idx="4"/>
          </p:nvPr>
        </p:nvSpPr>
        <p:spPr>
          <a:xfrm>
            <a:off x="7968000" y="6517800"/>
            <a:ext cx="4067381" cy="237602"/>
          </a:xfrm>
          <a:prstGeom prst="rect">
            <a:avLst/>
          </a:prstGeom>
        </p:spPr>
        <p:txBody>
          <a:bodyPr vert="horz" lIns="91440" tIns="45720" rIns="91440" bIns="45720" rtlCol="0" anchor="ctr"/>
          <a:lstStyle>
            <a:lvl1pPr algn="r">
              <a:defRPr sz="1099" b="1">
                <a:solidFill>
                  <a:schemeClr val="accent1"/>
                </a:solidFill>
              </a:defRPr>
            </a:lvl1pPr>
          </a:lstStyle>
          <a:p>
            <a:fld id="{FAADA063-12EF-40E4-868B-86746F500345}" type="slidenum">
              <a:rPr lang="nl-NL" smtClean="0"/>
              <a:pPr/>
              <a:t>‹nr.›</a:t>
            </a:fld>
            <a:endParaRPr lang="nl-NL" dirty="0"/>
          </a:p>
        </p:txBody>
      </p:sp>
    </p:spTree>
    <p:extLst>
      <p:ext uri="{BB962C8B-B14F-4D97-AF65-F5344CB8AC3E}">
        <p14:creationId xmlns:p14="http://schemas.microsoft.com/office/powerpoint/2010/main" val="2440083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0" y="108000"/>
            <a:ext cx="11284200" cy="1215000"/>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482374" y="1557000"/>
            <a:ext cx="11328626" cy="4351339"/>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p:cNvSpPr>
            <a:spLocks noGrp="1"/>
          </p:cNvSpPr>
          <p:nvPr>
            <p:ph type="ftr" sz="quarter" idx="3"/>
          </p:nvPr>
        </p:nvSpPr>
        <p:spPr>
          <a:xfrm>
            <a:off x="7968000" y="6142339"/>
            <a:ext cx="4062312" cy="375461"/>
          </a:xfrm>
          <a:prstGeom prst="rect">
            <a:avLst/>
          </a:prstGeom>
          <a:ln>
            <a:noFill/>
          </a:ln>
        </p:spPr>
        <p:txBody>
          <a:bodyPr vert="horz" lIns="91440" tIns="45720" rIns="91440" bIns="45720" rtlCol="0" anchor="ctr"/>
          <a:lstStyle>
            <a:lvl1pPr algn="r">
              <a:defRPr sz="1099">
                <a:solidFill>
                  <a:schemeClr val="accent1"/>
                </a:solidFill>
              </a:defRPr>
            </a:lvl1pPr>
          </a:lstStyle>
          <a:p>
            <a:endParaRPr lang="nl-NL" dirty="0"/>
          </a:p>
        </p:txBody>
      </p:sp>
      <p:sp>
        <p:nvSpPr>
          <p:cNvPr id="6" name="Slide Number Placeholder 5"/>
          <p:cNvSpPr>
            <a:spLocks noGrp="1"/>
          </p:cNvSpPr>
          <p:nvPr>
            <p:ph type="sldNum" sz="quarter" idx="4"/>
          </p:nvPr>
        </p:nvSpPr>
        <p:spPr>
          <a:xfrm>
            <a:off x="7968000" y="6517800"/>
            <a:ext cx="4067381" cy="237602"/>
          </a:xfrm>
          <a:prstGeom prst="rect">
            <a:avLst/>
          </a:prstGeom>
        </p:spPr>
        <p:txBody>
          <a:bodyPr vert="horz" lIns="91440" tIns="45720" rIns="91440" bIns="45720" rtlCol="0" anchor="ctr"/>
          <a:lstStyle>
            <a:lvl1pPr algn="r">
              <a:defRPr sz="1099" b="1">
                <a:solidFill>
                  <a:srgbClr val="CC0000"/>
                </a:solidFill>
              </a:defRPr>
            </a:lvl1pPr>
          </a:lstStyle>
          <a:p>
            <a:fld id="{FAADA063-12EF-40E4-868B-86746F500345}" type="slidenum">
              <a:rPr lang="nl-NL" smtClean="0"/>
              <a:pPr/>
              <a:t>‹nr.›</a:t>
            </a:fld>
            <a:endParaRPr lang="nl-NL" dirty="0"/>
          </a:p>
        </p:txBody>
      </p:sp>
      <p:pic>
        <p:nvPicPr>
          <p:cNvPr id="7" name="Graphic 6">
            <a:extLst>
              <a:ext uri="{FF2B5EF4-FFF2-40B4-BE49-F238E27FC236}">
                <a16:creationId xmlns:a16="http://schemas.microsoft.com/office/drawing/2014/main" id="{C2A70723-EC61-4846-A635-3D665E62D0D2}"/>
              </a:ext>
            </a:extLst>
          </p:cNvPr>
          <p:cNvPicPr>
            <a:picLocks noChangeAspect="1"/>
          </p:cNvPicPr>
          <p:nvPr userDrawn="1"/>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42681" y="6096600"/>
            <a:ext cx="1132920" cy="609963"/>
          </a:xfrm>
          <a:prstGeom prst="rect">
            <a:avLst/>
          </a:prstGeom>
        </p:spPr>
      </p:pic>
    </p:spTree>
    <p:extLst>
      <p:ext uri="{BB962C8B-B14F-4D97-AF65-F5344CB8AC3E}">
        <p14:creationId xmlns:p14="http://schemas.microsoft.com/office/powerpoint/2010/main" val="413711517"/>
      </p:ext>
    </p:extLst>
  </p:cSld>
  <p:clrMap bg1="lt1" tx1="dk1" bg2="lt2" tx2="dk2" accent1="accent1" accent2="accent2" accent3="accent3" accent4="accent4" accent5="accent5" accent6="accent6" hlink="hlink" folHlink="folHlink"/>
  <p:sldLayoutIdLst>
    <p:sldLayoutId id="2147483697" r:id="rId1"/>
    <p:sldLayoutId id="2147483721" r:id="rId2"/>
    <p:sldLayoutId id="2147483724" r:id="rId3"/>
    <p:sldLayoutId id="2147483723"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xStyles>
    <p:titleStyle>
      <a:lvl1pPr algn="l" defTabSz="914312" rtl="0" eaLnBrk="1" latinLnBrk="0" hangingPunct="1">
        <a:lnSpc>
          <a:spcPct val="90000"/>
        </a:lnSpc>
        <a:spcBef>
          <a:spcPct val="0"/>
        </a:spcBef>
        <a:buNone/>
        <a:tabLst/>
        <a:defRPr sz="4000" b="1" kern="1200">
          <a:solidFill>
            <a:srgbClr val="CC0000"/>
          </a:solidFill>
          <a:latin typeface="+mj-lt"/>
          <a:ea typeface="+mj-ea"/>
          <a:cs typeface="+mj-cs"/>
        </a:defRPr>
      </a:lvl1pPr>
    </p:titleStyle>
    <p:bodyStyle>
      <a:lvl1pPr marL="228577" indent="-228577" algn="l" defTabSz="914312" rtl="0" eaLnBrk="1" latinLnBrk="0" hangingPunct="1">
        <a:lnSpc>
          <a:spcPct val="90000"/>
        </a:lnSpc>
        <a:spcBef>
          <a:spcPts val="1001"/>
        </a:spcBef>
        <a:buClr>
          <a:srgbClr val="C00000"/>
        </a:buClr>
        <a:buFont typeface="Arial" panose="020B0604020202020204" pitchFamily="34" charset="0"/>
        <a:buChar char="•"/>
        <a:defRPr sz="2400" kern="1200">
          <a:solidFill>
            <a:schemeClr val="tx1"/>
          </a:solidFill>
          <a:latin typeface="+mn-lt"/>
          <a:ea typeface="+mn-ea"/>
          <a:cs typeface="+mn-cs"/>
        </a:defRPr>
      </a:lvl1pPr>
      <a:lvl2pPr marL="685735" indent="-228577" algn="l" defTabSz="914312"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mn-lt"/>
          <a:ea typeface="+mn-ea"/>
          <a:cs typeface="+mn-cs"/>
        </a:defRPr>
      </a:lvl2pPr>
      <a:lvl3pPr marL="1142889" indent="-228577" algn="l" defTabSz="914312"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mn-lt"/>
          <a:ea typeface="+mn-ea"/>
          <a:cs typeface="+mn-cs"/>
        </a:defRPr>
      </a:lvl3pPr>
      <a:lvl4pPr marL="1600046" indent="-228577" algn="l" defTabSz="914312"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mn-lt"/>
          <a:ea typeface="+mn-ea"/>
          <a:cs typeface="+mn-cs"/>
        </a:defRPr>
      </a:lvl4pPr>
      <a:lvl5pPr marL="2057204" indent="-228577" algn="l" defTabSz="914312"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5pPr>
      <a:lvl6pPr marL="2514358"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514"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70"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26"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12" rtl="0" eaLnBrk="1" latinLnBrk="0" hangingPunct="1">
        <a:defRPr sz="1799" kern="1200">
          <a:solidFill>
            <a:schemeClr val="tx1"/>
          </a:solidFill>
          <a:latin typeface="+mn-lt"/>
          <a:ea typeface="+mn-ea"/>
          <a:cs typeface="+mn-cs"/>
        </a:defRPr>
      </a:lvl1pPr>
      <a:lvl2pPr marL="457156" algn="l" defTabSz="914312" rtl="0" eaLnBrk="1" latinLnBrk="0" hangingPunct="1">
        <a:defRPr sz="1799" kern="1200">
          <a:solidFill>
            <a:schemeClr val="tx1"/>
          </a:solidFill>
          <a:latin typeface="+mn-lt"/>
          <a:ea typeface="+mn-ea"/>
          <a:cs typeface="+mn-cs"/>
        </a:defRPr>
      </a:lvl2pPr>
      <a:lvl3pPr marL="914312" algn="l" defTabSz="914312" rtl="0" eaLnBrk="1" latinLnBrk="0" hangingPunct="1">
        <a:defRPr sz="1799" kern="1200">
          <a:solidFill>
            <a:schemeClr val="tx1"/>
          </a:solidFill>
          <a:latin typeface="+mn-lt"/>
          <a:ea typeface="+mn-ea"/>
          <a:cs typeface="+mn-cs"/>
        </a:defRPr>
      </a:lvl3pPr>
      <a:lvl4pPr marL="1371468" algn="l" defTabSz="914312" rtl="0" eaLnBrk="1" latinLnBrk="0" hangingPunct="1">
        <a:defRPr sz="1799" kern="1200">
          <a:solidFill>
            <a:schemeClr val="tx1"/>
          </a:solidFill>
          <a:latin typeface="+mn-lt"/>
          <a:ea typeface="+mn-ea"/>
          <a:cs typeface="+mn-cs"/>
        </a:defRPr>
      </a:lvl4pPr>
      <a:lvl5pPr marL="1828625" algn="l" defTabSz="914312" rtl="0" eaLnBrk="1" latinLnBrk="0" hangingPunct="1">
        <a:defRPr sz="1799" kern="1200">
          <a:solidFill>
            <a:schemeClr val="tx1"/>
          </a:solidFill>
          <a:latin typeface="+mn-lt"/>
          <a:ea typeface="+mn-ea"/>
          <a:cs typeface="+mn-cs"/>
        </a:defRPr>
      </a:lvl5pPr>
      <a:lvl6pPr marL="2285781" algn="l" defTabSz="914312" rtl="0" eaLnBrk="1" latinLnBrk="0" hangingPunct="1">
        <a:defRPr sz="1799" kern="1200">
          <a:solidFill>
            <a:schemeClr val="tx1"/>
          </a:solidFill>
          <a:latin typeface="+mn-lt"/>
          <a:ea typeface="+mn-ea"/>
          <a:cs typeface="+mn-cs"/>
        </a:defRPr>
      </a:lvl6pPr>
      <a:lvl7pPr marL="2742937" algn="l" defTabSz="914312" rtl="0" eaLnBrk="1" latinLnBrk="0" hangingPunct="1">
        <a:defRPr sz="1799" kern="1200">
          <a:solidFill>
            <a:schemeClr val="tx1"/>
          </a:solidFill>
          <a:latin typeface="+mn-lt"/>
          <a:ea typeface="+mn-ea"/>
          <a:cs typeface="+mn-cs"/>
        </a:defRPr>
      </a:lvl7pPr>
      <a:lvl8pPr marL="3200093" algn="l" defTabSz="914312" rtl="0" eaLnBrk="1" latinLnBrk="0" hangingPunct="1">
        <a:defRPr sz="1799" kern="1200">
          <a:solidFill>
            <a:schemeClr val="tx1"/>
          </a:solidFill>
          <a:latin typeface="+mn-lt"/>
          <a:ea typeface="+mn-ea"/>
          <a:cs typeface="+mn-cs"/>
        </a:defRPr>
      </a:lvl8pPr>
      <a:lvl9pPr marL="3657249" algn="l" defTabSz="914312"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2.xml"/><Relationship Id="rId7" Type="http://schemas.openxmlformats.org/officeDocument/2006/relationships/image" Target="../media/image11.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jpe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eg"/><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g"/><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3.xml"/><Relationship Id="rId7" Type="http://schemas.openxmlformats.org/officeDocument/2006/relationships/image" Target="../media/image11.png"/><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A946BA6-AE4F-43AD-9CB8-727D6EA5B470}"/>
              </a:ext>
            </a:extLst>
          </p:cNvPr>
          <p:cNvSpPr>
            <a:spLocks noGrp="1"/>
          </p:cNvSpPr>
          <p:nvPr>
            <p:ph type="body" sz="quarter" idx="12"/>
          </p:nvPr>
        </p:nvSpPr>
        <p:spPr/>
        <p:txBody>
          <a:bodyPr>
            <a:normAutofit lnSpcReduction="10000"/>
          </a:bodyPr>
          <a:lstStyle/>
          <a:p>
            <a:endParaRPr lang="nl-NL"/>
          </a:p>
        </p:txBody>
      </p:sp>
      <p:sp>
        <p:nvSpPr>
          <p:cNvPr id="3" name="Titel 2">
            <a:extLst>
              <a:ext uri="{FF2B5EF4-FFF2-40B4-BE49-F238E27FC236}">
                <a16:creationId xmlns:a16="http://schemas.microsoft.com/office/drawing/2014/main" id="{1230FCA4-21ED-40B3-933C-96D1AEE6E117}"/>
              </a:ext>
            </a:extLst>
          </p:cNvPr>
          <p:cNvSpPr>
            <a:spLocks noGrp="1"/>
          </p:cNvSpPr>
          <p:nvPr>
            <p:ph type="title"/>
          </p:nvPr>
        </p:nvSpPr>
        <p:spPr/>
        <p:txBody>
          <a:bodyPr>
            <a:normAutofit/>
          </a:bodyPr>
          <a:lstStyle/>
          <a:p>
            <a:r>
              <a:rPr lang="nl-NL">
                <a:effectLst/>
                <a:latin typeface="Arial" panose="020B0604020202020204" pitchFamily="34" charset="0"/>
                <a:ea typeface="Times New Roman" panose="02020603050405020304" pitchFamily="18" charset="0"/>
              </a:rPr>
              <a:t>Maximale maatschappelijke waarde gemeentelijk vastgoed in Overvecht</a:t>
            </a:r>
            <a:endParaRPr lang="nl-NL" sz="7200" dirty="0"/>
          </a:p>
        </p:txBody>
      </p:sp>
      <p:sp>
        <p:nvSpPr>
          <p:cNvPr id="4" name="Tijdelijke aanduiding voor tekst 3">
            <a:extLst>
              <a:ext uri="{FF2B5EF4-FFF2-40B4-BE49-F238E27FC236}">
                <a16:creationId xmlns:a16="http://schemas.microsoft.com/office/drawing/2014/main" id="{D7DA5926-9616-4FC6-BC26-2A420BE91FAF}"/>
              </a:ext>
            </a:extLst>
          </p:cNvPr>
          <p:cNvSpPr>
            <a:spLocks noGrp="1"/>
          </p:cNvSpPr>
          <p:nvPr>
            <p:ph type="body" sz="quarter" idx="13"/>
          </p:nvPr>
        </p:nvSpPr>
        <p:spPr/>
        <p:txBody>
          <a:bodyPr/>
          <a:lstStyle/>
          <a:p>
            <a:r>
              <a:rPr lang="nl-NL"/>
              <a:t>13 december 2021</a:t>
            </a:r>
            <a:endParaRPr lang="nl-NL" dirty="0"/>
          </a:p>
        </p:txBody>
      </p:sp>
      <p:sp>
        <p:nvSpPr>
          <p:cNvPr id="5" name="Tijdelijke aanduiding voor tekst 4">
            <a:extLst>
              <a:ext uri="{FF2B5EF4-FFF2-40B4-BE49-F238E27FC236}">
                <a16:creationId xmlns:a16="http://schemas.microsoft.com/office/drawing/2014/main" id="{6113AF43-641F-4443-AC60-34417945A405}"/>
              </a:ext>
            </a:extLst>
          </p:cNvPr>
          <p:cNvSpPr>
            <a:spLocks noGrp="1"/>
          </p:cNvSpPr>
          <p:nvPr>
            <p:ph type="body" sz="quarter" idx="14"/>
          </p:nvPr>
        </p:nvSpPr>
        <p:spPr/>
        <p:txBody>
          <a:bodyPr/>
          <a:lstStyle/>
          <a:p>
            <a:endParaRPr lang="nl-NL" dirty="0"/>
          </a:p>
        </p:txBody>
      </p:sp>
      <p:sp>
        <p:nvSpPr>
          <p:cNvPr id="8" name="Rechthoek 7">
            <a:extLst>
              <a:ext uri="{FF2B5EF4-FFF2-40B4-BE49-F238E27FC236}">
                <a16:creationId xmlns:a16="http://schemas.microsoft.com/office/drawing/2014/main" id="{2E9E1E91-F4B4-4390-BBAE-51DA7DABC537}"/>
              </a:ext>
            </a:extLst>
          </p:cNvPr>
          <p:cNvSpPr/>
          <p:nvPr/>
        </p:nvSpPr>
        <p:spPr>
          <a:xfrm>
            <a:off x="0" y="5949280"/>
            <a:ext cx="170351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Afbeelding 6">
            <a:extLst>
              <a:ext uri="{FF2B5EF4-FFF2-40B4-BE49-F238E27FC236}">
                <a16:creationId xmlns:a16="http://schemas.microsoft.com/office/drawing/2014/main" id="{E81F540C-00AE-4351-A96E-2EE5918D7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07" y="5761475"/>
            <a:ext cx="1586697" cy="1123909"/>
          </a:xfrm>
          <a:prstGeom prst="rect">
            <a:avLst/>
          </a:prstGeom>
        </p:spPr>
      </p:pic>
    </p:spTree>
    <p:extLst>
      <p:ext uri="{BB962C8B-B14F-4D97-AF65-F5344CB8AC3E}">
        <p14:creationId xmlns:p14="http://schemas.microsoft.com/office/powerpoint/2010/main" val="627909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BE986F-5A81-4FE1-80AD-9433210B876A}"/>
              </a:ext>
            </a:extLst>
          </p:cNvPr>
          <p:cNvSpPr>
            <a:spLocks noGrp="1"/>
          </p:cNvSpPr>
          <p:nvPr>
            <p:ph type="title"/>
          </p:nvPr>
        </p:nvSpPr>
        <p:spPr/>
        <p:txBody>
          <a:bodyPr/>
          <a:lstStyle/>
          <a:p>
            <a:r>
              <a:rPr lang="nl-NL"/>
              <a:t>Voorbeelden</a:t>
            </a:r>
            <a:endParaRPr lang="nl-NL" dirty="0"/>
          </a:p>
        </p:txBody>
      </p:sp>
      <p:sp>
        <p:nvSpPr>
          <p:cNvPr id="3" name="Tijdelijke aanduiding voor inhoud 2">
            <a:extLst>
              <a:ext uri="{FF2B5EF4-FFF2-40B4-BE49-F238E27FC236}">
                <a16:creationId xmlns:a16="http://schemas.microsoft.com/office/drawing/2014/main" id="{9D14618B-6575-4EF4-AF5B-FB0787335A98}"/>
              </a:ext>
            </a:extLst>
          </p:cNvPr>
          <p:cNvSpPr>
            <a:spLocks noGrp="1"/>
          </p:cNvSpPr>
          <p:nvPr>
            <p:ph idx="1"/>
          </p:nvPr>
        </p:nvSpPr>
        <p:spPr>
          <a:xfrm>
            <a:off x="482374" y="1557000"/>
            <a:ext cx="5613626" cy="4351339"/>
          </a:xfrm>
        </p:spPr>
        <p:txBody>
          <a:bodyPr>
            <a:noAutofit/>
          </a:bodyPr>
          <a:lstStyle/>
          <a:p>
            <a:r>
              <a:rPr lang="nl-NL" sz="1800" dirty="0"/>
              <a:t>Natural </a:t>
            </a:r>
            <a:r>
              <a:rPr lang="nl-NL" sz="1800" dirty="0" err="1"/>
              <a:t>Biodiversity</a:t>
            </a:r>
            <a:r>
              <a:rPr lang="nl-NL" sz="1800" dirty="0"/>
              <a:t> - </a:t>
            </a:r>
            <a:r>
              <a:rPr lang="nl-NL" sz="1800"/>
              <a:t>Gageldijk 165</a:t>
            </a:r>
            <a:endParaRPr lang="nl-NL" sz="1800" dirty="0"/>
          </a:p>
          <a:p>
            <a:r>
              <a:rPr lang="nl-NL" sz="1800"/>
              <a:t>Jamina </a:t>
            </a:r>
            <a:r>
              <a:rPr lang="nl-NL" sz="1800" dirty="0" err="1"/>
              <a:t>Boutique</a:t>
            </a:r>
            <a:r>
              <a:rPr lang="nl-NL" sz="1800" dirty="0"/>
              <a:t> – </a:t>
            </a:r>
            <a:r>
              <a:rPr lang="nl-NL" sz="1800" err="1"/>
              <a:t>Winterboeidreef</a:t>
            </a:r>
            <a:r>
              <a:rPr lang="nl-NL" sz="1800"/>
              <a:t> </a:t>
            </a:r>
          </a:p>
          <a:p>
            <a:r>
              <a:rPr lang="nl-NL" sz="1800"/>
              <a:t>Jongeren </a:t>
            </a:r>
            <a:r>
              <a:rPr lang="nl-NL" sz="1800" dirty="0"/>
              <a:t>Cultuurhuis Boks – Scharlakendreef </a:t>
            </a:r>
            <a:r>
              <a:rPr lang="nl-NL" sz="1800"/>
              <a:t>3 </a:t>
            </a:r>
          </a:p>
          <a:p>
            <a:r>
              <a:rPr lang="nl-NL" sz="1800"/>
              <a:t>Creatiebedrijf </a:t>
            </a:r>
            <a:r>
              <a:rPr lang="nl-NL" sz="1800" dirty="0"/>
              <a:t>PRACHTIG – Vechtdijk </a:t>
            </a:r>
            <a:r>
              <a:rPr lang="nl-NL" sz="1800"/>
              <a:t>151 </a:t>
            </a:r>
          </a:p>
          <a:p>
            <a:r>
              <a:rPr lang="nl-NL" sz="1800"/>
              <a:t>Welzijn </a:t>
            </a:r>
            <a:r>
              <a:rPr lang="nl-NL" sz="1800" dirty="0"/>
              <a:t>2 Care – Grote Trekdreef </a:t>
            </a:r>
            <a:r>
              <a:rPr lang="nl-NL" sz="1800"/>
              <a:t>4 </a:t>
            </a:r>
          </a:p>
          <a:p>
            <a:r>
              <a:rPr lang="nl-NL" sz="1800"/>
              <a:t>Wij </a:t>
            </a:r>
            <a:r>
              <a:rPr lang="nl-NL" sz="1800" dirty="0"/>
              <a:t>3.0 – Ghanadreef </a:t>
            </a:r>
            <a:r>
              <a:rPr lang="nl-NL" sz="1800"/>
              <a:t>2 </a:t>
            </a:r>
          </a:p>
          <a:p>
            <a:r>
              <a:rPr lang="nl-NL" sz="1800"/>
              <a:t>Attifa </a:t>
            </a:r>
            <a:r>
              <a:rPr lang="nl-NL" sz="1800" dirty="0"/>
              <a:t>– Piramidedreef </a:t>
            </a:r>
            <a:r>
              <a:rPr lang="nl-NL" sz="1800"/>
              <a:t>5 </a:t>
            </a:r>
          </a:p>
          <a:p>
            <a:r>
              <a:rPr lang="nl-NL" sz="1800"/>
              <a:t>Pozitive </a:t>
            </a:r>
            <a:r>
              <a:rPr lang="nl-NL" sz="1800" dirty="0"/>
              <a:t>- Piramidedreef </a:t>
            </a:r>
            <a:r>
              <a:rPr lang="nl-NL" sz="1800"/>
              <a:t>5 </a:t>
            </a:r>
          </a:p>
          <a:p>
            <a:r>
              <a:rPr lang="nl-NL" sz="1800"/>
              <a:t>...</a:t>
            </a:r>
          </a:p>
          <a:p>
            <a:endParaRPr lang="nl-NL" sz="1800"/>
          </a:p>
        </p:txBody>
      </p:sp>
      <p:pic>
        <p:nvPicPr>
          <p:cNvPr id="5" name="Afbeelding 4" descr="Afbeelding met scène, podium, binnen, spel&#10;&#10;Automatisch gegenereerde beschrijving">
            <a:extLst>
              <a:ext uri="{FF2B5EF4-FFF2-40B4-BE49-F238E27FC236}">
                <a16:creationId xmlns:a16="http://schemas.microsoft.com/office/drawing/2014/main" id="{DF62F1C0-A19B-441B-922E-FF97AF99632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3481679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D45A1166-08D3-48AC-89D3-C51477EA62B6}"/>
              </a:ext>
            </a:extLst>
          </p:cNvPr>
          <p:cNvSpPr>
            <a:spLocks noGrp="1"/>
          </p:cNvSpPr>
          <p:nvPr>
            <p:ph type="title"/>
          </p:nvPr>
        </p:nvSpPr>
        <p:spPr>
          <a:xfrm>
            <a:off x="480000" y="108000"/>
            <a:ext cx="11284200" cy="1215000"/>
          </a:xfrm>
        </p:spPr>
        <p:txBody>
          <a:bodyPr anchor="ctr">
            <a:normAutofit/>
          </a:bodyPr>
          <a:lstStyle/>
          <a:p>
            <a:r>
              <a:rPr lang="en-US"/>
              <a:t>Wat we niet willen</a:t>
            </a:r>
          </a:p>
        </p:txBody>
      </p:sp>
      <p:pic>
        <p:nvPicPr>
          <p:cNvPr id="1026" name="Picture 2">
            <a:extLst>
              <a:ext uri="{FF2B5EF4-FFF2-40B4-BE49-F238E27FC236}">
                <a16:creationId xmlns:a16="http://schemas.microsoft.com/office/drawing/2014/main" id="{CFEB9495-B760-473F-98CC-C3B75118DFDD}"/>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
          <a:stretch/>
        </p:blipFill>
        <p:spPr bwMode="auto">
          <a:xfrm>
            <a:off x="480000" y="1650600"/>
            <a:ext cx="5382000" cy="4083774"/>
          </a:xfrm>
          <a:prstGeom prst="rect">
            <a:avLst/>
          </a:prstGeom>
          <a:noFill/>
          <a:extLst>
            <a:ext uri="{909E8E84-426E-40DD-AFC4-6F175D3DCCD1}">
              <a14:hiddenFill xmlns:a14="http://schemas.microsoft.com/office/drawing/2010/main">
                <a:solidFill>
                  <a:srgbClr val="FFFFFF"/>
                </a:solidFill>
              </a14:hiddenFill>
            </a:ext>
          </a:extLst>
        </p:spPr>
      </p:pic>
      <p:sp>
        <p:nvSpPr>
          <p:cNvPr id="135" name="Content Placeholder 3">
            <a:extLst>
              <a:ext uri="{FF2B5EF4-FFF2-40B4-BE49-F238E27FC236}">
                <a16:creationId xmlns:a16="http://schemas.microsoft.com/office/drawing/2014/main" id="{6596171C-E377-44F8-B290-93AEFC32850B}"/>
              </a:ext>
            </a:extLst>
          </p:cNvPr>
          <p:cNvSpPr>
            <a:spLocks noGrp="1"/>
          </p:cNvSpPr>
          <p:nvPr>
            <p:ph sz="half" idx="2"/>
          </p:nvPr>
        </p:nvSpPr>
        <p:spPr>
          <a:xfrm>
            <a:off x="6189600" y="1650600"/>
            <a:ext cx="5621400" cy="4083774"/>
          </a:xfrm>
        </p:spPr>
        <p:txBody>
          <a:bodyPr/>
          <a:lstStyle/>
          <a:p>
            <a:r>
              <a:rPr lang="en-US"/>
              <a:t>Leegstand</a:t>
            </a:r>
          </a:p>
          <a:p>
            <a:r>
              <a:rPr lang="en-US"/>
              <a:t>Verrommeling</a:t>
            </a:r>
          </a:p>
          <a:p>
            <a:r>
              <a:rPr lang="en-US"/>
              <a:t>Onbenutte ruimte (terwijl er vraag is)</a:t>
            </a:r>
          </a:p>
          <a:p>
            <a:endParaRPr lang="en-US"/>
          </a:p>
        </p:txBody>
      </p:sp>
    </p:spTree>
    <p:extLst>
      <p:ext uri="{BB962C8B-B14F-4D97-AF65-F5344CB8AC3E}">
        <p14:creationId xmlns:p14="http://schemas.microsoft.com/office/powerpoint/2010/main" val="1240637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D8A8152-6472-48C0-9A92-82ACA61A0716}"/>
              </a:ext>
            </a:extLst>
          </p:cNvPr>
          <p:cNvSpPr>
            <a:spLocks noGrp="1"/>
          </p:cNvSpPr>
          <p:nvPr>
            <p:ph type="title"/>
          </p:nvPr>
        </p:nvSpPr>
        <p:spPr/>
        <p:txBody>
          <a:bodyPr>
            <a:normAutofit/>
          </a:bodyPr>
          <a:lstStyle/>
          <a:p>
            <a:r>
              <a:rPr lang="nl-NL" sz="2800">
                <a:effectLst/>
                <a:latin typeface="Calibri" panose="020F0502020204030204" pitchFamily="34" charset="0"/>
                <a:ea typeface="Calibri" panose="020F0502020204030204" pitchFamily="34" charset="0"/>
              </a:rPr>
              <a:t>Onderdeel 3</a:t>
            </a:r>
            <a:br>
              <a:rPr lang="nl-NL" sz="2800">
                <a:effectLst/>
                <a:latin typeface="Calibri" panose="020F0502020204030204" pitchFamily="34" charset="0"/>
                <a:ea typeface="Calibri" panose="020F0502020204030204" pitchFamily="34" charset="0"/>
              </a:rPr>
            </a:br>
            <a:endParaRPr lang="nl-NL" sz="5400"/>
          </a:p>
        </p:txBody>
      </p:sp>
      <p:sp>
        <p:nvSpPr>
          <p:cNvPr id="5" name="Tijdelijke aanduiding voor tekst 4">
            <a:extLst>
              <a:ext uri="{FF2B5EF4-FFF2-40B4-BE49-F238E27FC236}">
                <a16:creationId xmlns:a16="http://schemas.microsoft.com/office/drawing/2014/main" id="{54DAC9E5-F060-4D38-B3C8-86370AD41F18}"/>
              </a:ext>
            </a:extLst>
          </p:cNvPr>
          <p:cNvSpPr>
            <a:spLocks noGrp="1"/>
          </p:cNvSpPr>
          <p:nvPr>
            <p:ph type="body" idx="1"/>
          </p:nvPr>
        </p:nvSpPr>
        <p:spPr/>
        <p:txBody>
          <a:bodyPr>
            <a:normAutofit/>
          </a:bodyPr>
          <a:lstStyle/>
          <a:p>
            <a:r>
              <a:rPr lang="nl-NL" sz="3200">
                <a:latin typeface="Calibri" panose="020F0502020204030204" pitchFamily="34" charset="0"/>
                <a:cs typeface="Calibri" panose="020F0502020204030204" pitchFamily="34" charset="0"/>
              </a:rPr>
              <a:t>Maatschappelijke meerwaarde op de lange termijn</a:t>
            </a:r>
          </a:p>
        </p:txBody>
      </p:sp>
    </p:spTree>
    <p:extLst>
      <p:ext uri="{BB962C8B-B14F-4D97-AF65-F5344CB8AC3E}">
        <p14:creationId xmlns:p14="http://schemas.microsoft.com/office/powerpoint/2010/main" val="1940250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AB3D9-0E77-4990-AAC3-509D163254B5}"/>
              </a:ext>
            </a:extLst>
          </p:cNvPr>
          <p:cNvSpPr>
            <a:spLocks noGrp="1"/>
          </p:cNvSpPr>
          <p:nvPr>
            <p:ph type="title"/>
          </p:nvPr>
        </p:nvSpPr>
        <p:spPr>
          <a:xfrm>
            <a:off x="480000" y="836712"/>
            <a:ext cx="4346424" cy="1215000"/>
          </a:xfrm>
        </p:spPr>
        <p:txBody>
          <a:bodyPr/>
          <a:lstStyle/>
          <a:p>
            <a:r>
              <a:rPr lang="nl-NL"/>
              <a:t>Op de korte termijn* 8 panden toe aan herontwikkeling</a:t>
            </a:r>
            <a:endParaRPr lang="nl-NL" dirty="0"/>
          </a:p>
        </p:txBody>
      </p:sp>
      <p:pic>
        <p:nvPicPr>
          <p:cNvPr id="9" name="Afbeelding 8">
            <a:extLst>
              <a:ext uri="{FF2B5EF4-FFF2-40B4-BE49-F238E27FC236}">
                <a16:creationId xmlns:a16="http://schemas.microsoft.com/office/drawing/2014/main" id="{06E86063-587F-4DC1-9AC3-0821F34B7995}"/>
              </a:ext>
            </a:extLst>
          </p:cNvPr>
          <p:cNvPicPr/>
          <p:nvPr/>
        </p:nvPicPr>
        <p:blipFill rotWithShape="1">
          <a:blip r:embed="rId3">
            <a:extLst>
              <a:ext uri="{28A0092B-C50C-407E-A947-70E740481C1C}">
                <a14:useLocalDpi xmlns:a14="http://schemas.microsoft.com/office/drawing/2010/main"/>
              </a:ext>
            </a:extLst>
          </a:blip>
          <a:srcRect/>
          <a:stretch/>
        </p:blipFill>
        <p:spPr bwMode="auto">
          <a:xfrm>
            <a:off x="4826424" y="476672"/>
            <a:ext cx="7246240" cy="6050260"/>
          </a:xfrm>
          <a:prstGeom prst="rect">
            <a:avLst/>
          </a:prstGeom>
          <a:noFill/>
          <a:ln>
            <a:noFill/>
          </a:ln>
        </p:spPr>
      </p:pic>
      <p:sp>
        <p:nvSpPr>
          <p:cNvPr id="10" name="Tekstvak 9">
            <a:extLst>
              <a:ext uri="{FF2B5EF4-FFF2-40B4-BE49-F238E27FC236}">
                <a16:creationId xmlns:a16="http://schemas.microsoft.com/office/drawing/2014/main" id="{C00FC2D0-6F1B-467A-BC4D-73DFC707F54C}"/>
              </a:ext>
            </a:extLst>
          </p:cNvPr>
          <p:cNvSpPr txBox="1"/>
          <p:nvPr/>
        </p:nvSpPr>
        <p:spPr>
          <a:xfrm>
            <a:off x="544550" y="2672916"/>
            <a:ext cx="4217960" cy="3493264"/>
          </a:xfrm>
          <a:prstGeom prst="rect">
            <a:avLst/>
          </a:prstGeom>
          <a:noFill/>
        </p:spPr>
        <p:txBody>
          <a:bodyPr wrap="square">
            <a:spAutoFit/>
          </a:bodyPr>
          <a:lstStyle/>
          <a:p>
            <a:pPr marL="342900" indent="-342900">
              <a:buFont typeface="+mj-lt"/>
              <a:buAutoNum type="arabicPeriod"/>
            </a:pPr>
            <a:r>
              <a:rPr lang="nl-NL" sz="1700"/>
              <a:t>Rhonedreef 40</a:t>
            </a:r>
          </a:p>
          <a:p>
            <a:pPr marL="342900" indent="-342900">
              <a:buFont typeface="+mj-lt"/>
              <a:buAutoNum type="arabicPeriod"/>
            </a:pPr>
            <a:r>
              <a:rPr lang="nl-NL" sz="1700"/>
              <a:t>Jeanne d'Arcdreef 1</a:t>
            </a:r>
          </a:p>
          <a:p>
            <a:pPr marL="342900" indent="-342900">
              <a:buFont typeface="+mj-lt"/>
              <a:buAutoNum type="arabicPeriod"/>
            </a:pPr>
            <a:r>
              <a:rPr lang="nl-NL" sz="1700"/>
              <a:t>Moezeldreef 127</a:t>
            </a:r>
          </a:p>
          <a:p>
            <a:pPr marL="342900" indent="-342900">
              <a:buFont typeface="+mj-lt"/>
              <a:buAutoNum type="arabicPeriod"/>
            </a:pPr>
            <a:r>
              <a:rPr lang="nl-NL" sz="1700"/>
              <a:t>Scharlakendreef 3</a:t>
            </a:r>
          </a:p>
          <a:p>
            <a:pPr marL="342900" indent="-342900">
              <a:buFont typeface="+mj-lt"/>
              <a:buAutoNum type="arabicPeriod"/>
            </a:pPr>
            <a:r>
              <a:rPr lang="nl-NL" sz="1700"/>
              <a:t>Piramidedreef 5</a:t>
            </a:r>
          </a:p>
          <a:p>
            <a:pPr marL="342900" indent="-342900">
              <a:buFont typeface="+mj-lt"/>
              <a:buAutoNum type="arabicPeriod"/>
            </a:pPr>
            <a:r>
              <a:rPr lang="nl-NL" sz="1700"/>
              <a:t>Pagodedreef 49</a:t>
            </a:r>
          </a:p>
          <a:p>
            <a:pPr marL="342900" indent="-342900">
              <a:buFont typeface="+mj-lt"/>
              <a:buAutoNum type="arabicPeriod"/>
            </a:pPr>
            <a:r>
              <a:rPr lang="nl-NL" sz="1700"/>
              <a:t>Gambiadreef 60</a:t>
            </a:r>
          </a:p>
          <a:p>
            <a:pPr marL="342900" indent="-342900">
              <a:buFont typeface="+mj-lt"/>
              <a:buAutoNum type="arabicPeriod"/>
            </a:pPr>
            <a:r>
              <a:rPr lang="nl-NL" sz="1700"/>
              <a:t>Gagelsteede + Bangkokdreef</a:t>
            </a:r>
          </a:p>
          <a:p>
            <a:pPr marL="342900" indent="-342900">
              <a:buFont typeface="+mj-lt"/>
              <a:buAutoNum type="arabicPeriod"/>
            </a:pPr>
            <a:endParaRPr lang="nl-NL" sz="1700"/>
          </a:p>
          <a:p>
            <a:r>
              <a:rPr lang="nl-NL" sz="1700"/>
              <a:t>In samenhang verder brengen biedt meer kansen voor maatschappelijke meerwaarde </a:t>
            </a:r>
          </a:p>
          <a:p>
            <a:r>
              <a:rPr lang="nl-NL" sz="1700" i="1"/>
              <a:t>*Verschilt per pand, tussen nu en 2025</a:t>
            </a:r>
          </a:p>
        </p:txBody>
      </p:sp>
      <p:sp>
        <p:nvSpPr>
          <p:cNvPr id="11" name="Ovaal 10">
            <a:extLst>
              <a:ext uri="{FF2B5EF4-FFF2-40B4-BE49-F238E27FC236}">
                <a16:creationId xmlns:a16="http://schemas.microsoft.com/office/drawing/2014/main" id="{71735A0A-1D36-4C38-94C0-2551BFD315B7}"/>
              </a:ext>
            </a:extLst>
          </p:cNvPr>
          <p:cNvSpPr/>
          <p:nvPr/>
        </p:nvSpPr>
        <p:spPr>
          <a:xfrm>
            <a:off x="5015880" y="1412776"/>
            <a:ext cx="1584176" cy="1584176"/>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a:t>8</a:t>
            </a:r>
          </a:p>
          <a:p>
            <a:pPr algn="ctr"/>
            <a:r>
              <a:rPr lang="nl-NL" sz="900"/>
              <a:t>Gagelsteede</a:t>
            </a:r>
          </a:p>
          <a:p>
            <a:pPr algn="ctr"/>
            <a:r>
              <a:rPr lang="nl-NL" sz="900"/>
              <a:t>Bangkokdreef</a:t>
            </a:r>
            <a:endParaRPr lang="nl-NL" sz="900" dirty="0"/>
          </a:p>
        </p:txBody>
      </p:sp>
      <p:sp>
        <p:nvSpPr>
          <p:cNvPr id="12" name="Ovaal 11">
            <a:extLst>
              <a:ext uri="{FF2B5EF4-FFF2-40B4-BE49-F238E27FC236}">
                <a16:creationId xmlns:a16="http://schemas.microsoft.com/office/drawing/2014/main" id="{088A9EBE-805E-4416-9BDE-581F3CAACD4B}"/>
              </a:ext>
            </a:extLst>
          </p:cNvPr>
          <p:cNvSpPr/>
          <p:nvPr/>
        </p:nvSpPr>
        <p:spPr>
          <a:xfrm>
            <a:off x="5735960" y="306252"/>
            <a:ext cx="1152128" cy="1152128"/>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a:t>6</a:t>
            </a:r>
          </a:p>
          <a:p>
            <a:pPr algn="ctr"/>
            <a:r>
              <a:rPr lang="nl-NL" sz="900"/>
              <a:t>Pagode-dreef 49</a:t>
            </a:r>
          </a:p>
        </p:txBody>
      </p:sp>
      <p:sp>
        <p:nvSpPr>
          <p:cNvPr id="13" name="Ovaal 12">
            <a:extLst>
              <a:ext uri="{FF2B5EF4-FFF2-40B4-BE49-F238E27FC236}">
                <a16:creationId xmlns:a16="http://schemas.microsoft.com/office/drawing/2014/main" id="{EE9BA1AC-8DD6-437B-8509-5B2DBDCF934A}"/>
              </a:ext>
            </a:extLst>
          </p:cNvPr>
          <p:cNvSpPr/>
          <p:nvPr/>
        </p:nvSpPr>
        <p:spPr>
          <a:xfrm>
            <a:off x="6894839" y="1704986"/>
            <a:ext cx="1152128" cy="1152128"/>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a:t>5</a:t>
            </a:r>
          </a:p>
          <a:p>
            <a:pPr algn="ctr"/>
            <a:r>
              <a:rPr lang="nl-NL" sz="900"/>
              <a:t>Piramide-dreef 5</a:t>
            </a:r>
            <a:endParaRPr lang="nl-NL" sz="900" dirty="0"/>
          </a:p>
        </p:txBody>
      </p:sp>
      <p:sp>
        <p:nvSpPr>
          <p:cNvPr id="14" name="Ovaal 13">
            <a:extLst>
              <a:ext uri="{FF2B5EF4-FFF2-40B4-BE49-F238E27FC236}">
                <a16:creationId xmlns:a16="http://schemas.microsoft.com/office/drawing/2014/main" id="{23143B42-7F94-46DD-A83A-192B43A7676E}"/>
              </a:ext>
            </a:extLst>
          </p:cNvPr>
          <p:cNvSpPr/>
          <p:nvPr/>
        </p:nvSpPr>
        <p:spPr>
          <a:xfrm>
            <a:off x="6041323" y="2204864"/>
            <a:ext cx="1152128" cy="1152128"/>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a:t>7</a:t>
            </a:r>
          </a:p>
          <a:p>
            <a:pPr algn="ctr"/>
            <a:r>
              <a:rPr lang="nl-NL" sz="900"/>
              <a:t>Gambia-dreef 60</a:t>
            </a:r>
            <a:endParaRPr lang="nl-NL" sz="900" dirty="0"/>
          </a:p>
        </p:txBody>
      </p:sp>
      <p:sp>
        <p:nvSpPr>
          <p:cNvPr id="15" name="Ovaal 14">
            <a:extLst>
              <a:ext uri="{FF2B5EF4-FFF2-40B4-BE49-F238E27FC236}">
                <a16:creationId xmlns:a16="http://schemas.microsoft.com/office/drawing/2014/main" id="{7277DE7A-8DFD-4DF0-B40C-8E3DF45355F0}"/>
              </a:ext>
            </a:extLst>
          </p:cNvPr>
          <p:cNvSpPr/>
          <p:nvPr/>
        </p:nvSpPr>
        <p:spPr>
          <a:xfrm>
            <a:off x="8472264" y="2833232"/>
            <a:ext cx="1152128" cy="1152128"/>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a:t>4</a:t>
            </a:r>
          </a:p>
          <a:p>
            <a:pPr algn="ctr"/>
            <a:r>
              <a:rPr lang="nl-NL" sz="900"/>
              <a:t>Scharlaken-dreef 3</a:t>
            </a:r>
            <a:endParaRPr lang="nl-NL" sz="900" dirty="0"/>
          </a:p>
        </p:txBody>
      </p:sp>
      <p:sp>
        <p:nvSpPr>
          <p:cNvPr id="16" name="Ovaal 15">
            <a:extLst>
              <a:ext uri="{FF2B5EF4-FFF2-40B4-BE49-F238E27FC236}">
                <a16:creationId xmlns:a16="http://schemas.microsoft.com/office/drawing/2014/main" id="{129751BE-2E59-4795-88C2-3237CE5619DC}"/>
              </a:ext>
            </a:extLst>
          </p:cNvPr>
          <p:cNvSpPr/>
          <p:nvPr/>
        </p:nvSpPr>
        <p:spPr>
          <a:xfrm>
            <a:off x="10498351" y="4653136"/>
            <a:ext cx="1152128" cy="1152128"/>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nl-NL" sz="900"/>
          </a:p>
          <a:p>
            <a:pPr algn="ctr"/>
            <a:r>
              <a:rPr lang="nl-NL" sz="900"/>
              <a:t>2</a:t>
            </a:r>
          </a:p>
          <a:p>
            <a:pPr algn="ctr"/>
            <a:r>
              <a:rPr lang="nl-NL" sz="900"/>
              <a:t>Jeanne d'Arcdreef 1</a:t>
            </a:r>
          </a:p>
        </p:txBody>
      </p:sp>
      <p:sp>
        <p:nvSpPr>
          <p:cNvPr id="17" name="Ovaal 16">
            <a:extLst>
              <a:ext uri="{FF2B5EF4-FFF2-40B4-BE49-F238E27FC236}">
                <a16:creationId xmlns:a16="http://schemas.microsoft.com/office/drawing/2014/main" id="{B081F158-FDD8-46B6-A05D-F15B428A35B5}"/>
              </a:ext>
            </a:extLst>
          </p:cNvPr>
          <p:cNvSpPr/>
          <p:nvPr/>
        </p:nvSpPr>
        <p:spPr>
          <a:xfrm>
            <a:off x="9088739" y="4653136"/>
            <a:ext cx="1296144" cy="1296144"/>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a:t>3</a:t>
            </a:r>
          </a:p>
          <a:p>
            <a:pPr algn="ctr"/>
            <a:r>
              <a:rPr lang="nl-NL" sz="900"/>
              <a:t>Moezeldreef 127</a:t>
            </a:r>
          </a:p>
          <a:p>
            <a:pPr algn="ctr"/>
            <a:endParaRPr lang="nl-NL" sz="900" dirty="0"/>
          </a:p>
        </p:txBody>
      </p:sp>
      <p:sp>
        <p:nvSpPr>
          <p:cNvPr id="18" name="Ovaal 17">
            <a:extLst>
              <a:ext uri="{FF2B5EF4-FFF2-40B4-BE49-F238E27FC236}">
                <a16:creationId xmlns:a16="http://schemas.microsoft.com/office/drawing/2014/main" id="{9C758D69-963B-49D0-9A81-A3497EA91F5F}"/>
              </a:ext>
            </a:extLst>
          </p:cNvPr>
          <p:cNvSpPr/>
          <p:nvPr/>
        </p:nvSpPr>
        <p:spPr>
          <a:xfrm>
            <a:off x="8103639" y="5661247"/>
            <a:ext cx="1367651" cy="1367651"/>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a:t>1</a:t>
            </a:r>
          </a:p>
          <a:p>
            <a:pPr algn="ctr"/>
            <a:r>
              <a:rPr lang="nl-NL" sz="900"/>
              <a:t>Rhonedreef 40</a:t>
            </a:r>
          </a:p>
        </p:txBody>
      </p:sp>
    </p:spTree>
    <p:extLst>
      <p:ext uri="{BB962C8B-B14F-4D97-AF65-F5344CB8AC3E}">
        <p14:creationId xmlns:p14="http://schemas.microsoft.com/office/powerpoint/2010/main" val="3089073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CB829D0-8420-489A-9017-39815AB74F6C}"/>
              </a:ext>
            </a:extLst>
          </p:cNvPr>
          <p:cNvSpPr>
            <a:spLocks noGrp="1"/>
          </p:cNvSpPr>
          <p:nvPr>
            <p:ph type="title"/>
          </p:nvPr>
        </p:nvSpPr>
        <p:spPr/>
        <p:txBody>
          <a:bodyPr/>
          <a:lstStyle/>
          <a:p>
            <a:r>
              <a:rPr lang="nl-NL"/>
              <a:t>Potentiële invulling</a:t>
            </a:r>
          </a:p>
        </p:txBody>
      </p:sp>
      <p:graphicFrame>
        <p:nvGraphicFramePr>
          <p:cNvPr id="6" name="Diagram 5">
            <a:extLst>
              <a:ext uri="{FF2B5EF4-FFF2-40B4-BE49-F238E27FC236}">
                <a16:creationId xmlns:a16="http://schemas.microsoft.com/office/drawing/2014/main" id="{0AADD938-DB73-44F2-B373-53D9BFCA49F8}"/>
              </a:ext>
            </a:extLst>
          </p:cNvPr>
          <p:cNvGraphicFramePr/>
          <p:nvPr/>
        </p:nvGraphicFramePr>
        <p:xfrm>
          <a:off x="1991544" y="1196752"/>
          <a:ext cx="8208912" cy="5396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Afbeelding 9">
            <a:extLst>
              <a:ext uri="{FF2B5EF4-FFF2-40B4-BE49-F238E27FC236}">
                <a16:creationId xmlns:a16="http://schemas.microsoft.com/office/drawing/2014/main" id="{5FD526D2-0B31-4FE3-8AC0-D856830B03F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167397" y="2646896"/>
            <a:ext cx="1595977" cy="1280605"/>
          </a:xfrm>
          <a:prstGeom prst="rect">
            <a:avLst/>
          </a:prstGeom>
        </p:spPr>
      </p:pic>
      <p:grpSp>
        <p:nvGrpSpPr>
          <p:cNvPr id="5" name="Groep 4">
            <a:extLst>
              <a:ext uri="{FF2B5EF4-FFF2-40B4-BE49-F238E27FC236}">
                <a16:creationId xmlns:a16="http://schemas.microsoft.com/office/drawing/2014/main" id="{40F34E55-3012-47E4-821E-0ADE06A60830}"/>
              </a:ext>
            </a:extLst>
          </p:cNvPr>
          <p:cNvGrpSpPr/>
          <p:nvPr/>
        </p:nvGrpSpPr>
        <p:grpSpPr>
          <a:xfrm>
            <a:off x="5298010" y="3681504"/>
            <a:ext cx="1334749" cy="1334749"/>
            <a:chOff x="1322599" y="2524223"/>
            <a:chExt cx="1334749" cy="1334749"/>
          </a:xfrm>
        </p:grpSpPr>
        <p:sp>
          <p:nvSpPr>
            <p:cNvPr id="7" name="Rechthoek 6">
              <a:extLst>
                <a:ext uri="{FF2B5EF4-FFF2-40B4-BE49-F238E27FC236}">
                  <a16:creationId xmlns:a16="http://schemas.microsoft.com/office/drawing/2014/main" id="{F2E38B02-793A-4E47-B1BB-3350146B39DC}"/>
                </a:ext>
              </a:extLst>
            </p:cNvPr>
            <p:cNvSpPr/>
            <p:nvPr/>
          </p:nvSpPr>
          <p:spPr>
            <a:xfrm>
              <a:off x="1322599" y="2524223"/>
              <a:ext cx="1334749" cy="13347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kstvak 7">
              <a:extLst>
                <a:ext uri="{FF2B5EF4-FFF2-40B4-BE49-F238E27FC236}">
                  <a16:creationId xmlns:a16="http://schemas.microsoft.com/office/drawing/2014/main" id="{0C196CD5-E7DB-45DC-B398-7E3B09DCD4C5}"/>
                </a:ext>
              </a:extLst>
            </p:cNvPr>
            <p:cNvSpPr txBox="1"/>
            <p:nvPr/>
          </p:nvSpPr>
          <p:spPr>
            <a:xfrm>
              <a:off x="1322599" y="2524223"/>
              <a:ext cx="1334749" cy="13347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nl-NL" sz="1500" kern="1200"/>
                <a:t>Volledige</a:t>
              </a:r>
            </a:p>
            <a:p>
              <a:pPr marL="0" lvl="0" indent="0" algn="ctr" defTabSz="666750">
                <a:lnSpc>
                  <a:spcPct val="90000"/>
                </a:lnSpc>
                <a:spcBef>
                  <a:spcPct val="0"/>
                </a:spcBef>
                <a:spcAft>
                  <a:spcPct val="35000"/>
                </a:spcAft>
                <a:buNone/>
              </a:pPr>
              <a:r>
                <a:rPr lang="nl-NL" sz="1500"/>
                <a:t>(integrale)</a:t>
              </a:r>
              <a:r>
                <a:rPr lang="nl-NL" sz="1500" kern="1200"/>
                <a:t> afweging</a:t>
              </a:r>
            </a:p>
          </p:txBody>
        </p:sp>
      </p:grpSp>
      <p:pic>
        <p:nvPicPr>
          <p:cNvPr id="9" name="Afbeelding 8">
            <a:extLst>
              <a:ext uri="{FF2B5EF4-FFF2-40B4-BE49-F238E27FC236}">
                <a16:creationId xmlns:a16="http://schemas.microsoft.com/office/drawing/2014/main" id="{2265D69C-3B6F-456C-8B2B-03F90EBB54F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20966" y="621676"/>
            <a:ext cx="2403026" cy="2591300"/>
          </a:xfrm>
          <a:prstGeom prst="rect">
            <a:avLst/>
          </a:prstGeom>
        </p:spPr>
      </p:pic>
    </p:spTree>
    <p:extLst>
      <p:ext uri="{BB962C8B-B14F-4D97-AF65-F5344CB8AC3E}">
        <p14:creationId xmlns:p14="http://schemas.microsoft.com/office/powerpoint/2010/main" val="2528998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6DFBC6-CE7D-488F-8CD7-10E071A770A5}"/>
              </a:ext>
            </a:extLst>
          </p:cNvPr>
          <p:cNvSpPr>
            <a:spLocks noGrp="1"/>
          </p:cNvSpPr>
          <p:nvPr>
            <p:ph type="title"/>
          </p:nvPr>
        </p:nvSpPr>
        <p:spPr/>
        <p:txBody>
          <a:bodyPr/>
          <a:lstStyle/>
          <a:p>
            <a:r>
              <a:rPr lang="nl-NL" dirty="0"/>
              <a:t>Samenvatting </a:t>
            </a:r>
            <a:r>
              <a:rPr lang="nl-NL"/>
              <a:t>langjarige beleidsvraag Overvecht</a:t>
            </a:r>
            <a:endParaRPr lang="nl-NL" dirty="0"/>
          </a:p>
        </p:txBody>
      </p:sp>
      <p:sp>
        <p:nvSpPr>
          <p:cNvPr id="3" name="Tijdelijke aanduiding voor inhoud 2">
            <a:extLst>
              <a:ext uri="{FF2B5EF4-FFF2-40B4-BE49-F238E27FC236}">
                <a16:creationId xmlns:a16="http://schemas.microsoft.com/office/drawing/2014/main" id="{364B40BF-E5B3-4316-AD81-F3AFC95ABF4A}"/>
              </a:ext>
            </a:extLst>
          </p:cNvPr>
          <p:cNvSpPr>
            <a:spLocks noGrp="1"/>
          </p:cNvSpPr>
          <p:nvPr>
            <p:ph idx="1"/>
          </p:nvPr>
        </p:nvSpPr>
        <p:spPr/>
        <p:txBody>
          <a:bodyPr>
            <a:normAutofit fontScale="92500" lnSpcReduction="10000"/>
          </a:bodyPr>
          <a:lstStyle/>
          <a:p>
            <a:pPr lvl="0"/>
            <a:r>
              <a:rPr lang="nl-NL" sz="1800" dirty="0"/>
              <a:t>Buurtcentrum 650 m2: 50% in noord; 50% in zuid </a:t>
            </a:r>
          </a:p>
          <a:p>
            <a:pPr lvl="0"/>
            <a:r>
              <a:rPr lang="nl-NL" sz="1800" dirty="0"/>
              <a:t>Jeugdhulp 500 m2: 50% in noord; 50% in zuid (samen met BT)</a:t>
            </a:r>
          </a:p>
          <a:p>
            <a:pPr lvl="0"/>
            <a:r>
              <a:rPr lang="nl-NL" sz="1800" dirty="0"/>
              <a:t>Gezinshuizen 200 m2 per woning (1-3 woningen); koppeling met jeugdhulp</a:t>
            </a:r>
          </a:p>
          <a:p>
            <a:pPr lvl="0"/>
            <a:r>
              <a:rPr lang="nl-NL" sz="1800" dirty="0"/>
              <a:t>Dagbesteding ouderen 3x 100m2</a:t>
            </a:r>
          </a:p>
          <a:p>
            <a:pPr lvl="0"/>
            <a:r>
              <a:rPr lang="nl-NL" sz="1800" dirty="0"/>
              <a:t>Dagbesteding volwassenen 3x 100m2</a:t>
            </a:r>
          </a:p>
          <a:p>
            <a:pPr lvl="0"/>
            <a:r>
              <a:rPr lang="nl-NL" sz="1800" dirty="0"/>
              <a:t>Jongerencultuurhuis 500m2</a:t>
            </a:r>
          </a:p>
          <a:p>
            <a:pPr lvl="0"/>
            <a:r>
              <a:rPr lang="nl-NL" sz="1800" dirty="0"/>
              <a:t>Overige cultuur 3x300 m2</a:t>
            </a:r>
          </a:p>
          <a:p>
            <a:pPr lvl="0"/>
            <a:r>
              <a:rPr lang="nl-NL" sz="1800" dirty="0"/>
              <a:t>VO-school + sporthal 6000-8000 m2 kavel</a:t>
            </a:r>
          </a:p>
          <a:p>
            <a:pPr lvl="0"/>
            <a:r>
              <a:rPr lang="nl-NL" sz="1800" dirty="0"/>
              <a:t>Sportvelden &gt; 25.000 m2 kavel</a:t>
            </a:r>
          </a:p>
          <a:p>
            <a:pPr lvl="0"/>
            <a:r>
              <a:rPr lang="nl-NL" sz="1800" dirty="0"/>
              <a:t>Informele sport (m2 onbekend; brainstorm): koppeling buurthuis, rondom gebouwen</a:t>
            </a:r>
          </a:p>
          <a:p>
            <a:pPr lvl="0"/>
            <a:r>
              <a:rPr lang="nl-NL" sz="1800" dirty="0"/>
              <a:t>Gezondheidscentra (indicatief: 1000 m2 in noord (Klop) + 1000m2 in zuid (Lichtenberg)</a:t>
            </a:r>
          </a:p>
          <a:p>
            <a:endParaRPr lang="nl-NL" sz="1800" dirty="0"/>
          </a:p>
        </p:txBody>
      </p:sp>
    </p:spTree>
    <p:extLst>
      <p:ext uri="{BB962C8B-B14F-4D97-AF65-F5344CB8AC3E}">
        <p14:creationId xmlns:p14="http://schemas.microsoft.com/office/powerpoint/2010/main" val="740880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AB3D9-0E77-4990-AAC3-509D163254B5}"/>
              </a:ext>
            </a:extLst>
          </p:cNvPr>
          <p:cNvSpPr>
            <a:spLocks noGrp="1"/>
          </p:cNvSpPr>
          <p:nvPr>
            <p:ph type="title"/>
          </p:nvPr>
        </p:nvSpPr>
        <p:spPr>
          <a:xfrm>
            <a:off x="480000" y="2636912"/>
            <a:ext cx="4346424" cy="1215000"/>
          </a:xfrm>
        </p:spPr>
        <p:txBody>
          <a:bodyPr/>
          <a:lstStyle/>
          <a:p>
            <a:r>
              <a:rPr lang="nl-NL"/>
              <a:t>Mogelijke spreiding en aansluiting op de 5 ambities van Samen voor Overvecht</a:t>
            </a:r>
            <a:endParaRPr lang="nl-NL" dirty="0"/>
          </a:p>
        </p:txBody>
      </p:sp>
      <p:pic>
        <p:nvPicPr>
          <p:cNvPr id="9" name="Afbeelding 8">
            <a:extLst>
              <a:ext uri="{FF2B5EF4-FFF2-40B4-BE49-F238E27FC236}">
                <a16:creationId xmlns:a16="http://schemas.microsoft.com/office/drawing/2014/main" id="{06E86063-587F-4DC1-9AC3-0821F34B7995}"/>
              </a:ext>
            </a:extLst>
          </p:cNvPr>
          <p:cNvPicPr/>
          <p:nvPr/>
        </p:nvPicPr>
        <p:blipFill rotWithShape="1">
          <a:blip r:embed="rId2">
            <a:extLst>
              <a:ext uri="{28A0092B-C50C-407E-A947-70E740481C1C}">
                <a14:useLocalDpi xmlns:a14="http://schemas.microsoft.com/office/drawing/2010/main"/>
              </a:ext>
            </a:extLst>
          </a:blip>
          <a:srcRect/>
          <a:stretch/>
        </p:blipFill>
        <p:spPr bwMode="auto">
          <a:xfrm>
            <a:off x="4826424" y="476672"/>
            <a:ext cx="7246240" cy="6050260"/>
          </a:xfrm>
          <a:prstGeom prst="rect">
            <a:avLst/>
          </a:prstGeom>
          <a:noFill/>
          <a:ln>
            <a:noFill/>
          </a:ln>
        </p:spPr>
      </p:pic>
      <p:sp>
        <p:nvSpPr>
          <p:cNvPr id="11" name="Ovaal 10">
            <a:extLst>
              <a:ext uri="{FF2B5EF4-FFF2-40B4-BE49-F238E27FC236}">
                <a16:creationId xmlns:a16="http://schemas.microsoft.com/office/drawing/2014/main" id="{71735A0A-1D36-4C38-94C0-2551BFD315B7}"/>
              </a:ext>
            </a:extLst>
          </p:cNvPr>
          <p:cNvSpPr/>
          <p:nvPr/>
        </p:nvSpPr>
        <p:spPr>
          <a:xfrm>
            <a:off x="4943872" y="1340768"/>
            <a:ext cx="1584176" cy="1584176"/>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i="0" u="none" strike="noStrike" kern="1200">
                <a:effectLst/>
                <a:latin typeface="Arial" panose="020B0604020202020204" pitchFamily="34" charset="0"/>
              </a:rPr>
              <a:t>multi-functionele plek, wijkfunctie</a:t>
            </a:r>
            <a:endParaRPr lang="nl-NL" sz="1100" dirty="0"/>
          </a:p>
        </p:txBody>
      </p:sp>
      <p:sp>
        <p:nvSpPr>
          <p:cNvPr id="12" name="Ovaal 11">
            <a:extLst>
              <a:ext uri="{FF2B5EF4-FFF2-40B4-BE49-F238E27FC236}">
                <a16:creationId xmlns:a16="http://schemas.microsoft.com/office/drawing/2014/main" id="{088A9EBE-805E-4416-9BDE-581F3CAACD4B}"/>
              </a:ext>
            </a:extLst>
          </p:cNvPr>
          <p:cNvSpPr/>
          <p:nvPr/>
        </p:nvSpPr>
        <p:spPr>
          <a:xfrm>
            <a:off x="5735960" y="306252"/>
            <a:ext cx="1152128" cy="1152128"/>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fontAlgn="t" latinLnBrk="0" hangingPunct="1">
              <a:lnSpc>
                <a:spcPct val="115000"/>
              </a:lnSpc>
              <a:spcBef>
                <a:spcPts val="0"/>
              </a:spcBef>
              <a:spcAft>
                <a:spcPts val="0"/>
              </a:spcAft>
            </a:pPr>
            <a:r>
              <a:rPr lang="nl-NL" sz="1100" b="1" i="0" u="none" strike="noStrike" kern="1200">
                <a:effectLst/>
                <a:latin typeface="Arial" panose="020B0604020202020204" pitchFamily="34" charset="0"/>
              </a:rPr>
              <a:t>collectief wonen</a:t>
            </a:r>
            <a:endParaRPr lang="nl-NL" sz="1600" b="0" i="0" u="none" strike="noStrike">
              <a:effectLst/>
              <a:latin typeface="Arial" panose="020B0604020202020204" pitchFamily="34" charset="0"/>
            </a:endParaRPr>
          </a:p>
        </p:txBody>
      </p:sp>
      <p:sp>
        <p:nvSpPr>
          <p:cNvPr id="13" name="Ovaal 12">
            <a:extLst>
              <a:ext uri="{FF2B5EF4-FFF2-40B4-BE49-F238E27FC236}">
                <a16:creationId xmlns:a16="http://schemas.microsoft.com/office/drawing/2014/main" id="{EE9BA1AC-8DD6-437B-8509-5B2DBDCF934A}"/>
              </a:ext>
            </a:extLst>
          </p:cNvPr>
          <p:cNvSpPr/>
          <p:nvPr/>
        </p:nvSpPr>
        <p:spPr>
          <a:xfrm>
            <a:off x="6894839" y="1704986"/>
            <a:ext cx="1152128" cy="1152128"/>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fontAlgn="t" latinLnBrk="0" hangingPunct="1">
              <a:lnSpc>
                <a:spcPct val="115000"/>
              </a:lnSpc>
              <a:spcBef>
                <a:spcPts val="0"/>
              </a:spcBef>
              <a:spcAft>
                <a:spcPts val="0"/>
              </a:spcAft>
            </a:pPr>
            <a:r>
              <a:rPr lang="nl-NL" sz="1100" b="1" i="0" u="none" strike="noStrike" kern="1200">
                <a:effectLst/>
                <a:latin typeface="Arial" panose="020B0604020202020204" pitchFamily="34" charset="0"/>
              </a:rPr>
              <a:t>zorg, welzijn, jeugd-hulp</a:t>
            </a:r>
            <a:endParaRPr lang="nl-NL" sz="1600" b="0" i="0" u="none" strike="noStrike">
              <a:effectLst/>
              <a:latin typeface="Arial" panose="020B0604020202020204" pitchFamily="34" charset="0"/>
            </a:endParaRPr>
          </a:p>
        </p:txBody>
      </p:sp>
      <p:sp>
        <p:nvSpPr>
          <p:cNvPr id="14" name="Ovaal 13">
            <a:extLst>
              <a:ext uri="{FF2B5EF4-FFF2-40B4-BE49-F238E27FC236}">
                <a16:creationId xmlns:a16="http://schemas.microsoft.com/office/drawing/2014/main" id="{23143B42-7F94-46DD-A83A-192B43A7676E}"/>
              </a:ext>
            </a:extLst>
          </p:cNvPr>
          <p:cNvSpPr/>
          <p:nvPr/>
        </p:nvSpPr>
        <p:spPr>
          <a:xfrm>
            <a:off x="6041323" y="2204864"/>
            <a:ext cx="1152128" cy="1152128"/>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fontAlgn="t" latinLnBrk="0" hangingPunct="1">
              <a:lnSpc>
                <a:spcPct val="115000"/>
              </a:lnSpc>
              <a:spcBef>
                <a:spcPts val="0"/>
              </a:spcBef>
              <a:spcAft>
                <a:spcPts val="0"/>
              </a:spcAft>
            </a:pPr>
            <a:r>
              <a:rPr lang="nl-NL" sz="1100" b="1" i="0" u="none" strike="noStrike" kern="1200">
                <a:effectLst/>
                <a:latin typeface="Arial" panose="020B0604020202020204" pitchFamily="34" charset="0"/>
              </a:rPr>
              <a:t>wonen, welzijn</a:t>
            </a:r>
            <a:endParaRPr lang="nl-NL" sz="1600" b="0" i="0" u="none" strike="noStrike">
              <a:effectLst/>
              <a:latin typeface="Arial" panose="020B0604020202020204" pitchFamily="34" charset="0"/>
            </a:endParaRPr>
          </a:p>
        </p:txBody>
      </p:sp>
      <p:sp>
        <p:nvSpPr>
          <p:cNvPr id="15" name="Ovaal 14">
            <a:extLst>
              <a:ext uri="{FF2B5EF4-FFF2-40B4-BE49-F238E27FC236}">
                <a16:creationId xmlns:a16="http://schemas.microsoft.com/office/drawing/2014/main" id="{7277DE7A-8DFD-4DF0-B40C-8E3DF45355F0}"/>
              </a:ext>
            </a:extLst>
          </p:cNvPr>
          <p:cNvSpPr/>
          <p:nvPr/>
        </p:nvSpPr>
        <p:spPr>
          <a:xfrm>
            <a:off x="8408350" y="2769318"/>
            <a:ext cx="1216042" cy="1216042"/>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fontAlgn="t" latinLnBrk="0" hangingPunct="1">
              <a:lnSpc>
                <a:spcPct val="115000"/>
              </a:lnSpc>
              <a:spcBef>
                <a:spcPts val="0"/>
              </a:spcBef>
              <a:spcAft>
                <a:spcPts val="0"/>
              </a:spcAft>
            </a:pPr>
            <a:r>
              <a:rPr lang="nl-NL" sz="1100" b="1" i="0" u="none" strike="noStrike" kern="1200">
                <a:effectLst/>
                <a:latin typeface="Arial" panose="020B0604020202020204" pitchFamily="34" charset="0"/>
              </a:rPr>
              <a:t>gezond-heid</a:t>
            </a:r>
            <a:endParaRPr lang="nl-NL" sz="1600" b="0" i="0" u="none" strike="noStrike">
              <a:effectLst/>
              <a:latin typeface="Arial" panose="020B0604020202020204" pitchFamily="34" charset="0"/>
            </a:endParaRPr>
          </a:p>
        </p:txBody>
      </p:sp>
      <p:sp>
        <p:nvSpPr>
          <p:cNvPr id="16" name="Ovaal 15">
            <a:extLst>
              <a:ext uri="{FF2B5EF4-FFF2-40B4-BE49-F238E27FC236}">
                <a16:creationId xmlns:a16="http://schemas.microsoft.com/office/drawing/2014/main" id="{129751BE-2E59-4795-88C2-3237CE5619DC}"/>
              </a:ext>
            </a:extLst>
          </p:cNvPr>
          <p:cNvSpPr/>
          <p:nvPr/>
        </p:nvSpPr>
        <p:spPr>
          <a:xfrm>
            <a:off x="10498351" y="4653136"/>
            <a:ext cx="1152128" cy="1152128"/>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fontAlgn="t" latinLnBrk="0" hangingPunct="1">
              <a:lnSpc>
                <a:spcPct val="115000"/>
              </a:lnSpc>
              <a:spcBef>
                <a:spcPts val="0"/>
              </a:spcBef>
              <a:spcAft>
                <a:spcPts val="0"/>
              </a:spcAft>
            </a:pPr>
            <a:r>
              <a:rPr lang="nl-NL" sz="1100" b="1" i="0" u="none" strike="noStrike" kern="1200">
                <a:effectLst/>
                <a:latin typeface="Arial" panose="020B0604020202020204" pitchFamily="34" charset="0"/>
              </a:rPr>
              <a:t>bedrijvig-heid, welzijn</a:t>
            </a:r>
            <a:endParaRPr lang="nl-NL" sz="1600" b="0" i="0" u="none" strike="noStrike">
              <a:effectLst/>
              <a:latin typeface="Arial" panose="020B0604020202020204" pitchFamily="34" charset="0"/>
            </a:endParaRPr>
          </a:p>
        </p:txBody>
      </p:sp>
      <p:sp>
        <p:nvSpPr>
          <p:cNvPr id="17" name="Ovaal 16">
            <a:extLst>
              <a:ext uri="{FF2B5EF4-FFF2-40B4-BE49-F238E27FC236}">
                <a16:creationId xmlns:a16="http://schemas.microsoft.com/office/drawing/2014/main" id="{B081F158-FDD8-46B6-A05D-F15B428A35B5}"/>
              </a:ext>
            </a:extLst>
          </p:cNvPr>
          <p:cNvSpPr/>
          <p:nvPr/>
        </p:nvSpPr>
        <p:spPr>
          <a:xfrm>
            <a:off x="9088739" y="4653136"/>
            <a:ext cx="1296144" cy="1296144"/>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fontAlgn="t" latinLnBrk="0" hangingPunct="1">
              <a:lnSpc>
                <a:spcPct val="115000"/>
              </a:lnSpc>
              <a:spcBef>
                <a:spcPts val="0"/>
              </a:spcBef>
              <a:spcAft>
                <a:spcPts val="0"/>
              </a:spcAft>
            </a:pPr>
            <a:r>
              <a:rPr lang="nl-NL" sz="1100" b="1" i="0" u="none" strike="noStrike" kern="1200">
                <a:effectLst/>
                <a:latin typeface="Arial" panose="020B0604020202020204" pitchFamily="34" charset="0"/>
              </a:rPr>
              <a:t>broed-plaats, cultuur</a:t>
            </a:r>
            <a:endParaRPr lang="nl-NL" sz="1600" b="0" i="0" u="none" strike="noStrike">
              <a:effectLst/>
              <a:latin typeface="Arial" panose="020B0604020202020204" pitchFamily="34" charset="0"/>
            </a:endParaRPr>
          </a:p>
        </p:txBody>
      </p:sp>
      <p:sp>
        <p:nvSpPr>
          <p:cNvPr id="18" name="Ovaal 17">
            <a:extLst>
              <a:ext uri="{FF2B5EF4-FFF2-40B4-BE49-F238E27FC236}">
                <a16:creationId xmlns:a16="http://schemas.microsoft.com/office/drawing/2014/main" id="{9C758D69-963B-49D0-9A81-A3497EA91F5F}"/>
              </a:ext>
            </a:extLst>
          </p:cNvPr>
          <p:cNvSpPr/>
          <p:nvPr/>
        </p:nvSpPr>
        <p:spPr>
          <a:xfrm>
            <a:off x="8103639" y="5661247"/>
            <a:ext cx="1367651" cy="1367651"/>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fontAlgn="t" latinLnBrk="0" hangingPunct="1">
              <a:lnSpc>
                <a:spcPct val="115000"/>
              </a:lnSpc>
              <a:spcBef>
                <a:spcPts val="0"/>
              </a:spcBef>
              <a:spcAft>
                <a:spcPts val="0"/>
              </a:spcAft>
            </a:pPr>
            <a:r>
              <a:rPr lang="nl-NL" sz="1100" b="1" i="0" u="none" strike="noStrike" kern="1200">
                <a:effectLst/>
                <a:latin typeface="Arial" panose="020B0604020202020204" pitchFamily="34" charset="0"/>
              </a:rPr>
              <a:t>zorg, welzijn, jeugdhulp</a:t>
            </a:r>
            <a:endParaRPr lang="nl-NL" sz="1600" b="0" i="0" u="none" strike="noStrike">
              <a:effectLst/>
              <a:latin typeface="Arial" panose="020B0604020202020204" pitchFamily="34" charset="0"/>
            </a:endParaRPr>
          </a:p>
        </p:txBody>
      </p:sp>
    </p:spTree>
    <p:extLst>
      <p:ext uri="{BB962C8B-B14F-4D97-AF65-F5344CB8AC3E}">
        <p14:creationId xmlns:p14="http://schemas.microsoft.com/office/powerpoint/2010/main" val="740529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8918EBA-40AD-43E6-A6E3-6A352E839C47}"/>
              </a:ext>
            </a:extLst>
          </p:cNvPr>
          <p:cNvSpPr>
            <a:spLocks noGrp="1"/>
          </p:cNvSpPr>
          <p:nvPr>
            <p:ph type="title"/>
          </p:nvPr>
        </p:nvSpPr>
        <p:spPr/>
        <p:txBody>
          <a:bodyPr/>
          <a:lstStyle/>
          <a:p>
            <a:r>
              <a:rPr lang="nl-NL"/>
              <a:t>Eerste aanzet op basis van reeds bekende wensen</a:t>
            </a:r>
          </a:p>
        </p:txBody>
      </p:sp>
      <p:sp>
        <p:nvSpPr>
          <p:cNvPr id="5" name="Tijdelijke aanduiding voor tekst 4">
            <a:extLst>
              <a:ext uri="{FF2B5EF4-FFF2-40B4-BE49-F238E27FC236}">
                <a16:creationId xmlns:a16="http://schemas.microsoft.com/office/drawing/2014/main" id="{8D5456FB-33F9-4EC4-A0E3-6D06DC0CBCF1}"/>
              </a:ext>
            </a:extLst>
          </p:cNvPr>
          <p:cNvSpPr>
            <a:spLocks noGrp="1"/>
          </p:cNvSpPr>
          <p:nvPr>
            <p:ph type="body" idx="1"/>
          </p:nvPr>
        </p:nvSpPr>
        <p:spPr/>
        <p:txBody>
          <a:bodyPr/>
          <a:lstStyle/>
          <a:p>
            <a:r>
              <a:rPr lang="nl-NL" i="1">
                <a:solidFill>
                  <a:schemeClr val="bg1">
                    <a:lumMod val="75000"/>
                  </a:schemeClr>
                </a:solidFill>
              </a:rPr>
              <a:t>En dus nog verder uit te werken met bewoners en professionals </a:t>
            </a:r>
          </a:p>
        </p:txBody>
      </p:sp>
    </p:spTree>
    <p:extLst>
      <p:ext uri="{BB962C8B-B14F-4D97-AF65-F5344CB8AC3E}">
        <p14:creationId xmlns:p14="http://schemas.microsoft.com/office/powerpoint/2010/main" val="1536625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7D055-FA4B-48BD-8744-9AC2F80E8154}"/>
              </a:ext>
            </a:extLst>
          </p:cNvPr>
          <p:cNvSpPr>
            <a:spLocks noGrp="1"/>
          </p:cNvSpPr>
          <p:nvPr>
            <p:ph type="title"/>
          </p:nvPr>
        </p:nvSpPr>
        <p:spPr>
          <a:xfrm>
            <a:off x="838200" y="365125"/>
            <a:ext cx="7536180" cy="1325563"/>
          </a:xfrm>
        </p:spPr>
        <p:txBody>
          <a:bodyPr/>
          <a:lstStyle/>
          <a:p>
            <a:r>
              <a:rPr lang="nl-NL"/>
              <a:t>Rhonedreef 40</a:t>
            </a:r>
            <a:endParaRPr lang="nl-NL" b="0">
              <a:solidFill>
                <a:schemeClr val="tx1"/>
              </a:solidFill>
            </a:endParaRPr>
          </a:p>
        </p:txBody>
      </p:sp>
      <p:sp>
        <p:nvSpPr>
          <p:cNvPr id="3" name="Tijdelijke aanduiding voor inhoud 2">
            <a:extLst>
              <a:ext uri="{FF2B5EF4-FFF2-40B4-BE49-F238E27FC236}">
                <a16:creationId xmlns:a16="http://schemas.microsoft.com/office/drawing/2014/main" id="{9B3B53A1-704C-4453-A31A-B85B07096A36}"/>
              </a:ext>
            </a:extLst>
          </p:cNvPr>
          <p:cNvSpPr>
            <a:spLocks noGrp="1"/>
          </p:cNvSpPr>
          <p:nvPr>
            <p:ph idx="1"/>
          </p:nvPr>
        </p:nvSpPr>
        <p:spPr>
          <a:xfrm>
            <a:off x="838200" y="1825625"/>
            <a:ext cx="5977879" cy="4351338"/>
          </a:xfrm>
        </p:spPr>
        <p:txBody>
          <a:bodyPr>
            <a:noAutofit/>
          </a:bodyPr>
          <a:lstStyle/>
          <a:p>
            <a:pPr marL="0" indent="0">
              <a:buNone/>
            </a:pPr>
            <a:r>
              <a:rPr lang="nl-NL" sz="1600"/>
              <a:t>Kansen;</a:t>
            </a:r>
          </a:p>
          <a:p>
            <a:r>
              <a:rPr lang="nl-NL" sz="1600"/>
              <a:t>Centraal </a:t>
            </a:r>
            <a:r>
              <a:rPr lang="nl-NL" sz="1600" dirty="0"/>
              <a:t>gelegen in </a:t>
            </a:r>
            <a:r>
              <a:rPr lang="nl-NL" sz="1600"/>
              <a:t>de buurt. </a:t>
            </a:r>
          </a:p>
          <a:p>
            <a:r>
              <a:rPr lang="nl-NL" sz="1600"/>
              <a:t>Ook </a:t>
            </a:r>
            <a:r>
              <a:rPr lang="nl-NL" sz="1600" dirty="0"/>
              <a:t>in de toekomst een belangrijke rol </a:t>
            </a:r>
            <a:r>
              <a:rPr lang="nl-NL" sz="1600"/>
              <a:t>in de wijk</a:t>
            </a:r>
          </a:p>
          <a:p>
            <a:r>
              <a:rPr lang="nl-NL" sz="1600"/>
              <a:t>Hier </a:t>
            </a:r>
            <a:r>
              <a:rPr lang="nl-NL" sz="1600" dirty="0"/>
              <a:t>kan men terecht voor een zorgvraag, een hulpvraag, voor dagbesteding of voor een kop koffie </a:t>
            </a:r>
            <a:r>
              <a:rPr lang="nl-NL" sz="1600"/>
              <a:t>en een praatje</a:t>
            </a:r>
          </a:p>
          <a:p>
            <a:r>
              <a:rPr lang="nl-NL" sz="1600"/>
              <a:t>Professionals</a:t>
            </a:r>
            <a:r>
              <a:rPr lang="nl-NL" sz="1600" dirty="0"/>
              <a:t>, vrijwilligers en buurtbewoners vinden elkaar op het pleintje of bij het buurtpaviljoen. </a:t>
            </a:r>
          </a:p>
          <a:p>
            <a:r>
              <a:rPr lang="nl-NL" sz="1600"/>
              <a:t>Hier kan ook gewoond worden. </a:t>
            </a:r>
            <a:r>
              <a:rPr lang="nl-NL" sz="1600" dirty="0"/>
              <a:t>Er is ruimte voor een uiteenlopende mix van mensen, dit kunnen jongeren en starters zijn maar evengoed gezinnen </a:t>
            </a:r>
            <a:r>
              <a:rPr lang="nl-NL" sz="1600"/>
              <a:t>en ouderen. </a:t>
            </a:r>
          </a:p>
          <a:p>
            <a:r>
              <a:rPr lang="nl-NL" sz="1600"/>
              <a:t>Inpassing moet complementair zijn met buurtcentrum de Jager</a:t>
            </a:r>
          </a:p>
          <a:p>
            <a:pPr marL="0" indent="0">
              <a:buNone/>
            </a:pPr>
            <a:r>
              <a:rPr lang="nl-NL" sz="1600" b="0">
                <a:solidFill>
                  <a:schemeClr val="tx1"/>
                </a:solidFill>
              </a:rPr>
              <a:t>Mogelijk programma: zorg en ondersteuning icm wonen</a:t>
            </a:r>
            <a:endParaRPr lang="nl-NL" sz="1600"/>
          </a:p>
          <a:p>
            <a:pPr marL="0" indent="0">
              <a:buNone/>
            </a:pPr>
            <a:endParaRPr lang="nl-NL" sz="1600" dirty="0"/>
          </a:p>
          <a:p>
            <a:endParaRPr lang="nl-NL" sz="1600" dirty="0"/>
          </a:p>
          <a:p>
            <a:pPr marL="0" indent="0">
              <a:buNone/>
            </a:pPr>
            <a:endParaRPr lang="nl-NL" sz="1600" dirty="0"/>
          </a:p>
        </p:txBody>
      </p:sp>
      <p:pic>
        <p:nvPicPr>
          <p:cNvPr id="12" name="Afbeelding 11">
            <a:extLst>
              <a:ext uri="{FF2B5EF4-FFF2-40B4-BE49-F238E27FC236}">
                <a16:creationId xmlns:a16="http://schemas.microsoft.com/office/drawing/2014/main" id="{6D5F4259-8950-4A07-B0D4-3B61B403490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92144" y="3933056"/>
            <a:ext cx="3600400" cy="2664296"/>
          </a:xfrm>
          <a:prstGeom prst="rect">
            <a:avLst/>
          </a:prstGeom>
        </p:spPr>
      </p:pic>
      <p:pic>
        <p:nvPicPr>
          <p:cNvPr id="14" name="Afbeelding 13">
            <a:extLst>
              <a:ext uri="{FF2B5EF4-FFF2-40B4-BE49-F238E27FC236}">
                <a16:creationId xmlns:a16="http://schemas.microsoft.com/office/drawing/2014/main" id="{491E8AB4-DC52-46B1-8D41-87AF7B15F6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144" y="1268760"/>
            <a:ext cx="3600400" cy="2592288"/>
          </a:xfrm>
          <a:prstGeom prst="rect">
            <a:avLst/>
          </a:prstGeom>
        </p:spPr>
      </p:pic>
    </p:spTree>
    <p:extLst>
      <p:ext uri="{BB962C8B-B14F-4D97-AF65-F5344CB8AC3E}">
        <p14:creationId xmlns:p14="http://schemas.microsoft.com/office/powerpoint/2010/main" val="3860437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3E8B2B38-9EF4-437B-A87D-2BBDE1C67E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92144" y="1268760"/>
            <a:ext cx="3600400" cy="2624368"/>
          </a:xfrm>
          <a:prstGeom prst="rect">
            <a:avLst/>
          </a:prstGeom>
        </p:spPr>
      </p:pic>
      <p:sp>
        <p:nvSpPr>
          <p:cNvPr id="2" name="Titel 1">
            <a:extLst>
              <a:ext uri="{FF2B5EF4-FFF2-40B4-BE49-F238E27FC236}">
                <a16:creationId xmlns:a16="http://schemas.microsoft.com/office/drawing/2014/main" id="{A7A7B2FC-FADC-46B6-9F3C-24F5E5C6020D}"/>
              </a:ext>
            </a:extLst>
          </p:cNvPr>
          <p:cNvSpPr>
            <a:spLocks noGrp="1"/>
          </p:cNvSpPr>
          <p:nvPr>
            <p:ph type="title"/>
          </p:nvPr>
        </p:nvSpPr>
        <p:spPr/>
        <p:txBody>
          <a:bodyPr/>
          <a:lstStyle/>
          <a:p>
            <a:r>
              <a:rPr lang="nl-NL"/>
              <a:t>Jeanne d Arcdreef 1</a:t>
            </a:r>
            <a:br>
              <a:rPr lang="nl-NL"/>
            </a:br>
            <a:r>
              <a:rPr lang="nl-NL"/>
              <a:t>(Burezina)</a:t>
            </a:r>
          </a:p>
        </p:txBody>
      </p:sp>
      <p:sp>
        <p:nvSpPr>
          <p:cNvPr id="3" name="Tijdelijke aanduiding voor inhoud 2">
            <a:extLst>
              <a:ext uri="{FF2B5EF4-FFF2-40B4-BE49-F238E27FC236}">
                <a16:creationId xmlns:a16="http://schemas.microsoft.com/office/drawing/2014/main" id="{8FCCC5A3-20CD-4D63-9E35-127C02260FEB}"/>
              </a:ext>
            </a:extLst>
          </p:cNvPr>
          <p:cNvSpPr>
            <a:spLocks noGrp="1"/>
          </p:cNvSpPr>
          <p:nvPr>
            <p:ph idx="1"/>
          </p:nvPr>
        </p:nvSpPr>
        <p:spPr>
          <a:xfrm>
            <a:off x="838200" y="1825625"/>
            <a:ext cx="5977880" cy="4351338"/>
          </a:xfrm>
        </p:spPr>
        <p:txBody>
          <a:bodyPr>
            <a:noAutofit/>
          </a:bodyPr>
          <a:lstStyle/>
          <a:p>
            <a:pPr marL="0" indent="0">
              <a:buNone/>
            </a:pPr>
            <a:r>
              <a:rPr lang="nl-NL" sz="1600"/>
              <a:t>Kansen;</a:t>
            </a:r>
          </a:p>
          <a:p>
            <a:r>
              <a:rPr lang="nl-NL" sz="1600"/>
              <a:t>Nu en in de toekomst de plek waar buurtbewoners zelf iets maken van hun wijk. </a:t>
            </a:r>
          </a:p>
          <a:p>
            <a:r>
              <a:rPr lang="nl-NL" sz="1600"/>
              <a:t>Naast een gezellige plek ook een logische plek voor ondernemen </a:t>
            </a:r>
          </a:p>
          <a:p>
            <a:r>
              <a:rPr lang="nl-NL" sz="1600"/>
              <a:t>De plek leent zich voor een woonprogramma boven het buurthuis en de werkplekken. De actieve bewoners in de wijk zouden naast participatie in de opzet van het buurthuis zelfs een actieve rol kunnen spelen in het ontwikkelen van het woonprogramma. </a:t>
            </a:r>
          </a:p>
          <a:p>
            <a:r>
              <a:rPr lang="nl-NL" sz="1600"/>
              <a:t>Een mix van ouderen en starters zou een interessante toevoeging kunnen zijn aan het levendige programma van de plint. </a:t>
            </a:r>
          </a:p>
          <a:p>
            <a:pPr marL="0" indent="0">
              <a:buNone/>
            </a:pPr>
            <a:r>
              <a:rPr lang="nl-NL" sz="1600"/>
              <a:t>Mogelijk programma: buurthuis, bijzonder bedrijfsverzamel-concept, kantine/keuken icm sociaal ondernemerschap, gemengd woonprogramma. </a:t>
            </a:r>
          </a:p>
          <a:p>
            <a:pPr marL="0" indent="0">
              <a:buNone/>
            </a:pPr>
            <a:endParaRPr lang="nl-NL" sz="1800"/>
          </a:p>
          <a:p>
            <a:pPr marL="0" indent="0">
              <a:buNone/>
            </a:pPr>
            <a:endParaRPr lang="nl-NL" sz="1200"/>
          </a:p>
          <a:p>
            <a:endParaRPr lang="nl-NL" sz="1200"/>
          </a:p>
          <a:p>
            <a:endParaRPr lang="nl-NL" sz="1200"/>
          </a:p>
          <a:p>
            <a:endParaRPr lang="nl-NL" sz="1200"/>
          </a:p>
        </p:txBody>
      </p:sp>
      <p:pic>
        <p:nvPicPr>
          <p:cNvPr id="7" name="Afbeelding 6">
            <a:extLst>
              <a:ext uri="{FF2B5EF4-FFF2-40B4-BE49-F238E27FC236}">
                <a16:creationId xmlns:a16="http://schemas.microsoft.com/office/drawing/2014/main" id="{5977277C-3253-491B-B731-8B83A42126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144" y="3926291"/>
            <a:ext cx="3600400" cy="2671061"/>
          </a:xfrm>
          <a:prstGeom prst="rect">
            <a:avLst/>
          </a:prstGeom>
        </p:spPr>
      </p:pic>
    </p:spTree>
    <p:extLst>
      <p:ext uri="{BB962C8B-B14F-4D97-AF65-F5344CB8AC3E}">
        <p14:creationId xmlns:p14="http://schemas.microsoft.com/office/powerpoint/2010/main" val="1918987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72A347-763A-47C7-BDD2-2C3627FD3A27}"/>
              </a:ext>
            </a:extLst>
          </p:cNvPr>
          <p:cNvSpPr>
            <a:spLocks noGrp="1"/>
          </p:cNvSpPr>
          <p:nvPr>
            <p:ph type="title"/>
          </p:nvPr>
        </p:nvSpPr>
        <p:spPr>
          <a:xfrm>
            <a:off x="480000" y="-194595"/>
            <a:ext cx="10867451" cy="2852737"/>
          </a:xfrm>
        </p:spPr>
        <p:txBody>
          <a:bodyPr/>
          <a:lstStyle/>
          <a:p>
            <a:r>
              <a:rPr lang="nl-NL" dirty="0"/>
              <a:t>Aanleiding en doelstelling</a:t>
            </a:r>
          </a:p>
        </p:txBody>
      </p:sp>
      <p:sp>
        <p:nvSpPr>
          <p:cNvPr id="3" name="Tijdelijke aanduiding voor inhoud 2">
            <a:extLst>
              <a:ext uri="{FF2B5EF4-FFF2-40B4-BE49-F238E27FC236}">
                <a16:creationId xmlns:a16="http://schemas.microsoft.com/office/drawing/2014/main" id="{E579D40A-BCC4-4B6F-89A6-2CC2CF201E20}"/>
              </a:ext>
            </a:extLst>
          </p:cNvPr>
          <p:cNvSpPr>
            <a:spLocks noGrp="1"/>
          </p:cNvSpPr>
          <p:nvPr>
            <p:ph type="body" idx="1"/>
          </p:nvPr>
        </p:nvSpPr>
        <p:spPr>
          <a:xfrm>
            <a:off x="480000" y="2685131"/>
            <a:ext cx="10867451" cy="1319933"/>
          </a:xfrm>
        </p:spPr>
        <p:txBody>
          <a:bodyPr>
            <a:normAutofit/>
          </a:bodyPr>
          <a:lstStyle/>
          <a:p>
            <a:pPr marL="0" indent="0">
              <a:lnSpc>
                <a:spcPct val="100000"/>
              </a:lnSpc>
              <a:buNone/>
            </a:pPr>
            <a:r>
              <a:rPr lang="nl-NL"/>
              <a:t>Aanleiding: 	</a:t>
            </a:r>
            <a:r>
              <a:rPr lang="nl-NL" b="1"/>
              <a:t>Leegstand</a:t>
            </a:r>
            <a:r>
              <a:rPr lang="nl-NL"/>
              <a:t> van deel gemeentelijk vastgoed in Overvecht </a:t>
            </a:r>
          </a:p>
          <a:p>
            <a:pPr marL="0" indent="0">
              <a:lnSpc>
                <a:spcPct val="100000"/>
              </a:lnSpc>
              <a:buNone/>
            </a:pPr>
            <a:r>
              <a:rPr lang="nl-NL"/>
              <a:t>Doel:		</a:t>
            </a:r>
            <a:r>
              <a:rPr lang="nl-NL" b="1"/>
              <a:t>Maximale maatschappelijke waarde </a:t>
            </a:r>
            <a:r>
              <a:rPr lang="nl-NL"/>
              <a:t>creëren door maximaal 		bij te dragen aan de 5 ambities van Samen voor Overvecht</a:t>
            </a:r>
          </a:p>
          <a:p>
            <a:pPr>
              <a:lnSpc>
                <a:spcPct val="100000"/>
              </a:lnSpc>
            </a:pPr>
            <a:endParaRPr lang="nl-NL" dirty="0"/>
          </a:p>
        </p:txBody>
      </p:sp>
      <p:sp>
        <p:nvSpPr>
          <p:cNvPr id="5" name="Tekstvak 4">
            <a:extLst>
              <a:ext uri="{FF2B5EF4-FFF2-40B4-BE49-F238E27FC236}">
                <a16:creationId xmlns:a16="http://schemas.microsoft.com/office/drawing/2014/main" id="{15ECB693-37B7-4C99-9A92-0F66A1200951}"/>
              </a:ext>
            </a:extLst>
          </p:cNvPr>
          <p:cNvSpPr txBox="1"/>
          <p:nvPr/>
        </p:nvSpPr>
        <p:spPr>
          <a:xfrm>
            <a:off x="4872020" y="4737793"/>
            <a:ext cx="9288408" cy="461665"/>
          </a:xfrm>
          <a:prstGeom prst="rect">
            <a:avLst/>
          </a:prstGeom>
          <a:noFill/>
        </p:spPr>
        <p:txBody>
          <a:bodyPr wrap="square">
            <a:spAutoFit/>
          </a:bodyPr>
          <a:lstStyle/>
          <a:p>
            <a:r>
              <a:rPr lang="nl-NL" sz="2400" b="1">
                <a:solidFill>
                  <a:schemeClr val="bg1">
                    <a:lumMod val="75000"/>
                  </a:schemeClr>
                </a:solidFill>
              </a:rPr>
              <a:t>Perspectief voor de jeugd versterken</a:t>
            </a:r>
          </a:p>
        </p:txBody>
      </p:sp>
      <p:sp>
        <p:nvSpPr>
          <p:cNvPr id="7" name="Tekstvak 6">
            <a:extLst>
              <a:ext uri="{FF2B5EF4-FFF2-40B4-BE49-F238E27FC236}">
                <a16:creationId xmlns:a16="http://schemas.microsoft.com/office/drawing/2014/main" id="{18D41E1D-1381-43BD-9581-2436B5CEEEBC}"/>
              </a:ext>
            </a:extLst>
          </p:cNvPr>
          <p:cNvSpPr txBox="1"/>
          <p:nvPr/>
        </p:nvSpPr>
        <p:spPr>
          <a:xfrm>
            <a:off x="2495912" y="5245206"/>
            <a:ext cx="9288408" cy="461665"/>
          </a:xfrm>
          <a:prstGeom prst="rect">
            <a:avLst/>
          </a:prstGeom>
          <a:noFill/>
        </p:spPr>
        <p:txBody>
          <a:bodyPr wrap="square">
            <a:spAutoFit/>
          </a:bodyPr>
          <a:lstStyle/>
          <a:p>
            <a:r>
              <a:rPr lang="nl-NL" sz="2400" b="1">
                <a:solidFill>
                  <a:schemeClr val="bg1">
                    <a:lumMod val="75000"/>
                  </a:schemeClr>
                </a:solidFill>
              </a:rPr>
              <a:t>Veilige buurten</a:t>
            </a:r>
          </a:p>
        </p:txBody>
      </p:sp>
      <p:sp>
        <p:nvSpPr>
          <p:cNvPr id="9" name="Tekstvak 8">
            <a:extLst>
              <a:ext uri="{FF2B5EF4-FFF2-40B4-BE49-F238E27FC236}">
                <a16:creationId xmlns:a16="http://schemas.microsoft.com/office/drawing/2014/main" id="{765A523C-B9A5-4492-A586-98203833DEBF}"/>
              </a:ext>
            </a:extLst>
          </p:cNvPr>
          <p:cNvSpPr txBox="1"/>
          <p:nvPr/>
        </p:nvSpPr>
        <p:spPr>
          <a:xfrm>
            <a:off x="2856108" y="5752619"/>
            <a:ext cx="6552104" cy="461665"/>
          </a:xfrm>
          <a:prstGeom prst="rect">
            <a:avLst/>
          </a:prstGeom>
          <a:noFill/>
        </p:spPr>
        <p:txBody>
          <a:bodyPr wrap="square">
            <a:spAutoFit/>
          </a:bodyPr>
          <a:lstStyle/>
          <a:p>
            <a:r>
              <a:rPr lang="nl-NL" sz="2400" b="1">
                <a:solidFill>
                  <a:schemeClr val="bg1">
                    <a:lumMod val="75000"/>
                  </a:schemeClr>
                </a:solidFill>
              </a:rPr>
              <a:t>Zorg en ondersteuning dichtbij en op maat</a:t>
            </a:r>
          </a:p>
        </p:txBody>
      </p:sp>
      <p:sp>
        <p:nvSpPr>
          <p:cNvPr id="11" name="Tekstvak 10">
            <a:extLst>
              <a:ext uri="{FF2B5EF4-FFF2-40B4-BE49-F238E27FC236}">
                <a16:creationId xmlns:a16="http://schemas.microsoft.com/office/drawing/2014/main" id="{C9FF117C-EDD4-4A15-8053-7B68D907CAF3}"/>
              </a:ext>
            </a:extLst>
          </p:cNvPr>
          <p:cNvSpPr txBox="1"/>
          <p:nvPr/>
        </p:nvSpPr>
        <p:spPr>
          <a:xfrm>
            <a:off x="7248128" y="6260032"/>
            <a:ext cx="5855141" cy="461665"/>
          </a:xfrm>
          <a:prstGeom prst="rect">
            <a:avLst/>
          </a:prstGeom>
          <a:noFill/>
        </p:spPr>
        <p:txBody>
          <a:bodyPr wrap="square">
            <a:spAutoFit/>
          </a:bodyPr>
          <a:lstStyle/>
          <a:p>
            <a:r>
              <a:rPr lang="nl-NL" sz="2400" b="1">
                <a:solidFill>
                  <a:schemeClr val="bg1">
                    <a:lumMod val="75000"/>
                  </a:schemeClr>
                </a:solidFill>
              </a:rPr>
              <a:t>Meedoen &amp; ondernemen</a:t>
            </a:r>
          </a:p>
        </p:txBody>
      </p:sp>
      <p:sp>
        <p:nvSpPr>
          <p:cNvPr id="13" name="Tekstvak 12">
            <a:extLst>
              <a:ext uri="{FF2B5EF4-FFF2-40B4-BE49-F238E27FC236}">
                <a16:creationId xmlns:a16="http://schemas.microsoft.com/office/drawing/2014/main" id="{55DD28F5-A8D3-4EDC-A380-DC14D8B1F736}"/>
              </a:ext>
            </a:extLst>
          </p:cNvPr>
          <p:cNvSpPr txBox="1"/>
          <p:nvPr/>
        </p:nvSpPr>
        <p:spPr>
          <a:xfrm>
            <a:off x="480000" y="3861048"/>
            <a:ext cx="9288408" cy="830997"/>
          </a:xfrm>
          <a:prstGeom prst="rect">
            <a:avLst/>
          </a:prstGeom>
          <a:noFill/>
        </p:spPr>
        <p:txBody>
          <a:bodyPr wrap="square">
            <a:spAutoFit/>
          </a:bodyPr>
          <a:lstStyle/>
          <a:p>
            <a:pPr marL="0" indent="0">
              <a:lnSpc>
                <a:spcPct val="100000"/>
              </a:lnSpc>
              <a:buNone/>
            </a:pPr>
            <a:endParaRPr lang="nl-NL" sz="2400" b="1">
              <a:solidFill>
                <a:schemeClr val="bg1">
                  <a:lumMod val="75000"/>
                </a:schemeClr>
              </a:solidFill>
            </a:endParaRPr>
          </a:p>
          <a:p>
            <a:pPr marL="0" indent="0">
              <a:lnSpc>
                <a:spcPct val="100000"/>
              </a:lnSpc>
              <a:buNone/>
            </a:pPr>
            <a:r>
              <a:rPr lang="nl-NL" sz="2400" b="1">
                <a:solidFill>
                  <a:schemeClr val="bg1">
                    <a:lumMod val="75000"/>
                  </a:schemeClr>
                </a:solidFill>
              </a:rPr>
              <a:t>Plezierig wonen in een meer gemengde wijk</a:t>
            </a:r>
          </a:p>
        </p:txBody>
      </p:sp>
    </p:spTree>
    <p:extLst>
      <p:ext uri="{BB962C8B-B14F-4D97-AF65-F5344CB8AC3E}">
        <p14:creationId xmlns:p14="http://schemas.microsoft.com/office/powerpoint/2010/main" val="2322580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E3E787B-D6B7-467A-841A-B880BECB53C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90184" y="1222067"/>
            <a:ext cx="3600400" cy="2671061"/>
          </a:xfrm>
          <a:prstGeom prst="rect">
            <a:avLst/>
          </a:prstGeom>
        </p:spPr>
      </p:pic>
      <p:sp>
        <p:nvSpPr>
          <p:cNvPr id="2" name="Titel 1">
            <a:extLst>
              <a:ext uri="{FF2B5EF4-FFF2-40B4-BE49-F238E27FC236}">
                <a16:creationId xmlns:a16="http://schemas.microsoft.com/office/drawing/2014/main" id="{2BD4BD53-AE04-4B14-8E55-1660A4CAA6AD}"/>
              </a:ext>
            </a:extLst>
          </p:cNvPr>
          <p:cNvSpPr>
            <a:spLocks noGrp="1"/>
          </p:cNvSpPr>
          <p:nvPr>
            <p:ph type="title"/>
          </p:nvPr>
        </p:nvSpPr>
        <p:spPr/>
        <p:txBody>
          <a:bodyPr/>
          <a:lstStyle/>
          <a:p>
            <a:r>
              <a:rPr lang="nl-NL"/>
              <a:t>Moezeldreef 127</a:t>
            </a:r>
          </a:p>
        </p:txBody>
      </p:sp>
      <p:sp>
        <p:nvSpPr>
          <p:cNvPr id="3" name="Tijdelijke aanduiding voor inhoud 2">
            <a:extLst>
              <a:ext uri="{FF2B5EF4-FFF2-40B4-BE49-F238E27FC236}">
                <a16:creationId xmlns:a16="http://schemas.microsoft.com/office/drawing/2014/main" id="{74D02F3A-9C11-4DE1-94CB-F838C97DB9AE}"/>
              </a:ext>
            </a:extLst>
          </p:cNvPr>
          <p:cNvSpPr>
            <a:spLocks noGrp="1"/>
          </p:cNvSpPr>
          <p:nvPr>
            <p:ph idx="1"/>
          </p:nvPr>
        </p:nvSpPr>
        <p:spPr>
          <a:xfrm>
            <a:off x="838200" y="1825625"/>
            <a:ext cx="5977880" cy="4351338"/>
          </a:xfrm>
        </p:spPr>
        <p:txBody>
          <a:bodyPr>
            <a:noAutofit/>
          </a:bodyPr>
          <a:lstStyle/>
          <a:p>
            <a:pPr marL="0" indent="0">
              <a:buNone/>
            </a:pPr>
            <a:r>
              <a:rPr lang="nl-NL" sz="1600"/>
              <a:t>Kansen;</a:t>
            </a:r>
          </a:p>
          <a:p>
            <a:r>
              <a:rPr lang="nl-NL" sz="1600"/>
              <a:t>Groene plek waar je ongedwongen kan genieten van de frisse lucht en een ontmoeting</a:t>
            </a:r>
          </a:p>
          <a:p>
            <a:r>
              <a:rPr lang="nl-NL" sz="1600"/>
              <a:t>Ruimte voor binnen en buiten functies</a:t>
            </a:r>
          </a:p>
          <a:p>
            <a:r>
              <a:rPr lang="nl-NL" sz="1600"/>
              <a:t>Brede doelgroep bereiken door verschillende activiteiten zoals; ruimte voor muziek/dans/theater, skatepark, terras of café ruimte. </a:t>
            </a:r>
          </a:p>
          <a:p>
            <a:r>
              <a:rPr lang="nl-NL" sz="1600"/>
              <a:t>Voor de stad is dit mogelijk een plek waar een paar keer per jaar activiteiten plaats vinden</a:t>
            </a:r>
          </a:p>
          <a:p>
            <a:r>
              <a:rPr lang="nl-NL" sz="1600"/>
              <a:t>Kansen voor tijdelijke opstellingen zoals openlucht bioscoop </a:t>
            </a:r>
          </a:p>
          <a:p>
            <a:pPr marL="0" indent="0">
              <a:buNone/>
            </a:pPr>
            <a:r>
              <a:rPr lang="nl-NL" sz="1600"/>
              <a:t>Mogelijk programma: broedplaats, jeugdcultuurhuis (definitieve plek), oefenruimtes, theaterruimtes, horeca in de vorm van een cafe met multifunctionele ruimte/ podium, skatebaan, terras, aansluitingen in de openbare ruimte voor tijdelijk programma</a:t>
            </a:r>
          </a:p>
          <a:p>
            <a:pPr marL="0" indent="0">
              <a:buNone/>
            </a:pPr>
            <a:endParaRPr lang="nl-NL" sz="1700"/>
          </a:p>
          <a:p>
            <a:endParaRPr lang="nl-NL" sz="1200"/>
          </a:p>
          <a:p>
            <a:endParaRPr lang="nl-NL" sz="1200"/>
          </a:p>
          <a:p>
            <a:endParaRPr lang="nl-NL" sz="1200"/>
          </a:p>
          <a:p>
            <a:endParaRPr lang="nl-NL" sz="1200"/>
          </a:p>
        </p:txBody>
      </p:sp>
      <p:pic>
        <p:nvPicPr>
          <p:cNvPr id="13" name="Afbeelding 12">
            <a:extLst>
              <a:ext uri="{FF2B5EF4-FFF2-40B4-BE49-F238E27FC236}">
                <a16:creationId xmlns:a16="http://schemas.microsoft.com/office/drawing/2014/main" id="{5BB0227D-823A-4713-AC5E-EDC7D737C4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0184" y="3939820"/>
            <a:ext cx="3600400" cy="2671061"/>
          </a:xfrm>
          <a:prstGeom prst="rect">
            <a:avLst/>
          </a:prstGeom>
        </p:spPr>
      </p:pic>
    </p:spTree>
    <p:extLst>
      <p:ext uri="{BB962C8B-B14F-4D97-AF65-F5344CB8AC3E}">
        <p14:creationId xmlns:p14="http://schemas.microsoft.com/office/powerpoint/2010/main" val="2692371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C590A0E-2197-4E14-804E-0E24AC53EB9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88224" y="1234821"/>
            <a:ext cx="3600400" cy="2624368"/>
          </a:xfrm>
          <a:prstGeom prst="rect">
            <a:avLst/>
          </a:prstGeom>
        </p:spPr>
      </p:pic>
      <p:sp>
        <p:nvSpPr>
          <p:cNvPr id="2" name="Titel 1">
            <a:extLst>
              <a:ext uri="{FF2B5EF4-FFF2-40B4-BE49-F238E27FC236}">
                <a16:creationId xmlns:a16="http://schemas.microsoft.com/office/drawing/2014/main" id="{46C50C14-5762-4567-BCC3-1D2505AC5F99}"/>
              </a:ext>
            </a:extLst>
          </p:cNvPr>
          <p:cNvSpPr>
            <a:spLocks noGrp="1"/>
          </p:cNvSpPr>
          <p:nvPr>
            <p:ph type="title"/>
          </p:nvPr>
        </p:nvSpPr>
        <p:spPr/>
        <p:txBody>
          <a:bodyPr/>
          <a:lstStyle/>
          <a:p>
            <a:r>
              <a:rPr lang="nl-NL"/>
              <a:t>Scharlakendreef 3</a:t>
            </a:r>
          </a:p>
        </p:txBody>
      </p:sp>
      <p:sp>
        <p:nvSpPr>
          <p:cNvPr id="3" name="Tijdelijke aanduiding voor inhoud 2">
            <a:extLst>
              <a:ext uri="{FF2B5EF4-FFF2-40B4-BE49-F238E27FC236}">
                <a16:creationId xmlns:a16="http://schemas.microsoft.com/office/drawing/2014/main" id="{5FD21412-B8DE-4766-8844-2E6B2EFF23D3}"/>
              </a:ext>
            </a:extLst>
          </p:cNvPr>
          <p:cNvSpPr>
            <a:spLocks noGrp="1"/>
          </p:cNvSpPr>
          <p:nvPr>
            <p:ph idx="1"/>
          </p:nvPr>
        </p:nvSpPr>
        <p:spPr>
          <a:xfrm>
            <a:off x="838200" y="1825625"/>
            <a:ext cx="5977880" cy="4351338"/>
          </a:xfrm>
        </p:spPr>
        <p:txBody>
          <a:bodyPr>
            <a:normAutofit/>
          </a:bodyPr>
          <a:lstStyle/>
          <a:p>
            <a:pPr marL="0" indent="0">
              <a:buNone/>
            </a:pPr>
            <a:r>
              <a:rPr lang="nl-NL" sz="1600"/>
              <a:t>Kansen;</a:t>
            </a:r>
          </a:p>
          <a:p>
            <a:r>
              <a:rPr lang="nl-NL" sz="1600"/>
              <a:t>Centrale plek in de wijk voor zorg, mogelijk gezondheidscentrum icm eerstelijnsfuncties </a:t>
            </a:r>
            <a:r>
              <a:rPr lang="nl-NL" sz="1600" dirty="0"/>
              <a:t>zoals de huisarts, thuiszorg, logopedie, fysiotherapie en </a:t>
            </a:r>
            <a:r>
              <a:rPr lang="nl-NL" sz="1600"/>
              <a:t>de dietist. </a:t>
            </a:r>
          </a:p>
          <a:p>
            <a:r>
              <a:rPr lang="nl-NL" sz="1600"/>
              <a:t>Naast zorg zou hier ruimte zijn voor wonen. Kansrijk voor ouderen, mogelijk vanuit een collectief. Er kan gedacht worden aan een combinatie met starters en gezinnen. </a:t>
            </a:r>
          </a:p>
          <a:p>
            <a:r>
              <a:rPr lang="nl-NL" sz="1600"/>
              <a:t>Ruimte voor functies </a:t>
            </a:r>
            <a:r>
              <a:rPr lang="nl-NL" sz="1600" dirty="0"/>
              <a:t>die collectief zijn voor de bewoners en die een rol spelen in </a:t>
            </a:r>
            <a:r>
              <a:rPr lang="nl-NL" sz="1600"/>
              <a:t>de buurt. Bijvoorbeeld ontmoetingsruimte, een gezamenlijke huiskamer, een </a:t>
            </a:r>
            <a:r>
              <a:rPr lang="nl-NL" sz="1600" dirty="0"/>
              <a:t>(moes</a:t>
            </a:r>
            <a:r>
              <a:rPr lang="nl-NL" sz="1600"/>
              <a:t>)tuin. </a:t>
            </a:r>
          </a:p>
          <a:p>
            <a:pPr marL="0" indent="0">
              <a:buNone/>
            </a:pPr>
            <a:r>
              <a:rPr lang="nl-NL" sz="1600"/>
              <a:t>Mogelijk programma: gezondheidscentrum, </a:t>
            </a:r>
            <a:r>
              <a:rPr lang="nl-NL" sz="1600" dirty="0"/>
              <a:t>collectieve voorzieningen die ook geschikt zijn voor de buurt, woonprogramma gericht </a:t>
            </a:r>
            <a:r>
              <a:rPr lang="nl-NL" sz="1600"/>
              <a:t>op ouderen </a:t>
            </a:r>
            <a:r>
              <a:rPr lang="nl-NL" sz="1600" dirty="0"/>
              <a:t>mogelijk te combineren met complementaire doelgroepen. </a:t>
            </a:r>
          </a:p>
          <a:p>
            <a:pPr marL="0" indent="0">
              <a:buNone/>
            </a:pPr>
            <a:endParaRPr lang="nl-NL" sz="1200" dirty="0"/>
          </a:p>
        </p:txBody>
      </p:sp>
      <p:pic>
        <p:nvPicPr>
          <p:cNvPr id="9" name="Afbeelding 8">
            <a:extLst>
              <a:ext uri="{FF2B5EF4-FFF2-40B4-BE49-F238E27FC236}">
                <a16:creationId xmlns:a16="http://schemas.microsoft.com/office/drawing/2014/main" id="{A014C479-AD9C-4FC3-B484-56DFE513FE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0184" y="3939820"/>
            <a:ext cx="3600400" cy="2671061"/>
          </a:xfrm>
          <a:prstGeom prst="rect">
            <a:avLst/>
          </a:prstGeom>
        </p:spPr>
      </p:pic>
      <p:pic>
        <p:nvPicPr>
          <p:cNvPr id="11" name="Afbeelding 10">
            <a:extLst>
              <a:ext uri="{FF2B5EF4-FFF2-40B4-BE49-F238E27FC236}">
                <a16:creationId xmlns:a16="http://schemas.microsoft.com/office/drawing/2014/main" id="{EF1E37BB-2254-4AE9-8B5E-0B4CD0F2E66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88224" y="3939819"/>
            <a:ext cx="3600400" cy="2671061"/>
          </a:xfrm>
          <a:prstGeom prst="rect">
            <a:avLst/>
          </a:prstGeom>
        </p:spPr>
      </p:pic>
    </p:spTree>
    <p:extLst>
      <p:ext uri="{BB962C8B-B14F-4D97-AF65-F5344CB8AC3E}">
        <p14:creationId xmlns:p14="http://schemas.microsoft.com/office/powerpoint/2010/main" val="878022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D96B500-46DA-4DBB-931A-7BF5207DB9B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88224" y="3939819"/>
            <a:ext cx="3600400" cy="2671061"/>
          </a:xfrm>
          <a:prstGeom prst="rect">
            <a:avLst/>
          </a:prstGeom>
        </p:spPr>
      </p:pic>
      <p:pic>
        <p:nvPicPr>
          <p:cNvPr id="5" name="Afbeelding 4">
            <a:extLst>
              <a:ext uri="{FF2B5EF4-FFF2-40B4-BE49-F238E27FC236}">
                <a16:creationId xmlns:a16="http://schemas.microsoft.com/office/drawing/2014/main" id="{E6CCE38E-BFA5-44B3-9C2E-2F388E394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9460" y="1234820"/>
            <a:ext cx="3589164" cy="2624367"/>
          </a:xfrm>
          <a:prstGeom prst="rect">
            <a:avLst/>
          </a:prstGeom>
        </p:spPr>
      </p:pic>
      <p:sp>
        <p:nvSpPr>
          <p:cNvPr id="2" name="Titel 1">
            <a:extLst>
              <a:ext uri="{FF2B5EF4-FFF2-40B4-BE49-F238E27FC236}">
                <a16:creationId xmlns:a16="http://schemas.microsoft.com/office/drawing/2014/main" id="{DFCB0E11-7C0E-43BC-8791-5E6C77218EA8}"/>
              </a:ext>
            </a:extLst>
          </p:cNvPr>
          <p:cNvSpPr>
            <a:spLocks noGrp="1"/>
          </p:cNvSpPr>
          <p:nvPr>
            <p:ph type="title"/>
          </p:nvPr>
        </p:nvSpPr>
        <p:spPr/>
        <p:txBody>
          <a:bodyPr/>
          <a:lstStyle/>
          <a:p>
            <a:r>
              <a:rPr lang="nl-NL"/>
              <a:t>Piramidedreef 5 </a:t>
            </a:r>
          </a:p>
        </p:txBody>
      </p:sp>
      <p:sp>
        <p:nvSpPr>
          <p:cNvPr id="3" name="Tijdelijke aanduiding voor inhoud 2">
            <a:extLst>
              <a:ext uri="{FF2B5EF4-FFF2-40B4-BE49-F238E27FC236}">
                <a16:creationId xmlns:a16="http://schemas.microsoft.com/office/drawing/2014/main" id="{21643C6A-F7F0-4679-846C-DFFB98F32DF2}"/>
              </a:ext>
            </a:extLst>
          </p:cNvPr>
          <p:cNvSpPr>
            <a:spLocks noGrp="1"/>
          </p:cNvSpPr>
          <p:nvPr>
            <p:ph idx="1"/>
          </p:nvPr>
        </p:nvSpPr>
        <p:spPr>
          <a:xfrm>
            <a:off x="838200" y="1825625"/>
            <a:ext cx="5977880" cy="4351338"/>
          </a:xfrm>
        </p:spPr>
        <p:txBody>
          <a:bodyPr>
            <a:normAutofit/>
          </a:bodyPr>
          <a:lstStyle/>
          <a:p>
            <a:pPr marL="0" indent="0">
              <a:buNone/>
            </a:pPr>
            <a:r>
              <a:rPr lang="nl-NL" sz="1600"/>
              <a:t>Kansen;</a:t>
            </a:r>
          </a:p>
          <a:p>
            <a:r>
              <a:rPr lang="nl-NL" sz="1600"/>
              <a:t>Ruimte voor een collectief woonhof </a:t>
            </a:r>
            <a:r>
              <a:rPr lang="nl-NL" sz="1600" dirty="0"/>
              <a:t>met buurtvoorzieningen aan </a:t>
            </a:r>
            <a:r>
              <a:rPr lang="nl-NL" sz="1600"/>
              <a:t>de Bantoedreef. </a:t>
            </a:r>
          </a:p>
          <a:p>
            <a:r>
              <a:rPr lang="nl-NL" sz="1600"/>
              <a:t>Centrale plek voor zorgvraag</a:t>
            </a:r>
            <a:r>
              <a:rPr lang="nl-NL" sz="1600" dirty="0"/>
              <a:t>, een hulpvraag, voor dagbesteding of voor een kop koffie en </a:t>
            </a:r>
            <a:r>
              <a:rPr lang="nl-NL" sz="1600"/>
              <a:t>een praatje. </a:t>
            </a:r>
          </a:p>
          <a:p>
            <a:r>
              <a:rPr lang="nl-NL" sz="1600"/>
              <a:t>Ruimte voor het buurtteam </a:t>
            </a:r>
          </a:p>
          <a:p>
            <a:pPr marL="0" indent="0">
              <a:buNone/>
            </a:pPr>
            <a:r>
              <a:rPr lang="nl-NL" sz="1600"/>
              <a:t>Mogelijk programma: divers en collectief woonprogramma, zorgmogelijkheden, denk aan jeugdzorg, buurtteam, wijkteam, </a:t>
            </a:r>
            <a:r>
              <a:rPr lang="nl-NL" sz="1600" dirty="0"/>
              <a:t>kantoorruimte </a:t>
            </a:r>
            <a:r>
              <a:rPr lang="nl-NL" sz="1600"/>
              <a:t>met spreekkamers Ruimte </a:t>
            </a:r>
            <a:r>
              <a:rPr lang="nl-NL" sz="1600" dirty="0"/>
              <a:t>voor dagbesteding welke gecombineerd kan worden met een </a:t>
            </a:r>
            <a:r>
              <a:rPr lang="nl-NL" sz="1600"/>
              <a:t>flexibele ruimte. </a:t>
            </a:r>
            <a:endParaRPr lang="nl-NL" sz="1600" dirty="0"/>
          </a:p>
        </p:txBody>
      </p:sp>
    </p:spTree>
    <p:extLst>
      <p:ext uri="{BB962C8B-B14F-4D97-AF65-F5344CB8AC3E}">
        <p14:creationId xmlns:p14="http://schemas.microsoft.com/office/powerpoint/2010/main" val="3818445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B4DBE52-37D5-4AC9-96B0-1DCE40FC4D5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88224" y="3939819"/>
            <a:ext cx="3600400" cy="2624368"/>
          </a:xfrm>
          <a:prstGeom prst="rect">
            <a:avLst/>
          </a:prstGeom>
        </p:spPr>
      </p:pic>
      <p:pic>
        <p:nvPicPr>
          <p:cNvPr id="5" name="Afbeelding 4">
            <a:extLst>
              <a:ext uri="{FF2B5EF4-FFF2-40B4-BE49-F238E27FC236}">
                <a16:creationId xmlns:a16="http://schemas.microsoft.com/office/drawing/2014/main" id="{BA544DAB-30ED-4A48-8BFF-B7E247589A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8224" y="1234820"/>
            <a:ext cx="3600400" cy="2624367"/>
          </a:xfrm>
          <a:prstGeom prst="rect">
            <a:avLst/>
          </a:prstGeom>
        </p:spPr>
      </p:pic>
      <p:sp>
        <p:nvSpPr>
          <p:cNvPr id="2" name="Titel 1">
            <a:extLst>
              <a:ext uri="{FF2B5EF4-FFF2-40B4-BE49-F238E27FC236}">
                <a16:creationId xmlns:a16="http://schemas.microsoft.com/office/drawing/2014/main" id="{5344CA52-78A6-4759-9D50-6C884196026F}"/>
              </a:ext>
            </a:extLst>
          </p:cNvPr>
          <p:cNvSpPr>
            <a:spLocks noGrp="1"/>
          </p:cNvSpPr>
          <p:nvPr>
            <p:ph type="title"/>
          </p:nvPr>
        </p:nvSpPr>
        <p:spPr/>
        <p:txBody>
          <a:bodyPr/>
          <a:lstStyle/>
          <a:p>
            <a:r>
              <a:rPr lang="nl-NL"/>
              <a:t>Pagodedreef 49</a:t>
            </a:r>
          </a:p>
        </p:txBody>
      </p:sp>
      <p:sp>
        <p:nvSpPr>
          <p:cNvPr id="3" name="Tijdelijke aanduiding voor inhoud 2">
            <a:extLst>
              <a:ext uri="{FF2B5EF4-FFF2-40B4-BE49-F238E27FC236}">
                <a16:creationId xmlns:a16="http://schemas.microsoft.com/office/drawing/2014/main" id="{FC46BA55-22DE-4EEF-AE4F-D0373F7D6DCC}"/>
              </a:ext>
            </a:extLst>
          </p:cNvPr>
          <p:cNvSpPr>
            <a:spLocks noGrp="1"/>
          </p:cNvSpPr>
          <p:nvPr>
            <p:ph idx="1"/>
          </p:nvPr>
        </p:nvSpPr>
        <p:spPr>
          <a:xfrm>
            <a:off x="838200" y="1825625"/>
            <a:ext cx="6008812" cy="4351338"/>
          </a:xfrm>
        </p:spPr>
        <p:txBody>
          <a:bodyPr>
            <a:normAutofit/>
          </a:bodyPr>
          <a:lstStyle/>
          <a:p>
            <a:pPr marL="0" indent="0">
              <a:buFont typeface="Arial" panose="020B0604020202020204" pitchFamily="34" charset="0"/>
              <a:buNone/>
            </a:pPr>
            <a:r>
              <a:rPr lang="nl-NL" sz="1600"/>
              <a:t>Kansen;</a:t>
            </a:r>
          </a:p>
          <a:p>
            <a:r>
              <a:rPr lang="nl-NL" sz="1600"/>
              <a:t>Relatief kleine en rustig gelegen plek aan de rand van Overvecht</a:t>
            </a:r>
          </a:p>
          <a:p>
            <a:r>
              <a:rPr lang="nl-NL" sz="1600"/>
              <a:t>Een bijzondere woonvoorziening, bijvoorbeeld collectief wonen zou ingepast kunnen worden</a:t>
            </a:r>
          </a:p>
          <a:p>
            <a:r>
              <a:rPr lang="nl-NL" sz="1600"/>
              <a:t>Eventueel beperkte ruimte voor een zorgvoorziening zoals een gezinshuis</a:t>
            </a:r>
          </a:p>
          <a:p>
            <a:pPr marL="0" indent="0">
              <a:buFont typeface="Arial" panose="020B0604020202020204" pitchFamily="34" charset="0"/>
              <a:buNone/>
            </a:pPr>
            <a:r>
              <a:rPr lang="nl-NL" sz="1600"/>
              <a:t>Mogelijk programma: collectief wonen (CPO/wooncoöperatie), gezinshuis evt icm enkele kleine studios</a:t>
            </a:r>
          </a:p>
        </p:txBody>
      </p:sp>
    </p:spTree>
    <p:extLst>
      <p:ext uri="{BB962C8B-B14F-4D97-AF65-F5344CB8AC3E}">
        <p14:creationId xmlns:p14="http://schemas.microsoft.com/office/powerpoint/2010/main" val="3660754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9FDEC4C-26A3-40F2-9254-DD98684013F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88224" y="1234820"/>
            <a:ext cx="3600400" cy="2624368"/>
          </a:xfrm>
          <a:prstGeom prst="rect">
            <a:avLst/>
          </a:prstGeom>
        </p:spPr>
      </p:pic>
      <p:sp>
        <p:nvSpPr>
          <p:cNvPr id="2" name="Titel 1">
            <a:extLst>
              <a:ext uri="{FF2B5EF4-FFF2-40B4-BE49-F238E27FC236}">
                <a16:creationId xmlns:a16="http://schemas.microsoft.com/office/drawing/2014/main" id="{1B362D3B-A9B1-4806-83AD-07385207818A}"/>
              </a:ext>
            </a:extLst>
          </p:cNvPr>
          <p:cNvSpPr>
            <a:spLocks noGrp="1"/>
          </p:cNvSpPr>
          <p:nvPr>
            <p:ph type="title"/>
          </p:nvPr>
        </p:nvSpPr>
        <p:spPr/>
        <p:txBody>
          <a:bodyPr/>
          <a:lstStyle/>
          <a:p>
            <a:r>
              <a:rPr lang="nl-NL"/>
              <a:t>Gambiadreef 60</a:t>
            </a:r>
          </a:p>
        </p:txBody>
      </p:sp>
      <p:sp>
        <p:nvSpPr>
          <p:cNvPr id="3" name="Tijdelijke aanduiding voor inhoud 2">
            <a:extLst>
              <a:ext uri="{FF2B5EF4-FFF2-40B4-BE49-F238E27FC236}">
                <a16:creationId xmlns:a16="http://schemas.microsoft.com/office/drawing/2014/main" id="{2DCD726F-51F7-4FFF-B3F4-FDFA6855E05F}"/>
              </a:ext>
            </a:extLst>
          </p:cNvPr>
          <p:cNvSpPr>
            <a:spLocks noGrp="1"/>
          </p:cNvSpPr>
          <p:nvPr>
            <p:ph idx="1"/>
          </p:nvPr>
        </p:nvSpPr>
        <p:spPr>
          <a:xfrm>
            <a:off x="838200" y="1825625"/>
            <a:ext cx="5977880" cy="4351338"/>
          </a:xfrm>
        </p:spPr>
        <p:txBody>
          <a:bodyPr>
            <a:normAutofit/>
          </a:bodyPr>
          <a:lstStyle/>
          <a:p>
            <a:pPr marL="0" indent="0">
              <a:buNone/>
            </a:pPr>
            <a:r>
              <a:rPr lang="nl-NL" sz="1600"/>
              <a:t>Kansen;</a:t>
            </a:r>
          </a:p>
          <a:p>
            <a:r>
              <a:rPr lang="nl-NL" sz="1600"/>
              <a:t>Kleine plek naast het buurthuis de Boogh en vlakbij park de Gagel</a:t>
            </a:r>
          </a:p>
          <a:p>
            <a:r>
              <a:rPr lang="nl-NL" sz="1600"/>
              <a:t>Mogelijkheid maatschappelijk programma in samenhang met buurthuis de Boogh, bijvoorbeeld een jongerenhuiskamer of een gezinshuis</a:t>
            </a:r>
          </a:p>
          <a:p>
            <a:r>
              <a:rPr lang="nl-NL" sz="1600"/>
              <a:t>Woonprogramma waarbij wellicht een daktuin op het buurthuis gezamenlijk benut kan worden</a:t>
            </a:r>
          </a:p>
          <a:p>
            <a:pPr marL="0" indent="0">
              <a:buNone/>
            </a:pPr>
            <a:r>
              <a:rPr lang="nl-NL" sz="1600"/>
              <a:t>Mogelijk programma: kleinschalig collectief wonen/CPO icm een kleinschalige zorgvoorziening </a:t>
            </a:r>
          </a:p>
          <a:p>
            <a:pPr marL="0" indent="0">
              <a:buNone/>
            </a:pPr>
            <a:endParaRPr lang="nl-NL" sz="1200"/>
          </a:p>
          <a:p>
            <a:endParaRPr lang="nl-NL" sz="1200"/>
          </a:p>
        </p:txBody>
      </p:sp>
      <p:pic>
        <p:nvPicPr>
          <p:cNvPr id="9" name="Afbeelding 8">
            <a:extLst>
              <a:ext uri="{FF2B5EF4-FFF2-40B4-BE49-F238E27FC236}">
                <a16:creationId xmlns:a16="http://schemas.microsoft.com/office/drawing/2014/main" id="{037209A2-47F4-4447-9634-8F2EBD1419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8224" y="3939819"/>
            <a:ext cx="3600400" cy="2624368"/>
          </a:xfrm>
          <a:prstGeom prst="rect">
            <a:avLst/>
          </a:prstGeom>
        </p:spPr>
      </p:pic>
      <p:pic>
        <p:nvPicPr>
          <p:cNvPr id="7" name="Afbeelding 6">
            <a:extLst>
              <a:ext uri="{FF2B5EF4-FFF2-40B4-BE49-F238E27FC236}">
                <a16:creationId xmlns:a16="http://schemas.microsoft.com/office/drawing/2014/main" id="{0F3062AF-1F99-4176-8EF9-7BAE326D8A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88224" y="3939819"/>
            <a:ext cx="3600400" cy="2624368"/>
          </a:xfrm>
          <a:prstGeom prst="rect">
            <a:avLst/>
          </a:prstGeom>
        </p:spPr>
      </p:pic>
    </p:spTree>
    <p:extLst>
      <p:ext uri="{BB962C8B-B14F-4D97-AF65-F5344CB8AC3E}">
        <p14:creationId xmlns:p14="http://schemas.microsoft.com/office/powerpoint/2010/main" val="225899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E26A64E2-7B03-4FF8-9F0B-A49A37A4F15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388224" y="3937462"/>
            <a:ext cx="3600400" cy="2700301"/>
          </a:xfrm>
          <a:prstGeom prst="rect">
            <a:avLst/>
          </a:prstGeom>
        </p:spPr>
      </p:pic>
      <p:sp>
        <p:nvSpPr>
          <p:cNvPr id="2" name="Titel 1">
            <a:extLst>
              <a:ext uri="{FF2B5EF4-FFF2-40B4-BE49-F238E27FC236}">
                <a16:creationId xmlns:a16="http://schemas.microsoft.com/office/drawing/2014/main" id="{BAF3055F-0031-4862-B450-915AC437659D}"/>
              </a:ext>
            </a:extLst>
          </p:cNvPr>
          <p:cNvSpPr>
            <a:spLocks noGrp="1"/>
          </p:cNvSpPr>
          <p:nvPr>
            <p:ph type="title"/>
          </p:nvPr>
        </p:nvSpPr>
        <p:spPr>
          <a:xfrm>
            <a:off x="838200" y="365125"/>
            <a:ext cx="7277100" cy="1325563"/>
          </a:xfrm>
        </p:spPr>
        <p:txBody>
          <a:bodyPr/>
          <a:lstStyle/>
          <a:p>
            <a:pPr lvl="0"/>
            <a:r>
              <a:rPr lang="nl-NL"/>
              <a:t>Gangesdreef 7 &amp; Bangkokdreef 253</a:t>
            </a:r>
          </a:p>
        </p:txBody>
      </p:sp>
      <p:sp>
        <p:nvSpPr>
          <p:cNvPr id="3" name="Tijdelijke aanduiding voor inhoud 2">
            <a:extLst>
              <a:ext uri="{FF2B5EF4-FFF2-40B4-BE49-F238E27FC236}">
                <a16:creationId xmlns:a16="http://schemas.microsoft.com/office/drawing/2014/main" id="{BE3C5480-2C31-47C8-BBCB-0DFC9E2FBDD6}"/>
              </a:ext>
            </a:extLst>
          </p:cNvPr>
          <p:cNvSpPr>
            <a:spLocks noGrp="1"/>
          </p:cNvSpPr>
          <p:nvPr>
            <p:ph idx="1"/>
          </p:nvPr>
        </p:nvSpPr>
        <p:spPr>
          <a:xfrm>
            <a:off x="838200" y="1825625"/>
            <a:ext cx="5977880" cy="4351338"/>
          </a:xfrm>
        </p:spPr>
        <p:txBody>
          <a:bodyPr>
            <a:noAutofit/>
          </a:bodyPr>
          <a:lstStyle/>
          <a:p>
            <a:pPr marL="0" indent="0">
              <a:buNone/>
            </a:pPr>
            <a:r>
              <a:rPr lang="nl-NL" sz="1600"/>
              <a:t>Kansen;</a:t>
            </a:r>
          </a:p>
          <a:p>
            <a:r>
              <a:rPr lang="nl-NL" sz="1600"/>
              <a:t>Groene en ontspannen plek, stadsbrede functie en belangrijk voor Overvecht</a:t>
            </a:r>
          </a:p>
          <a:p>
            <a:r>
              <a:rPr lang="nl-NL" sz="1600"/>
              <a:t>De Gagelsteede en de speeltuin vormen samen het centrum van het Gagelpark </a:t>
            </a:r>
          </a:p>
          <a:p>
            <a:r>
              <a:rPr lang="nl-NL" sz="1600"/>
              <a:t>De gebouwen van de stadsboerderij zijn aan vernieuwing toe</a:t>
            </a:r>
          </a:p>
          <a:p>
            <a:r>
              <a:rPr lang="nl-NL" sz="1600"/>
              <a:t>Plek voor diverse activiteiten, denk aan JoU, Utrecht Natuurlijk, creatieve ondernemers, horeca met terras, </a:t>
            </a:r>
          </a:p>
          <a:p>
            <a:r>
              <a:rPr lang="nl-NL" sz="1600"/>
              <a:t>Tuinieren terug laten komen, bijvoorbeeld stadstuinieren/ eetbaar park, gericht op samenzijn en ontmoeten</a:t>
            </a:r>
          </a:p>
          <a:p>
            <a:r>
              <a:rPr lang="nl-NL" sz="1600"/>
              <a:t>Kansen voor woonprogramma voor diverse doelgroepen</a:t>
            </a:r>
          </a:p>
          <a:p>
            <a:pPr marL="0" indent="0">
              <a:buNone/>
            </a:pPr>
            <a:r>
              <a:rPr lang="nl-NL" sz="1600"/>
              <a:t>Mogelijk programma:</a:t>
            </a:r>
          </a:p>
          <a:p>
            <a:pPr marL="0" indent="0">
              <a:buNone/>
            </a:pPr>
            <a:r>
              <a:rPr lang="nl-NL" sz="1600"/>
              <a:t>Dierenpark, speeltuin, buurtfuncties, zorg, ondernemen, horeca, tuinieren, wonen</a:t>
            </a:r>
          </a:p>
        </p:txBody>
      </p:sp>
      <p:pic>
        <p:nvPicPr>
          <p:cNvPr id="9" name="Afbeelding 8">
            <a:extLst>
              <a:ext uri="{FF2B5EF4-FFF2-40B4-BE49-F238E27FC236}">
                <a16:creationId xmlns:a16="http://schemas.microsoft.com/office/drawing/2014/main" id="{8D47A1B4-E059-4C58-9636-2FE8B81F99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8224" y="1234820"/>
            <a:ext cx="3600400" cy="2624368"/>
          </a:xfrm>
          <a:prstGeom prst="rect">
            <a:avLst/>
          </a:prstGeom>
        </p:spPr>
      </p:pic>
      <p:pic>
        <p:nvPicPr>
          <p:cNvPr id="12" name="Afbeelding 11">
            <a:extLst>
              <a:ext uri="{FF2B5EF4-FFF2-40B4-BE49-F238E27FC236}">
                <a16:creationId xmlns:a16="http://schemas.microsoft.com/office/drawing/2014/main" id="{BEBB3E77-8CEB-4AE5-9989-7EC26A6EDF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88224" y="1234820"/>
            <a:ext cx="3600400" cy="2624368"/>
          </a:xfrm>
          <a:prstGeom prst="rect">
            <a:avLst/>
          </a:prstGeom>
        </p:spPr>
      </p:pic>
      <p:sp>
        <p:nvSpPr>
          <p:cNvPr id="6" name="Tekstvak 5">
            <a:extLst>
              <a:ext uri="{FF2B5EF4-FFF2-40B4-BE49-F238E27FC236}">
                <a16:creationId xmlns:a16="http://schemas.microsoft.com/office/drawing/2014/main" id="{9CFDCFAE-B16B-4DF3-A883-D137DB905319}"/>
              </a:ext>
            </a:extLst>
          </p:cNvPr>
          <p:cNvSpPr txBox="1"/>
          <p:nvPr/>
        </p:nvSpPr>
        <p:spPr>
          <a:xfrm>
            <a:off x="8976320" y="6515451"/>
            <a:ext cx="1512168" cy="122312"/>
          </a:xfrm>
          <a:prstGeom prst="rect">
            <a:avLst/>
          </a:prstGeom>
        </p:spPr>
        <p:txBody>
          <a:bodyPr vert="horz" wrap="none" lIns="91440" tIns="45720" rIns="91440" bIns="45720" rtlCol="0" anchor="ctr">
            <a:noAutofit/>
          </a:bodyPr>
          <a:lstStyle/>
          <a:p>
            <a:pPr algn="l"/>
            <a:r>
              <a:rPr lang="nl-NL" sz="800">
                <a:solidFill>
                  <a:schemeClr val="bg1"/>
                </a:solidFill>
              </a:rPr>
              <a:t>Bron: Foursquare, Jonathan K. juni 2013</a:t>
            </a:r>
            <a:endParaRPr lang="nl-NL" sz="800" dirty="0">
              <a:solidFill>
                <a:schemeClr val="bg1"/>
              </a:solidFill>
            </a:endParaRPr>
          </a:p>
        </p:txBody>
      </p:sp>
    </p:spTree>
    <p:extLst>
      <p:ext uri="{BB962C8B-B14F-4D97-AF65-F5344CB8AC3E}">
        <p14:creationId xmlns:p14="http://schemas.microsoft.com/office/powerpoint/2010/main" val="241685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CB829D0-8420-489A-9017-39815AB74F6C}"/>
              </a:ext>
            </a:extLst>
          </p:cNvPr>
          <p:cNvSpPr>
            <a:spLocks noGrp="1"/>
          </p:cNvSpPr>
          <p:nvPr>
            <p:ph type="title"/>
          </p:nvPr>
        </p:nvSpPr>
        <p:spPr/>
        <p:txBody>
          <a:bodyPr/>
          <a:lstStyle/>
          <a:p>
            <a:r>
              <a:rPr lang="nl-NL"/>
              <a:t>En dan?</a:t>
            </a:r>
          </a:p>
        </p:txBody>
      </p:sp>
      <p:graphicFrame>
        <p:nvGraphicFramePr>
          <p:cNvPr id="6" name="Diagram 5">
            <a:extLst>
              <a:ext uri="{FF2B5EF4-FFF2-40B4-BE49-F238E27FC236}">
                <a16:creationId xmlns:a16="http://schemas.microsoft.com/office/drawing/2014/main" id="{0AADD938-DB73-44F2-B373-53D9BFCA49F8}"/>
              </a:ext>
            </a:extLst>
          </p:cNvPr>
          <p:cNvGraphicFramePr/>
          <p:nvPr>
            <p:extLst>
              <p:ext uri="{D42A27DB-BD31-4B8C-83A1-F6EECF244321}">
                <p14:modId xmlns:p14="http://schemas.microsoft.com/office/powerpoint/2010/main" val="1632566812"/>
              </p:ext>
            </p:extLst>
          </p:nvPr>
        </p:nvGraphicFramePr>
        <p:xfrm>
          <a:off x="5807968" y="1628800"/>
          <a:ext cx="6794050" cy="4388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Afbeelding 9">
            <a:extLst>
              <a:ext uri="{FF2B5EF4-FFF2-40B4-BE49-F238E27FC236}">
                <a16:creationId xmlns:a16="http://schemas.microsoft.com/office/drawing/2014/main" id="{5FD526D2-0B31-4FE3-8AC0-D856830B03F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485667" y="2749375"/>
            <a:ext cx="1446897" cy="1160984"/>
          </a:xfrm>
          <a:prstGeom prst="rect">
            <a:avLst/>
          </a:prstGeom>
        </p:spPr>
      </p:pic>
      <p:grpSp>
        <p:nvGrpSpPr>
          <p:cNvPr id="5" name="Groep 4">
            <a:extLst>
              <a:ext uri="{FF2B5EF4-FFF2-40B4-BE49-F238E27FC236}">
                <a16:creationId xmlns:a16="http://schemas.microsoft.com/office/drawing/2014/main" id="{40F34E55-3012-47E4-821E-0ADE06A60830}"/>
              </a:ext>
            </a:extLst>
          </p:cNvPr>
          <p:cNvGrpSpPr/>
          <p:nvPr/>
        </p:nvGrpSpPr>
        <p:grpSpPr>
          <a:xfrm>
            <a:off x="8616280" y="3789040"/>
            <a:ext cx="1210071" cy="1210071"/>
            <a:chOff x="1322599" y="2524223"/>
            <a:chExt cx="1334749" cy="1334749"/>
          </a:xfrm>
        </p:grpSpPr>
        <p:sp>
          <p:nvSpPr>
            <p:cNvPr id="7" name="Rechthoek 6">
              <a:extLst>
                <a:ext uri="{FF2B5EF4-FFF2-40B4-BE49-F238E27FC236}">
                  <a16:creationId xmlns:a16="http://schemas.microsoft.com/office/drawing/2014/main" id="{F2E38B02-793A-4E47-B1BB-3350146B39DC}"/>
                </a:ext>
              </a:extLst>
            </p:cNvPr>
            <p:cNvSpPr/>
            <p:nvPr/>
          </p:nvSpPr>
          <p:spPr>
            <a:xfrm>
              <a:off x="1322599" y="2524223"/>
              <a:ext cx="1334749" cy="13347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kstvak 7">
              <a:extLst>
                <a:ext uri="{FF2B5EF4-FFF2-40B4-BE49-F238E27FC236}">
                  <a16:creationId xmlns:a16="http://schemas.microsoft.com/office/drawing/2014/main" id="{0C196CD5-E7DB-45DC-B398-7E3B09DCD4C5}"/>
                </a:ext>
              </a:extLst>
            </p:cNvPr>
            <p:cNvSpPr txBox="1"/>
            <p:nvPr/>
          </p:nvSpPr>
          <p:spPr>
            <a:xfrm>
              <a:off x="1322599" y="2524223"/>
              <a:ext cx="1334749" cy="13347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nl-NL" sz="1400" kern="1200"/>
                <a:t>Volledige</a:t>
              </a:r>
            </a:p>
            <a:p>
              <a:pPr marL="0" lvl="0" indent="0" algn="ctr" defTabSz="666750">
                <a:lnSpc>
                  <a:spcPct val="90000"/>
                </a:lnSpc>
                <a:spcBef>
                  <a:spcPct val="0"/>
                </a:spcBef>
                <a:spcAft>
                  <a:spcPct val="35000"/>
                </a:spcAft>
                <a:buNone/>
              </a:pPr>
              <a:r>
                <a:rPr lang="nl-NL" sz="1400"/>
                <a:t>(integrale)</a:t>
              </a:r>
              <a:r>
                <a:rPr lang="nl-NL" sz="1400" kern="1200"/>
                <a:t> afweging</a:t>
              </a:r>
            </a:p>
          </p:txBody>
        </p:sp>
      </p:grpSp>
      <p:sp>
        <p:nvSpPr>
          <p:cNvPr id="9" name="Tijdelijke aanduiding voor inhoud 2">
            <a:extLst>
              <a:ext uri="{FF2B5EF4-FFF2-40B4-BE49-F238E27FC236}">
                <a16:creationId xmlns:a16="http://schemas.microsoft.com/office/drawing/2014/main" id="{3AA563D7-F8DF-405C-BF82-CD35BC4E2FDA}"/>
              </a:ext>
            </a:extLst>
          </p:cNvPr>
          <p:cNvSpPr>
            <a:spLocks noGrp="1"/>
          </p:cNvSpPr>
          <p:nvPr>
            <p:ph idx="1"/>
          </p:nvPr>
        </p:nvSpPr>
        <p:spPr>
          <a:xfrm>
            <a:off x="482374" y="1557000"/>
            <a:ext cx="5613626" cy="4351339"/>
          </a:xfrm>
        </p:spPr>
        <p:txBody>
          <a:bodyPr/>
          <a:lstStyle/>
          <a:p>
            <a:pPr marL="0" indent="0">
              <a:buNone/>
            </a:pPr>
            <a:r>
              <a:rPr lang="nl-NL" sz="1800">
                <a:effectLst/>
                <a:latin typeface="Arial" panose="020B0604020202020204" pitchFamily="34" charset="0"/>
                <a:ea typeface="PMingLiU" panose="02020500000000000000" pitchFamily="18" charset="-120"/>
              </a:rPr>
              <a:t>Dit was een eerste stap, hierna organiseren we  participatieproces op wijk – en pandniveau, wij nodigen jullie graag uit om mee te denken</a:t>
            </a:r>
          </a:p>
          <a:p>
            <a:pPr marL="0" indent="0">
              <a:buNone/>
            </a:pPr>
            <a:endParaRPr lang="nl-NL" sz="1800">
              <a:latin typeface="Arial" panose="020B0604020202020204" pitchFamily="34" charset="0"/>
              <a:ea typeface="PMingLiU" panose="02020500000000000000" pitchFamily="18" charset="-120"/>
            </a:endParaRPr>
          </a:p>
          <a:p>
            <a:pPr marL="0" indent="0">
              <a:buNone/>
            </a:pPr>
            <a:r>
              <a:rPr lang="nl-NL" sz="1800">
                <a:effectLst/>
                <a:latin typeface="Arial" panose="020B0604020202020204" pitchFamily="34" charset="0"/>
                <a:ea typeface="PMingLiU" panose="02020500000000000000" pitchFamily="18" charset="-120"/>
              </a:rPr>
              <a:t>Verdere uitwerking op pandniveau (o.a. ruimtelijke mogelijkheden en financiële mogelijkheden)</a:t>
            </a:r>
          </a:p>
          <a:p>
            <a:pPr marL="0" indent="0">
              <a:buNone/>
            </a:pPr>
            <a:endParaRPr lang="nl-NL" sz="1800">
              <a:latin typeface="Arial" panose="020B0604020202020204" pitchFamily="34" charset="0"/>
              <a:ea typeface="PMingLiU" panose="02020500000000000000" pitchFamily="18" charset="-120"/>
            </a:endParaRPr>
          </a:p>
          <a:p>
            <a:pPr marL="0" indent="0">
              <a:buNone/>
            </a:pPr>
            <a:r>
              <a:rPr lang="nl-NL" sz="1800">
                <a:effectLst/>
                <a:latin typeface="Arial" panose="020B0604020202020204" pitchFamily="34" charset="0"/>
                <a:ea typeface="Times New Roman" panose="02020603050405020304" pitchFamily="18" charset="0"/>
              </a:rPr>
              <a:t>Daarnaast afstemming en aansluiting op andere processen, o.a. Wijkakkoord Overvecht met de Werkplaats, bewoners, provincie en rijk en gemeente</a:t>
            </a:r>
          </a:p>
          <a:p>
            <a:pPr marL="0" indent="0">
              <a:buNone/>
            </a:pPr>
            <a:endParaRPr lang="nl-NL" sz="1800">
              <a:latin typeface="Arial" panose="020B0604020202020204" pitchFamily="34" charset="0"/>
              <a:ea typeface="Times New Roman" panose="02020603050405020304" pitchFamily="18" charset="0"/>
            </a:endParaRPr>
          </a:p>
          <a:p>
            <a:pPr marL="0" indent="0">
              <a:buNone/>
            </a:pPr>
            <a:r>
              <a:rPr lang="nl-NL" sz="1800">
                <a:latin typeface="Arial" panose="020B0604020202020204" pitchFamily="34" charset="0"/>
                <a:ea typeface="Times New Roman" panose="02020603050405020304" pitchFamily="18" charset="0"/>
              </a:rPr>
              <a:t>U</a:t>
            </a:r>
            <a:r>
              <a:rPr lang="nl-NL" sz="1800">
                <a:effectLst/>
                <a:latin typeface="Arial" panose="020B0604020202020204" pitchFamily="34" charset="0"/>
                <a:ea typeface="Times New Roman" panose="02020603050405020304" pitchFamily="18" charset="0"/>
              </a:rPr>
              <a:t>iteindelijk een kloppend perspectief per plek in samenhang met het totaal</a:t>
            </a:r>
          </a:p>
          <a:p>
            <a:pPr marL="0" indent="0">
              <a:buNone/>
            </a:pPr>
            <a:endParaRPr lang="nl-NL" sz="1800">
              <a:latin typeface="Arial" panose="020B0604020202020204" pitchFamily="34" charset="0"/>
              <a:ea typeface="Times New Roman" panose="02020603050405020304" pitchFamily="18" charset="0"/>
            </a:endParaRPr>
          </a:p>
          <a:p>
            <a:pPr marL="0" indent="0">
              <a:buNone/>
            </a:pPr>
            <a:endParaRPr lang="nl-NL" sz="1800">
              <a:effectLst/>
              <a:latin typeface="Arial" panose="020B0604020202020204" pitchFamily="34" charset="0"/>
              <a:ea typeface="Times New Roman" panose="02020603050405020304" pitchFamily="18" charset="0"/>
            </a:endParaRPr>
          </a:p>
        </p:txBody>
      </p:sp>
      <p:pic>
        <p:nvPicPr>
          <p:cNvPr id="11" name="Afbeelding 10">
            <a:extLst>
              <a:ext uri="{FF2B5EF4-FFF2-40B4-BE49-F238E27FC236}">
                <a16:creationId xmlns:a16="http://schemas.microsoft.com/office/drawing/2014/main" id="{C7AA3F7A-AAFB-4195-8D2D-B0ACE92068D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086613" y="908720"/>
            <a:ext cx="2403026" cy="2591300"/>
          </a:xfrm>
          <a:prstGeom prst="rect">
            <a:avLst/>
          </a:prstGeom>
        </p:spPr>
      </p:pic>
    </p:spTree>
    <p:extLst>
      <p:ext uri="{BB962C8B-B14F-4D97-AF65-F5344CB8AC3E}">
        <p14:creationId xmlns:p14="http://schemas.microsoft.com/office/powerpoint/2010/main" val="4006404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36E506-FD81-4848-AC5E-9F0112420680}"/>
              </a:ext>
            </a:extLst>
          </p:cNvPr>
          <p:cNvSpPr>
            <a:spLocks noGrp="1"/>
          </p:cNvSpPr>
          <p:nvPr>
            <p:ph type="title"/>
          </p:nvPr>
        </p:nvSpPr>
        <p:spPr/>
        <p:txBody>
          <a:bodyPr/>
          <a:lstStyle/>
          <a:p>
            <a:r>
              <a:rPr lang="nl-NL"/>
              <a:t>Een gesprek in drie delen</a:t>
            </a:r>
          </a:p>
        </p:txBody>
      </p:sp>
      <p:sp>
        <p:nvSpPr>
          <p:cNvPr id="3" name="Tijdelijke aanduiding voor inhoud 2">
            <a:extLst>
              <a:ext uri="{FF2B5EF4-FFF2-40B4-BE49-F238E27FC236}">
                <a16:creationId xmlns:a16="http://schemas.microsoft.com/office/drawing/2014/main" id="{02B3ECE2-981A-4DFB-BC90-7FCE34553A1C}"/>
              </a:ext>
            </a:extLst>
          </p:cNvPr>
          <p:cNvSpPr>
            <a:spLocks noGrp="1"/>
          </p:cNvSpPr>
          <p:nvPr>
            <p:ph idx="1"/>
          </p:nvPr>
        </p:nvSpPr>
        <p:spPr/>
        <p:txBody>
          <a:bodyPr>
            <a:normAutofit/>
          </a:bodyPr>
          <a:lstStyle/>
          <a:p>
            <a:pPr marL="0" indent="0">
              <a:buNone/>
            </a:pPr>
            <a:r>
              <a:rPr lang="nl-NL" sz="2800">
                <a:effectLst/>
                <a:latin typeface="Calibri" panose="020F0502020204030204" pitchFamily="34" charset="0"/>
                <a:ea typeface="Calibri" panose="020F0502020204030204" pitchFamily="34" charset="0"/>
                <a:cs typeface="Calibri" panose="020F0502020204030204" pitchFamily="34" charset="0"/>
              </a:rPr>
              <a:t>Onderdeel 1		Van maximaal financieel rendement naar maximale 				maatschappelijke meerwaarde</a:t>
            </a:r>
            <a:endParaRPr lang="nl-NL" sz="2800">
              <a:latin typeface="Calibri" panose="020F0502020204030204" pitchFamily="34" charset="0"/>
              <a:cs typeface="Calibri" panose="020F0502020204030204" pitchFamily="34" charset="0"/>
            </a:endParaRPr>
          </a:p>
          <a:p>
            <a:pPr marL="0" indent="0">
              <a:buNone/>
            </a:pPr>
            <a:r>
              <a:rPr lang="nl-NL" sz="2800">
                <a:latin typeface="Calibri" panose="020F0502020204030204" pitchFamily="34" charset="0"/>
                <a:cs typeface="Calibri" panose="020F0502020204030204" pitchFamily="34" charset="0"/>
              </a:rPr>
              <a:t>Onderdeel 2		Maatschappelijke meerwaarde in tijdelijkheid</a:t>
            </a:r>
          </a:p>
          <a:p>
            <a:pPr marL="0" indent="0">
              <a:buNone/>
            </a:pPr>
            <a:r>
              <a:rPr lang="nl-NL" sz="2800">
                <a:latin typeface="Calibri" panose="020F0502020204030204" pitchFamily="34" charset="0"/>
                <a:cs typeface="Calibri" panose="020F0502020204030204" pitchFamily="34" charset="0"/>
              </a:rPr>
              <a:t>Onderdeel 3		Maatschappelijke meerwaarde op de lange termijn</a:t>
            </a:r>
          </a:p>
        </p:txBody>
      </p:sp>
    </p:spTree>
    <p:extLst>
      <p:ext uri="{BB962C8B-B14F-4D97-AF65-F5344CB8AC3E}">
        <p14:creationId xmlns:p14="http://schemas.microsoft.com/office/powerpoint/2010/main" val="3910880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D8A8152-6472-48C0-9A92-82ACA61A0716}"/>
              </a:ext>
            </a:extLst>
          </p:cNvPr>
          <p:cNvSpPr>
            <a:spLocks noGrp="1"/>
          </p:cNvSpPr>
          <p:nvPr>
            <p:ph type="title"/>
          </p:nvPr>
        </p:nvSpPr>
        <p:spPr/>
        <p:txBody>
          <a:bodyPr>
            <a:normAutofit/>
          </a:bodyPr>
          <a:lstStyle/>
          <a:p>
            <a:r>
              <a:rPr lang="nl-NL" sz="2800">
                <a:effectLst/>
                <a:latin typeface="Calibri" panose="020F0502020204030204" pitchFamily="34" charset="0"/>
                <a:ea typeface="Calibri" panose="020F0502020204030204" pitchFamily="34" charset="0"/>
              </a:rPr>
              <a:t>Onderdeel 1</a:t>
            </a:r>
            <a:br>
              <a:rPr lang="nl-NL" sz="2800">
                <a:effectLst/>
                <a:latin typeface="Calibri" panose="020F0502020204030204" pitchFamily="34" charset="0"/>
                <a:ea typeface="Calibri" panose="020F0502020204030204" pitchFamily="34" charset="0"/>
              </a:rPr>
            </a:br>
            <a:endParaRPr lang="nl-NL" sz="5400"/>
          </a:p>
        </p:txBody>
      </p:sp>
      <p:sp>
        <p:nvSpPr>
          <p:cNvPr id="5" name="Tijdelijke aanduiding voor tekst 4">
            <a:extLst>
              <a:ext uri="{FF2B5EF4-FFF2-40B4-BE49-F238E27FC236}">
                <a16:creationId xmlns:a16="http://schemas.microsoft.com/office/drawing/2014/main" id="{54DAC9E5-F060-4D38-B3C8-86370AD41F18}"/>
              </a:ext>
            </a:extLst>
          </p:cNvPr>
          <p:cNvSpPr>
            <a:spLocks noGrp="1"/>
          </p:cNvSpPr>
          <p:nvPr>
            <p:ph type="body" idx="1"/>
          </p:nvPr>
        </p:nvSpPr>
        <p:spPr/>
        <p:txBody>
          <a:bodyPr>
            <a:normAutofit/>
          </a:bodyPr>
          <a:lstStyle/>
          <a:p>
            <a:r>
              <a:rPr lang="nl-NL" sz="3200">
                <a:effectLst/>
                <a:latin typeface="Calibri" panose="020F0502020204030204" pitchFamily="34" charset="0"/>
                <a:ea typeface="Calibri" panose="020F0502020204030204" pitchFamily="34" charset="0"/>
                <a:cs typeface="Calibri" panose="020F0502020204030204" pitchFamily="34" charset="0"/>
              </a:rPr>
              <a:t>Van maximaal financieel rendement naar maximale maatschappelijke meerwaarde</a:t>
            </a:r>
            <a:endParaRPr lang="nl-NL"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3411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E892400-F161-4E16-AB67-20B1EB02462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619618" y="0"/>
            <a:ext cx="4572382" cy="6858000"/>
          </a:xfrm>
          <a:prstGeom prst="rect">
            <a:avLst/>
          </a:prstGeom>
        </p:spPr>
      </p:pic>
      <p:sp>
        <p:nvSpPr>
          <p:cNvPr id="4" name="Titel 3">
            <a:extLst>
              <a:ext uri="{FF2B5EF4-FFF2-40B4-BE49-F238E27FC236}">
                <a16:creationId xmlns:a16="http://schemas.microsoft.com/office/drawing/2014/main" id="{8A7388B2-8DAE-44C8-9F98-1B625E259B19}"/>
              </a:ext>
            </a:extLst>
          </p:cNvPr>
          <p:cNvSpPr>
            <a:spLocks noGrp="1"/>
          </p:cNvSpPr>
          <p:nvPr>
            <p:ph type="title"/>
          </p:nvPr>
        </p:nvSpPr>
        <p:spPr/>
        <p:txBody>
          <a:bodyPr/>
          <a:lstStyle/>
          <a:p>
            <a:r>
              <a:rPr lang="nl-NL"/>
              <a:t>Waarom?</a:t>
            </a:r>
          </a:p>
        </p:txBody>
      </p:sp>
      <p:sp>
        <p:nvSpPr>
          <p:cNvPr id="5" name="Tijdelijke aanduiding voor inhoud 4">
            <a:extLst>
              <a:ext uri="{FF2B5EF4-FFF2-40B4-BE49-F238E27FC236}">
                <a16:creationId xmlns:a16="http://schemas.microsoft.com/office/drawing/2014/main" id="{1076E9ED-F4DE-4708-8B71-0C1C8EF57A5B}"/>
              </a:ext>
            </a:extLst>
          </p:cNvPr>
          <p:cNvSpPr>
            <a:spLocks noGrp="1"/>
          </p:cNvSpPr>
          <p:nvPr>
            <p:ph idx="1"/>
          </p:nvPr>
        </p:nvSpPr>
        <p:spPr>
          <a:xfrm>
            <a:off x="482374" y="1557000"/>
            <a:ext cx="6333706" cy="4351339"/>
          </a:xfrm>
        </p:spPr>
        <p:txBody>
          <a:bodyPr/>
          <a:lstStyle/>
          <a:p>
            <a:pPr algn="l"/>
            <a:endParaRPr lang="nl-NL" sz="1800" b="0" i="0" u="none" strike="noStrike" baseline="0">
              <a:solidFill>
                <a:srgbClr val="000000"/>
              </a:solidFill>
              <a:latin typeface="Arial" panose="020B0604020202020204" pitchFamily="34" charset="0"/>
            </a:endParaRPr>
          </a:p>
          <a:p>
            <a:r>
              <a:rPr lang="nl-NL" sz="1800" b="0" i="0" u="none" strike="noStrike" baseline="0">
                <a:solidFill>
                  <a:srgbClr val="000000"/>
                </a:solidFill>
                <a:latin typeface="Arial" panose="020B0604020202020204" pitchFamily="34" charset="0"/>
              </a:rPr>
              <a:t>Behoefte aan meer invloed en betrokkenheid in de stad (participatie en initiatief).​</a:t>
            </a:r>
          </a:p>
          <a:p>
            <a:r>
              <a:rPr lang="nl-NL" sz="1800" b="0" i="0" u="none" strike="noStrike" baseline="0">
                <a:solidFill>
                  <a:srgbClr val="000000"/>
                </a:solidFill>
                <a:latin typeface="Arial" panose="020B0604020202020204" pitchFamily="34" charset="0"/>
              </a:rPr>
              <a:t>De druk op ruimte in de stad neemt toe. </a:t>
            </a:r>
          </a:p>
          <a:p>
            <a:r>
              <a:rPr lang="nl-NL" sz="1800" b="0" i="0" u="none" strike="noStrike" baseline="0">
                <a:solidFill>
                  <a:srgbClr val="000000"/>
                </a:solidFill>
                <a:latin typeface="Arial" panose="020B0604020202020204" pitchFamily="34" charset="0"/>
              </a:rPr>
              <a:t>Gezonde verstedelijking staat centraal. </a:t>
            </a:r>
          </a:p>
          <a:p>
            <a:r>
              <a:rPr lang="nl-NL" sz="1800" b="0" i="0" u="none" strike="noStrike" baseline="0">
                <a:solidFill>
                  <a:srgbClr val="000000"/>
                </a:solidFill>
                <a:latin typeface="Arial" panose="020B0604020202020204" pitchFamily="34" charset="0"/>
              </a:rPr>
              <a:t>Er is behoefte aan deelgebruik en slim samenwerken.</a:t>
            </a:r>
          </a:p>
          <a:p>
            <a:r>
              <a:rPr lang="nl-NL" sz="1800" b="0" i="0" u="none" strike="noStrike" baseline="0">
                <a:solidFill>
                  <a:srgbClr val="000000"/>
                </a:solidFill>
                <a:latin typeface="Arial" panose="020B0604020202020204" pitchFamily="34" charset="0"/>
              </a:rPr>
              <a:t>Meer snelheid en aanpassingsvermogen gevraagd van de gemeente</a:t>
            </a:r>
          </a:p>
        </p:txBody>
      </p:sp>
    </p:spTree>
    <p:extLst>
      <p:ext uri="{BB962C8B-B14F-4D97-AF65-F5344CB8AC3E}">
        <p14:creationId xmlns:p14="http://schemas.microsoft.com/office/powerpoint/2010/main" val="3995465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88F4B3-4D97-4947-9C6B-A77AAEDD49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8000" b="18500"/>
          <a:stretch/>
        </p:blipFill>
        <p:spPr>
          <a:xfrm>
            <a:off x="-1" y="-23426"/>
            <a:ext cx="12189365" cy="5972706"/>
          </a:xfrm>
          <a:prstGeom prst="rect">
            <a:avLst/>
          </a:prstGeom>
        </p:spPr>
      </p:pic>
    </p:spTree>
    <p:extLst>
      <p:ext uri="{BB962C8B-B14F-4D97-AF65-F5344CB8AC3E}">
        <p14:creationId xmlns:p14="http://schemas.microsoft.com/office/powerpoint/2010/main" val="4109098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4F10BDB-F9B9-4D3C-ABCB-BF399A5CAA56}"/>
              </a:ext>
            </a:extLst>
          </p:cNvPr>
          <p:cNvSpPr>
            <a:spLocks noGrp="1"/>
          </p:cNvSpPr>
          <p:nvPr>
            <p:ph type="title"/>
          </p:nvPr>
        </p:nvSpPr>
        <p:spPr>
          <a:xfrm>
            <a:off x="480000" y="108000"/>
            <a:ext cx="11284200" cy="1215000"/>
          </a:xfrm>
        </p:spPr>
        <p:txBody>
          <a:bodyPr anchor="ctr">
            <a:normAutofit/>
          </a:bodyPr>
          <a:lstStyle/>
          <a:p>
            <a:r>
              <a:rPr lang="nl-NL" b="1" i="0" u="none" strike="noStrike" baseline="0"/>
              <a:t>Wat gaan we anders doen?</a:t>
            </a:r>
            <a:endParaRPr lang="nl-NL"/>
          </a:p>
        </p:txBody>
      </p:sp>
      <p:sp>
        <p:nvSpPr>
          <p:cNvPr id="5" name="Tijdelijke aanduiding voor inhoud 4">
            <a:extLst>
              <a:ext uri="{FF2B5EF4-FFF2-40B4-BE49-F238E27FC236}">
                <a16:creationId xmlns:a16="http://schemas.microsoft.com/office/drawing/2014/main" id="{6618091A-38A1-4770-AC23-91A94A304148}"/>
              </a:ext>
            </a:extLst>
          </p:cNvPr>
          <p:cNvSpPr>
            <a:spLocks noGrp="1"/>
          </p:cNvSpPr>
          <p:nvPr>
            <p:ph sz="half" idx="1"/>
          </p:nvPr>
        </p:nvSpPr>
        <p:spPr>
          <a:xfrm>
            <a:off x="480000" y="1650600"/>
            <a:ext cx="6336080" cy="4083774"/>
          </a:xfrm>
        </p:spPr>
        <p:txBody>
          <a:bodyPr>
            <a:noAutofit/>
          </a:bodyPr>
          <a:lstStyle/>
          <a:p>
            <a:endParaRPr lang="nl-NL" sz="1800" b="0" i="0" u="none" strike="noStrike" baseline="0"/>
          </a:p>
          <a:p>
            <a:r>
              <a:rPr lang="nl-NL" sz="1800" b="0" i="0" u="none" strike="noStrike" baseline="0"/>
              <a:t>Meer aandacht voor maatschappelijke initiatieven (korte en lange termijn)</a:t>
            </a:r>
          </a:p>
          <a:p>
            <a:r>
              <a:rPr lang="nl-NL" sz="1800" b="0" i="0" u="none" strike="noStrike" baseline="0"/>
              <a:t>Verhuur van ruimte aan maatschappelijke initiatieven wordt gewogen d.m.v. de driehoek publieke waarden</a:t>
            </a:r>
          </a:p>
          <a:p>
            <a:r>
              <a:rPr lang="nl-NL" sz="1800" b="0" i="0" u="none" strike="noStrike" baseline="0"/>
              <a:t>Bij leegstandsbeheer is er primair de opdracht om maatschappelijke waarde te creëren</a:t>
            </a:r>
          </a:p>
          <a:p>
            <a:r>
              <a:rPr lang="nl-NL" sz="1800" b="0" i="0" u="none" strike="noStrike" baseline="0"/>
              <a:t>Bij panden waarvan bekend is dat er geen beleidsdoel meer komt wordt een pandvisie opgesteld</a:t>
            </a:r>
          </a:p>
          <a:p>
            <a:r>
              <a:rPr lang="nl-NL" sz="1800" b="0" i="0" u="none" strike="noStrike" baseline="0"/>
              <a:t>We maken een integrale afweging en bepalen welke doelen goed passen bij het pand, de bouwopgave en de gebruiksfunctie</a:t>
            </a:r>
          </a:p>
          <a:p>
            <a:endParaRPr lang="nl-NL" sz="1800"/>
          </a:p>
        </p:txBody>
      </p:sp>
      <p:pic>
        <p:nvPicPr>
          <p:cNvPr id="7" name="Afbeelding 6">
            <a:extLst>
              <a:ext uri="{FF2B5EF4-FFF2-40B4-BE49-F238E27FC236}">
                <a16:creationId xmlns:a16="http://schemas.microsoft.com/office/drawing/2014/main" id="{138586C2-FFC9-44B4-9ABF-63FE3BA5C7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0136" y="1281995"/>
            <a:ext cx="4083774" cy="4083774"/>
          </a:xfrm>
          <a:prstGeom prst="rect">
            <a:avLst/>
          </a:prstGeom>
          <a:noFill/>
        </p:spPr>
      </p:pic>
      <p:sp>
        <p:nvSpPr>
          <p:cNvPr id="9" name="Tekstvak 8">
            <a:extLst>
              <a:ext uri="{FF2B5EF4-FFF2-40B4-BE49-F238E27FC236}">
                <a16:creationId xmlns:a16="http://schemas.microsoft.com/office/drawing/2014/main" id="{D7C1CB1C-A6D2-46E6-A70F-8B46E731F4C6}"/>
              </a:ext>
            </a:extLst>
          </p:cNvPr>
          <p:cNvSpPr txBox="1"/>
          <p:nvPr/>
        </p:nvSpPr>
        <p:spPr>
          <a:xfrm>
            <a:off x="7248128" y="5301208"/>
            <a:ext cx="4320480" cy="646331"/>
          </a:xfrm>
          <a:prstGeom prst="rect">
            <a:avLst/>
          </a:prstGeom>
          <a:noFill/>
        </p:spPr>
        <p:txBody>
          <a:bodyPr wrap="square">
            <a:spAutoFit/>
          </a:bodyPr>
          <a:lstStyle/>
          <a:p>
            <a:r>
              <a:rPr lang="nl-NL" sz="1200" b="0" i="0">
                <a:solidFill>
                  <a:schemeClr val="bg1">
                    <a:lumMod val="50000"/>
                  </a:schemeClr>
                </a:solidFill>
                <a:effectLst/>
                <a:latin typeface="+mj-lt"/>
              </a:rPr>
              <a:t>Rendement	</a:t>
            </a:r>
            <a:r>
              <a:rPr lang="nl-NL" sz="1200">
                <a:solidFill>
                  <a:schemeClr val="bg1">
                    <a:lumMod val="50000"/>
                  </a:schemeClr>
                </a:solidFill>
                <a:latin typeface="+mj-lt"/>
              </a:rPr>
              <a:t>    - verstandig omgaan met </a:t>
            </a:r>
            <a:r>
              <a:rPr lang="nl-NL" sz="1200" b="0" i="0">
                <a:solidFill>
                  <a:schemeClr val="bg1">
                    <a:lumMod val="50000"/>
                  </a:schemeClr>
                </a:solidFill>
                <a:effectLst/>
                <a:latin typeface="+mj-lt"/>
              </a:rPr>
              <a:t>schaarse middelen</a:t>
            </a:r>
            <a:endParaRPr lang="nl-NL" sz="1200">
              <a:solidFill>
                <a:schemeClr val="bg1">
                  <a:lumMod val="50000"/>
                </a:schemeClr>
              </a:solidFill>
              <a:latin typeface="+mj-lt"/>
            </a:endParaRPr>
          </a:p>
          <a:p>
            <a:r>
              <a:rPr lang="nl-NL" sz="1200" b="0" i="0">
                <a:solidFill>
                  <a:schemeClr val="bg1">
                    <a:lumMod val="50000"/>
                  </a:schemeClr>
                </a:solidFill>
                <a:effectLst/>
                <a:latin typeface="+mj-lt"/>
              </a:rPr>
              <a:t>Legitimiteit	    - maakt het initiatief verschil</a:t>
            </a:r>
          </a:p>
          <a:p>
            <a:r>
              <a:rPr lang="nl-NL" sz="1200">
                <a:solidFill>
                  <a:schemeClr val="bg1">
                    <a:lumMod val="50000"/>
                  </a:schemeClr>
                </a:solidFill>
                <a:latin typeface="+mj-lt"/>
              </a:rPr>
              <a:t>Betrokkenheid   - bestaat er draagvlak voor het initiatief</a:t>
            </a:r>
          </a:p>
        </p:txBody>
      </p:sp>
    </p:spTree>
    <p:extLst>
      <p:ext uri="{BB962C8B-B14F-4D97-AF65-F5344CB8AC3E}">
        <p14:creationId xmlns:p14="http://schemas.microsoft.com/office/powerpoint/2010/main" val="3074664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D8A8152-6472-48C0-9A92-82ACA61A0716}"/>
              </a:ext>
            </a:extLst>
          </p:cNvPr>
          <p:cNvSpPr>
            <a:spLocks noGrp="1"/>
          </p:cNvSpPr>
          <p:nvPr>
            <p:ph type="title"/>
          </p:nvPr>
        </p:nvSpPr>
        <p:spPr/>
        <p:txBody>
          <a:bodyPr>
            <a:normAutofit/>
          </a:bodyPr>
          <a:lstStyle/>
          <a:p>
            <a:r>
              <a:rPr lang="nl-NL" sz="2800">
                <a:effectLst/>
                <a:latin typeface="Calibri" panose="020F0502020204030204" pitchFamily="34" charset="0"/>
                <a:ea typeface="Calibri" panose="020F0502020204030204" pitchFamily="34" charset="0"/>
              </a:rPr>
              <a:t>Onderdeel 2</a:t>
            </a:r>
            <a:br>
              <a:rPr lang="nl-NL" sz="2800">
                <a:effectLst/>
                <a:latin typeface="Calibri" panose="020F0502020204030204" pitchFamily="34" charset="0"/>
                <a:ea typeface="Calibri" panose="020F0502020204030204" pitchFamily="34" charset="0"/>
              </a:rPr>
            </a:br>
            <a:endParaRPr lang="nl-NL" sz="5400"/>
          </a:p>
        </p:txBody>
      </p:sp>
      <p:sp>
        <p:nvSpPr>
          <p:cNvPr id="5" name="Tijdelijke aanduiding voor tekst 4">
            <a:extLst>
              <a:ext uri="{FF2B5EF4-FFF2-40B4-BE49-F238E27FC236}">
                <a16:creationId xmlns:a16="http://schemas.microsoft.com/office/drawing/2014/main" id="{54DAC9E5-F060-4D38-B3C8-86370AD41F18}"/>
              </a:ext>
            </a:extLst>
          </p:cNvPr>
          <p:cNvSpPr>
            <a:spLocks noGrp="1"/>
          </p:cNvSpPr>
          <p:nvPr>
            <p:ph type="body" idx="1"/>
          </p:nvPr>
        </p:nvSpPr>
        <p:spPr/>
        <p:txBody>
          <a:bodyPr>
            <a:normAutofit/>
          </a:bodyPr>
          <a:lstStyle/>
          <a:p>
            <a:r>
              <a:rPr lang="nl-NL" sz="3200">
                <a:latin typeface="Calibri" panose="020F0502020204030204" pitchFamily="34" charset="0"/>
                <a:cs typeface="Calibri" panose="020F0502020204030204" pitchFamily="34" charset="0"/>
              </a:rPr>
              <a:t>Maatschappelijke meerwaarde in tijdelijkheid</a:t>
            </a:r>
          </a:p>
        </p:txBody>
      </p:sp>
    </p:spTree>
    <p:extLst>
      <p:ext uri="{BB962C8B-B14F-4D97-AF65-F5344CB8AC3E}">
        <p14:creationId xmlns:p14="http://schemas.microsoft.com/office/powerpoint/2010/main" val="1142889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CB829D0-8420-489A-9017-39815AB74F6C}"/>
              </a:ext>
            </a:extLst>
          </p:cNvPr>
          <p:cNvSpPr>
            <a:spLocks noGrp="1"/>
          </p:cNvSpPr>
          <p:nvPr>
            <p:ph type="title"/>
          </p:nvPr>
        </p:nvSpPr>
        <p:spPr/>
        <p:txBody>
          <a:bodyPr/>
          <a:lstStyle/>
          <a:p>
            <a:r>
              <a:rPr lang="nl-NL"/>
              <a:t>Hoe komt tijdelijk gebruik tot stand?</a:t>
            </a:r>
          </a:p>
        </p:txBody>
      </p:sp>
      <p:graphicFrame>
        <p:nvGraphicFramePr>
          <p:cNvPr id="6" name="Diagram 5">
            <a:extLst>
              <a:ext uri="{FF2B5EF4-FFF2-40B4-BE49-F238E27FC236}">
                <a16:creationId xmlns:a16="http://schemas.microsoft.com/office/drawing/2014/main" id="{0AADD938-DB73-44F2-B373-53D9BFCA49F8}"/>
              </a:ext>
            </a:extLst>
          </p:cNvPr>
          <p:cNvGraphicFramePr/>
          <p:nvPr>
            <p:extLst>
              <p:ext uri="{D42A27DB-BD31-4B8C-83A1-F6EECF244321}">
                <p14:modId xmlns:p14="http://schemas.microsoft.com/office/powerpoint/2010/main" val="3763676537"/>
              </p:ext>
            </p:extLst>
          </p:nvPr>
        </p:nvGraphicFramePr>
        <p:xfrm>
          <a:off x="1991544" y="1196752"/>
          <a:ext cx="8208912" cy="5396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Afbeelding 9">
            <a:extLst>
              <a:ext uri="{FF2B5EF4-FFF2-40B4-BE49-F238E27FC236}">
                <a16:creationId xmlns:a16="http://schemas.microsoft.com/office/drawing/2014/main" id="{5FD526D2-0B31-4FE3-8AC0-D856830B03F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292111" y="2835953"/>
            <a:ext cx="1595977" cy="1280605"/>
          </a:xfrm>
          <a:prstGeom prst="rect">
            <a:avLst/>
          </a:prstGeom>
        </p:spPr>
      </p:pic>
      <p:sp>
        <p:nvSpPr>
          <p:cNvPr id="5" name="Tekstvak 4">
            <a:extLst>
              <a:ext uri="{FF2B5EF4-FFF2-40B4-BE49-F238E27FC236}">
                <a16:creationId xmlns:a16="http://schemas.microsoft.com/office/drawing/2014/main" id="{020C1904-C87A-4C5A-8D68-C8F80C84861F}"/>
              </a:ext>
            </a:extLst>
          </p:cNvPr>
          <p:cNvSpPr txBox="1"/>
          <p:nvPr/>
        </p:nvSpPr>
        <p:spPr>
          <a:xfrm>
            <a:off x="5428625" y="3808537"/>
            <a:ext cx="1334749" cy="13347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nl-NL" sz="1500" kern="1200"/>
              <a:t>Volledige</a:t>
            </a:r>
          </a:p>
          <a:p>
            <a:pPr marL="0" lvl="0" indent="0" algn="ctr" defTabSz="666750">
              <a:lnSpc>
                <a:spcPct val="90000"/>
              </a:lnSpc>
              <a:spcBef>
                <a:spcPct val="0"/>
              </a:spcBef>
              <a:spcAft>
                <a:spcPct val="35000"/>
              </a:spcAft>
              <a:buNone/>
            </a:pPr>
            <a:r>
              <a:rPr lang="nl-NL" sz="1500"/>
              <a:t>(integrale)</a:t>
            </a:r>
            <a:r>
              <a:rPr lang="nl-NL" sz="1500" kern="1200"/>
              <a:t> afweging</a:t>
            </a:r>
          </a:p>
        </p:txBody>
      </p:sp>
    </p:spTree>
    <p:extLst>
      <p:ext uri="{BB962C8B-B14F-4D97-AF65-F5344CB8AC3E}">
        <p14:creationId xmlns:p14="http://schemas.microsoft.com/office/powerpoint/2010/main" val="3991438228"/>
      </p:ext>
    </p:extLst>
  </p:cSld>
  <p:clrMapOvr>
    <a:masterClrMapping/>
  </p:clrMapOvr>
</p:sld>
</file>

<file path=ppt/theme/theme1.xml><?xml version="1.0" encoding="utf-8"?>
<a:theme xmlns:a="http://schemas.openxmlformats.org/drawingml/2006/main" name="Kantoorthema">
  <a:themeElements>
    <a:clrScheme name="Gemeente Utrecht">
      <a:dk1>
        <a:sysClr val="windowText" lastClr="000000"/>
      </a:dk1>
      <a:lt1>
        <a:sysClr val="window" lastClr="FFFFFF"/>
      </a:lt1>
      <a:dk2>
        <a:srgbClr val="7F7F7F"/>
      </a:dk2>
      <a:lt2>
        <a:srgbClr val="E7E6E6"/>
      </a:lt2>
      <a:accent1>
        <a:srgbClr val="CC0000"/>
      </a:accent1>
      <a:accent2>
        <a:srgbClr val="FFB70B"/>
      </a:accent2>
      <a:accent3>
        <a:srgbClr val="006DFF"/>
      </a:accent3>
      <a:accent4>
        <a:srgbClr val="FFC000"/>
      </a:accent4>
      <a:accent5>
        <a:srgbClr val="75757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alpha val="75000"/>
          </a:srgbClr>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chor="ctr">
        <a:normAutofit fontScale="32500" lnSpcReduction="20000"/>
      </a:bodyPr>
      <a:lstStyle>
        <a:defPPr algn="l">
          <a:defRPr dirty="0" smtClean="0"/>
        </a:defPPr>
      </a:lstStyle>
    </a:txDef>
  </a:objectDefaults>
  <a:extraClrSchemeLst/>
  <a:extLst>
    <a:ext uri="{05A4C25C-085E-4340-85A3-A5531E510DB2}">
      <thm15:themeFamily xmlns:thm15="http://schemas.microsoft.com/office/thememl/2012/main" name="PP-GU-new  -  Alleen-lezen" id="{CE5F2A7C-68F3-4535-A802-27E07E7F7CA2}" vid="{FDE71D26-C596-44FA-BFDD-478EE8709F7B}"/>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1495</Words>
  <Application>Microsoft Office PowerPoint</Application>
  <PresentationFormat>Breedbeeld</PresentationFormat>
  <Paragraphs>204</Paragraphs>
  <Slides>26</Slides>
  <Notes>1</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26</vt:i4>
      </vt:variant>
    </vt:vector>
  </HeadingPairs>
  <TitlesOfParts>
    <vt:vector size="29" baseType="lpstr">
      <vt:lpstr>Arial</vt:lpstr>
      <vt:lpstr>Calibri</vt:lpstr>
      <vt:lpstr>Kantoorthema</vt:lpstr>
      <vt:lpstr>Maximale maatschappelijke waarde gemeentelijk vastgoed in Overvecht</vt:lpstr>
      <vt:lpstr>Aanleiding en doelstelling</vt:lpstr>
      <vt:lpstr>Een gesprek in drie delen</vt:lpstr>
      <vt:lpstr>Onderdeel 1 </vt:lpstr>
      <vt:lpstr>Waarom?</vt:lpstr>
      <vt:lpstr>PowerPoint-presentatie</vt:lpstr>
      <vt:lpstr>Wat gaan we anders doen?</vt:lpstr>
      <vt:lpstr>Onderdeel 2 </vt:lpstr>
      <vt:lpstr>Hoe komt tijdelijk gebruik tot stand?</vt:lpstr>
      <vt:lpstr>Voorbeelden</vt:lpstr>
      <vt:lpstr>Wat we niet willen</vt:lpstr>
      <vt:lpstr>Onderdeel 3 </vt:lpstr>
      <vt:lpstr>Op de korte termijn* 8 panden toe aan herontwikkeling</vt:lpstr>
      <vt:lpstr>Potentiële invulling</vt:lpstr>
      <vt:lpstr>Samenvatting langjarige beleidsvraag Overvecht</vt:lpstr>
      <vt:lpstr>Mogelijke spreiding en aansluiting op de 5 ambities van Samen voor Overvecht</vt:lpstr>
      <vt:lpstr>Eerste aanzet op basis van reeds bekende wensen</vt:lpstr>
      <vt:lpstr>Rhonedreef 40</vt:lpstr>
      <vt:lpstr>Jeanne d Arcdreef 1 (Burezina)</vt:lpstr>
      <vt:lpstr>Moezeldreef 127</vt:lpstr>
      <vt:lpstr>Scharlakendreef 3</vt:lpstr>
      <vt:lpstr>Piramidedreef 5 </vt:lpstr>
      <vt:lpstr>Pagodedreef 49</vt:lpstr>
      <vt:lpstr>Gambiadreef 60</vt:lpstr>
      <vt:lpstr>Gangesdreef 7 &amp; Bangkokdreef 253</vt:lpstr>
      <vt:lpstr>En dan?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Conceptuele richting maatschappelijk vastgoed Overvecht</dc:title>
  <dc:creator>Snel, Ronald</dc:creator>
  <cp:lastModifiedBy>Els Wegdam</cp:lastModifiedBy>
  <cp:revision>23</cp:revision>
  <dcterms:created xsi:type="dcterms:W3CDTF">2020-10-18T21:13:54Z</dcterms:created>
  <dcterms:modified xsi:type="dcterms:W3CDTF">2021-12-13T14:16:17Z</dcterms:modified>
</cp:coreProperties>
</file>