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09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25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12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6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3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8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9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19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62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20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5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A393E-95B2-4359-B0F8-7D61C54CA1C8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4449C-7373-420E-98CC-29D465E2E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8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ofe.org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mailto:saustin@whitbyhs.cheshire.sch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Using </a:t>
            </a:r>
            <a:r>
              <a:rPr lang="en-GB" sz="2000" b="1" u="sng" dirty="0" err="1" smtClean="0"/>
              <a:t>EDofE</a:t>
            </a:r>
            <a:r>
              <a:rPr lang="en-GB" sz="2000" b="1" u="sng" dirty="0" smtClean="0"/>
              <a:t> (</a:t>
            </a:r>
            <a:r>
              <a:rPr lang="en-GB" sz="2000" b="1" u="sng" dirty="0" smtClean="0">
                <a:hlinkClick r:id="rId3"/>
              </a:rPr>
              <a:t>www.edofe.org</a:t>
            </a:r>
            <a:r>
              <a:rPr lang="en-GB" sz="2000" b="1" u="sng" dirty="0" smtClean="0"/>
              <a:t>) - BRONZE</a:t>
            </a:r>
            <a:endParaRPr lang="en-GB" sz="2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9275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Signing Up</a:t>
            </a:r>
          </a:p>
          <a:p>
            <a:pPr algn="ctr"/>
            <a:endParaRPr lang="en-GB" sz="11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Each student has been given an </a:t>
            </a:r>
            <a:r>
              <a:rPr lang="en-GB" sz="1400" dirty="0" err="1" smtClean="0"/>
              <a:t>EDofE</a:t>
            </a:r>
            <a:r>
              <a:rPr lang="en-GB" sz="1400" dirty="0" smtClean="0"/>
              <a:t> account.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username and initial password has been sent to the students school email account.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Once pupils have signed in for the first time they will be required to add some personal information, set up a security question and their own password. Please remember these as Mr Austin will have no access to them. 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31778"/>
            <a:ext cx="457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The Sections</a:t>
            </a:r>
          </a:p>
          <a:p>
            <a:pPr algn="ctr"/>
            <a:endParaRPr lang="en-GB" sz="16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There are 4 sections to the Bronze </a:t>
            </a:r>
            <a:r>
              <a:rPr lang="en-GB" sz="1600" dirty="0" err="1" smtClean="0"/>
              <a:t>DofE</a:t>
            </a:r>
            <a:r>
              <a:rPr lang="en-GB" sz="1600" dirty="0" smtClean="0"/>
              <a:t>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Skill</a:t>
            </a:r>
            <a:r>
              <a:rPr lang="en-GB" sz="1600" dirty="0" smtClean="0"/>
              <a:t> – Students must demonstrate they have developed a specific skill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Physical</a:t>
            </a:r>
            <a:r>
              <a:rPr lang="en-GB" sz="1600" dirty="0" smtClean="0"/>
              <a:t> – Students must demonstrate they have improved their fitness levels for a given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Volunteering</a:t>
            </a:r>
            <a:r>
              <a:rPr lang="en-GB" sz="1600" dirty="0" smtClean="0"/>
              <a:t> – Students must demonstrate </a:t>
            </a:r>
            <a:r>
              <a:rPr lang="en-GB" sz="1600" dirty="0" smtClean="0"/>
              <a:t>they have given up their time to help others 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Expedition</a:t>
            </a:r>
            <a:r>
              <a:rPr lang="en-GB" sz="1600" dirty="0" smtClean="0"/>
              <a:t> – Complete a practice and qualifying expedition meeting the </a:t>
            </a:r>
            <a:r>
              <a:rPr lang="en-GB" sz="1600" dirty="0" err="1" smtClean="0"/>
              <a:t>DofE</a:t>
            </a:r>
            <a:r>
              <a:rPr lang="en-GB" sz="1600" dirty="0" smtClean="0"/>
              <a:t> 20 conditions in the process.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Ideas for the first three sections can be found on the </a:t>
            </a:r>
            <a:r>
              <a:rPr lang="en-GB" sz="1600" dirty="0" err="1" smtClean="0"/>
              <a:t>EDofE</a:t>
            </a:r>
            <a:r>
              <a:rPr lang="en-GB" sz="1600" dirty="0" smtClean="0"/>
              <a:t> </a:t>
            </a:r>
            <a:r>
              <a:rPr lang="en-GB" sz="1600" dirty="0" smtClean="0"/>
              <a:t>website. </a:t>
            </a:r>
            <a:endParaRPr lang="en-GB" sz="16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400112"/>
            <a:ext cx="4572000" cy="2297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572000" y="400110"/>
            <a:ext cx="4572000" cy="3602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2697600"/>
            <a:ext cx="4572000" cy="416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572000" y="4002874"/>
            <a:ext cx="4572000" cy="2855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2697599"/>
            <a:ext cx="4572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What Do I Have To Do?</a:t>
            </a:r>
          </a:p>
          <a:p>
            <a:pPr algn="ctr"/>
            <a:endParaRPr lang="en-GB" sz="1050" b="1" u="sng" dirty="0"/>
          </a:p>
          <a:p>
            <a:r>
              <a:rPr lang="en-GB" sz="1400" dirty="0" smtClean="0"/>
              <a:t>For the first three sections:</a:t>
            </a:r>
          </a:p>
          <a:p>
            <a:endParaRPr lang="en-GB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Enter details of what you will be doing including dates, name and contact details of the assessor.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Provide updates and evidence as you are completing the section. This may include photos of you participating in the section.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When completed upload an assessor report onto </a:t>
            </a:r>
            <a:r>
              <a:rPr lang="en-GB" sz="1400" dirty="0" err="1" smtClean="0"/>
              <a:t>EdofE</a:t>
            </a:r>
            <a:r>
              <a:rPr lang="en-GB" sz="14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section will then be viewed by both Mr Austin and the </a:t>
            </a:r>
            <a:r>
              <a:rPr lang="en-GB" sz="1400" dirty="0" err="1" smtClean="0"/>
              <a:t>DofE</a:t>
            </a:r>
            <a:r>
              <a:rPr lang="en-GB" sz="1400" dirty="0" smtClean="0"/>
              <a:t> office.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3989347"/>
            <a:ext cx="457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Rules and Advice</a:t>
            </a:r>
          </a:p>
          <a:p>
            <a:pPr algn="ctr"/>
            <a:endParaRPr lang="en-GB" sz="16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If a student has already been taking part in the activity it can be backdated to November.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For the first three sections one must be for an average of an hour a week for six months and the other two an average of an hour a week for three months.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assessor cannot be a friend or family member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activity must be extra-curricular </a:t>
            </a:r>
            <a:endParaRPr lang="en-GB" sz="1600" dirty="0"/>
          </a:p>
        </p:txBody>
      </p:sp>
      <p:sp>
        <p:nvSpPr>
          <p:cNvPr id="2" name="Rectangle 1"/>
          <p:cNvSpPr/>
          <p:nvPr/>
        </p:nvSpPr>
        <p:spPr>
          <a:xfrm>
            <a:off x="0" y="5762625"/>
            <a:ext cx="4572000" cy="1095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0" y="5762625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What If I Need Help?</a:t>
            </a:r>
          </a:p>
          <a:p>
            <a:pPr algn="ctr"/>
            <a:endParaRPr lang="en-GB" sz="12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Email Mr Austin – </a:t>
            </a:r>
            <a:r>
              <a:rPr lang="en-GB" sz="1400" dirty="0" smtClean="0">
                <a:hlinkClick r:id="rId4"/>
              </a:rPr>
              <a:t>saustin@whitbyhs.cheshire.sch.uk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Form time – </a:t>
            </a:r>
            <a:r>
              <a:rPr lang="en-GB" sz="1400" dirty="0" smtClean="0"/>
              <a:t>J1</a:t>
            </a:r>
            <a:endParaRPr lang="en-GB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64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319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Whitby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Austin</dc:creator>
  <cp:lastModifiedBy>S Austin</cp:lastModifiedBy>
  <cp:revision>5</cp:revision>
  <dcterms:created xsi:type="dcterms:W3CDTF">2019-01-14T16:41:16Z</dcterms:created>
  <dcterms:modified xsi:type="dcterms:W3CDTF">2020-01-14T16:08:56Z</dcterms:modified>
</cp:coreProperties>
</file>