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0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251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49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24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04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469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392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59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717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025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96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4E538-529A-48B0-8F22-FD0E9D17C9A7}" type="datetimeFigureOut">
              <a:rPr lang="en-GB" smtClean="0"/>
              <a:t>15/01/2020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F8DE8-C425-46C4-9FDD-03D234217E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94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11" Type="http://schemas.openxmlformats.org/officeDocument/2006/relationships/image" Target="../media/image8.jpeg"/><Relationship Id="rId5" Type="http://schemas.openxmlformats.org/officeDocument/2006/relationships/image" Target="../media/image3.jpeg"/><Relationship Id="rId10" Type="http://schemas.openxmlformats.org/officeDocument/2006/relationships/hyperlink" Target="http://www.google.co.uk/url?sa=i&amp;rct=j&amp;q=&amp;esrc=s&amp;source=images&amp;cd=&amp;cad=rja&amp;uact=8&amp;ved=2ahUKEwjbgYfkksTaAhVJlxQKHZDiBtYQjRx6BAgAEAU&amp;url=http://www.singleportions.co.uk/cadbury---hot-chocolate---single-portion-sachets-online-1610-p.asp&amp;psig=AOvVaw1JgTVKA4I8l9MKhVHtTN18&amp;ust=1524151960912389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robinsons squash'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5" name="AutoShape 4" descr="Image result for robinsons squash'd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6" name="AutoShape 6" descr="Image result for robinsons squash'd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7" name="AutoShape 8" descr="Image result for robinsons squash'd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33" name="Picture 9" descr="N:\MySettings\Downloads\268195011_0_640x64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583" y="4621060"/>
            <a:ext cx="1069349" cy="1069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s://www.webtogs.com/product_images/77018/77018-zoo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985" y="4716514"/>
            <a:ext cx="1163771" cy="1163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s://cdn.shopify.com/s/files/1/1886/9575/products/meatballs.jpg?v=149873436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237" y="1714094"/>
            <a:ext cx="1175462" cy="117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5" descr="Image result for dolmio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41" name="Picture 17" descr="Image result for dolmio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19" y="4480445"/>
            <a:ext cx="1156069" cy="115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Image result for pasta pot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71" y="1740326"/>
            <a:ext cx="1271607" cy="127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21" descr="Image result for beans and sausage tin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47" name="Picture 23" descr="Image result for beans and sausage ti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412" y="1692275"/>
            <a:ext cx="1269385" cy="126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AutoShape 25" descr="Image result for porridge ready made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11" name="AutoShape 27" descr="Alpen Porridge Pots Raspberry, Apple &amp; Raisin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53" name="Picture 29" descr="Alpen Raspberry, Apple and Raisin Porridge Po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827" y="1669732"/>
            <a:ext cx="1069349" cy="963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Image result for hot chocolate sachets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6127" y="4616931"/>
            <a:ext cx="1126358" cy="1126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0" y="0"/>
            <a:ext cx="5991225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5991226" y="0"/>
            <a:ext cx="3152774" cy="685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-1" y="71804"/>
            <a:ext cx="5991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Menu Ideas</a:t>
            </a:r>
            <a:endParaRPr lang="en-GB" b="1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9030" y="528905"/>
            <a:ext cx="59912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We will be using a </a:t>
            </a:r>
            <a:r>
              <a:rPr lang="en-GB" sz="1400" dirty="0" err="1"/>
              <a:t>T</a:t>
            </a:r>
            <a:r>
              <a:rPr lang="en-GB" sz="1400" dirty="0" err="1" smtClean="0"/>
              <a:t>rangia</a:t>
            </a:r>
            <a:r>
              <a:rPr lang="en-GB" sz="1400" dirty="0" smtClean="0"/>
              <a:t> to cook evening meals and breakfast during the expedition. The following items are popular with past students. It is a requirement for students to plan and cook a </a:t>
            </a:r>
            <a:r>
              <a:rPr lang="en-GB" sz="1400" b="1" dirty="0" smtClean="0"/>
              <a:t>substantial</a:t>
            </a:r>
            <a:r>
              <a:rPr lang="en-GB" sz="1400" dirty="0" smtClean="0"/>
              <a:t> meal. Depending on what they choose to </a:t>
            </a:r>
            <a:r>
              <a:rPr lang="en-GB" sz="1400" dirty="0" smtClean="0"/>
              <a:t>cook </a:t>
            </a:r>
            <a:r>
              <a:rPr lang="en-GB" sz="1400" dirty="0" smtClean="0"/>
              <a:t>depends on what cutlery they will need and if they need a plate or bowl. </a:t>
            </a:r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231248" y="5952517"/>
            <a:ext cx="14840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1 Litre metal water bottle. Easy to clip on to the ruck sack and wont burst.</a:t>
            </a:r>
            <a:endParaRPr lang="en-GB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2787737" y="5743290"/>
            <a:ext cx="1285627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School staff will ensure water is available at checkpoints. Pupils may want to flavour the water.</a:t>
            </a:r>
            <a:endParaRPr lang="en-GB" sz="1050" dirty="0"/>
          </a:p>
        </p:txBody>
      </p:sp>
      <p:sp>
        <p:nvSpPr>
          <p:cNvPr id="24" name="TextBox 23"/>
          <p:cNvSpPr txBox="1"/>
          <p:nvPr/>
        </p:nvSpPr>
        <p:spPr>
          <a:xfrm>
            <a:off x="129371" y="3053804"/>
            <a:ext cx="1143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Pasta style pots are handy as they only require hot water. They may have a lower calorie content than other options. </a:t>
            </a:r>
            <a:endParaRPr lang="en-GB" sz="1050" dirty="0"/>
          </a:p>
        </p:txBody>
      </p:sp>
      <p:sp>
        <p:nvSpPr>
          <p:cNvPr id="25" name="TextBox 24"/>
          <p:cNvSpPr txBox="1"/>
          <p:nvPr/>
        </p:nvSpPr>
        <p:spPr>
          <a:xfrm>
            <a:off x="1550433" y="2691420"/>
            <a:ext cx="114300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Porridge pots are often a popular breakfast choice</a:t>
            </a:r>
            <a:endParaRPr lang="en-GB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2980698" y="3009285"/>
            <a:ext cx="114300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Ready prepared packets are high in calories and cook within the packets</a:t>
            </a:r>
            <a:endParaRPr lang="en-GB" sz="1050" dirty="0"/>
          </a:p>
        </p:txBody>
      </p:sp>
      <p:sp>
        <p:nvSpPr>
          <p:cNvPr id="27" name="TextBox 26"/>
          <p:cNvSpPr txBox="1"/>
          <p:nvPr/>
        </p:nvSpPr>
        <p:spPr>
          <a:xfrm>
            <a:off x="4571584" y="3009285"/>
            <a:ext cx="1143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Tinned food tends to be </a:t>
            </a:r>
            <a:r>
              <a:rPr lang="en-GB" sz="1050" dirty="0" smtClean="0"/>
              <a:t>heavier </a:t>
            </a:r>
            <a:r>
              <a:rPr lang="en-GB" sz="1050" dirty="0" smtClean="0"/>
              <a:t>than those in packets but can be emptied and cooked in a </a:t>
            </a:r>
            <a:r>
              <a:rPr lang="en-GB" sz="1050" dirty="0" err="1"/>
              <a:t>T</a:t>
            </a:r>
            <a:r>
              <a:rPr lang="en-GB" sz="1050" dirty="0" err="1" smtClean="0"/>
              <a:t>rangia</a:t>
            </a:r>
            <a:r>
              <a:rPr lang="en-GB" sz="1050" dirty="0" smtClean="0"/>
              <a:t> bowl</a:t>
            </a:r>
            <a:endParaRPr lang="en-GB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11538" y="5743290"/>
            <a:ext cx="1143001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Pasta and rice with a sauce can be cooked in a </a:t>
            </a:r>
            <a:r>
              <a:rPr lang="en-GB" sz="1050" dirty="0" err="1"/>
              <a:t>T</a:t>
            </a:r>
            <a:r>
              <a:rPr lang="en-GB" sz="1050" dirty="0" err="1" smtClean="0"/>
              <a:t>rangia</a:t>
            </a:r>
            <a:r>
              <a:rPr lang="en-GB" sz="1050" dirty="0" smtClean="0"/>
              <a:t> bowl with hot water. </a:t>
            </a:r>
            <a:endParaRPr lang="en-GB" sz="1050" dirty="0"/>
          </a:p>
        </p:txBody>
      </p:sp>
      <p:sp>
        <p:nvSpPr>
          <p:cNvPr id="29" name="TextBox 28"/>
          <p:cNvSpPr txBox="1"/>
          <p:nvPr/>
        </p:nvSpPr>
        <p:spPr>
          <a:xfrm>
            <a:off x="4218255" y="5824081"/>
            <a:ext cx="17175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Students may enjoy a hot chocolate, tea or coffee while relaxing on the campsite</a:t>
            </a:r>
            <a:endParaRPr lang="en-GB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5991224" y="154116"/>
            <a:ext cx="31408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/>
              <a:t>Practice Expedition</a:t>
            </a:r>
            <a:endParaRPr lang="en-GB" sz="1400" b="1" u="sng" dirty="0"/>
          </a:p>
        </p:txBody>
      </p:sp>
      <p:sp>
        <p:nvSpPr>
          <p:cNvPr id="31" name="TextBox 30"/>
          <p:cNvSpPr txBox="1"/>
          <p:nvPr/>
        </p:nvSpPr>
        <p:spPr>
          <a:xfrm>
            <a:off x="6002854" y="586164"/>
            <a:ext cx="313471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Pupils will need to arrive having had a significant breakfast. </a:t>
            </a:r>
          </a:p>
          <a:p>
            <a:endParaRPr lang="en-GB" sz="1200" dirty="0"/>
          </a:p>
          <a:p>
            <a:r>
              <a:rPr lang="en-GB" sz="1200" dirty="0" smtClean="0"/>
              <a:t>A water bottle will be required to ensure pupils are hydrated. </a:t>
            </a:r>
          </a:p>
          <a:p>
            <a:endParaRPr lang="en-GB" sz="1200" dirty="0"/>
          </a:p>
          <a:p>
            <a:r>
              <a:rPr lang="en-GB" sz="1200" dirty="0" smtClean="0"/>
              <a:t>Something for lunch they will carry in their bags and snacks to keep them going. </a:t>
            </a:r>
          </a:p>
          <a:p>
            <a:endParaRPr lang="en-GB" sz="1200" dirty="0"/>
          </a:p>
          <a:p>
            <a:r>
              <a:rPr lang="en-GB" sz="1200" dirty="0" smtClean="0"/>
              <a:t>We will use the </a:t>
            </a:r>
            <a:r>
              <a:rPr lang="en-GB" sz="1200" dirty="0" err="1" smtClean="0"/>
              <a:t>Trangias</a:t>
            </a:r>
            <a:r>
              <a:rPr lang="en-GB" sz="1200" dirty="0" smtClean="0"/>
              <a:t> after walking to ensure students can use them efficiently and safely before the expedition. </a:t>
            </a:r>
            <a:endParaRPr lang="en-GB" sz="1200" dirty="0"/>
          </a:p>
        </p:txBody>
      </p:sp>
      <p:sp>
        <p:nvSpPr>
          <p:cNvPr id="32" name="TextBox 31"/>
          <p:cNvSpPr txBox="1"/>
          <p:nvPr/>
        </p:nvSpPr>
        <p:spPr>
          <a:xfrm>
            <a:off x="6016537" y="2961660"/>
            <a:ext cx="3127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dirty="0" smtClean="0"/>
              <a:t>Qualifying Expedition</a:t>
            </a:r>
            <a:endParaRPr lang="en-GB" sz="1400" b="1" u="sng" dirty="0"/>
          </a:p>
        </p:txBody>
      </p:sp>
      <p:sp>
        <p:nvSpPr>
          <p:cNvPr id="15" name="Rectangle 14"/>
          <p:cNvSpPr/>
          <p:nvPr/>
        </p:nvSpPr>
        <p:spPr>
          <a:xfrm>
            <a:off x="6003151" y="3450807"/>
            <a:ext cx="3128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 smtClean="0"/>
              <a:t>Arriving having had breakfast</a:t>
            </a:r>
          </a:p>
          <a:p>
            <a:endParaRPr lang="en-GB" sz="1200" dirty="0"/>
          </a:p>
          <a:p>
            <a:r>
              <a:rPr lang="en-GB" sz="1200" dirty="0" smtClean="0"/>
              <a:t>Water bottle to ensure fully hydrated – can be filled at checkpoints along the way</a:t>
            </a:r>
          </a:p>
          <a:p>
            <a:endParaRPr lang="en-GB" sz="1200" dirty="0"/>
          </a:p>
          <a:p>
            <a:r>
              <a:rPr lang="en-GB" sz="1200" dirty="0" smtClean="0"/>
              <a:t>Something for day 1 lunch and snacks</a:t>
            </a:r>
          </a:p>
          <a:p>
            <a:endParaRPr lang="en-GB" sz="1200" dirty="0"/>
          </a:p>
          <a:p>
            <a:r>
              <a:rPr lang="en-GB" sz="1200" dirty="0" smtClean="0"/>
              <a:t>A </a:t>
            </a:r>
            <a:r>
              <a:rPr lang="en-GB" sz="1200" b="1" dirty="0" smtClean="0"/>
              <a:t>substantial</a:t>
            </a:r>
            <a:r>
              <a:rPr lang="en-GB" sz="1200" dirty="0" smtClean="0"/>
              <a:t> meal to be cooked on a </a:t>
            </a:r>
            <a:r>
              <a:rPr lang="en-GB" sz="1200" dirty="0" err="1" smtClean="0"/>
              <a:t>Trangia</a:t>
            </a:r>
            <a:r>
              <a:rPr lang="en-GB" sz="1200" dirty="0" smtClean="0"/>
              <a:t> at the campsite – part of assessment</a:t>
            </a:r>
          </a:p>
          <a:p>
            <a:endParaRPr lang="en-GB" sz="1200" dirty="0"/>
          </a:p>
          <a:p>
            <a:r>
              <a:rPr lang="en-GB" sz="1200" dirty="0" smtClean="0"/>
              <a:t>Breakfast to be made on the campsite at the start of day 2</a:t>
            </a:r>
          </a:p>
          <a:p>
            <a:endParaRPr lang="en-GB" sz="1200" dirty="0"/>
          </a:p>
          <a:p>
            <a:r>
              <a:rPr lang="en-GB" sz="1200" dirty="0" smtClean="0"/>
              <a:t>Lunch and snacks to be consumed while on the route to make sure energy levels remain high. </a:t>
            </a:r>
            <a:endParaRPr lang="en-GB" sz="1200" dirty="0"/>
          </a:p>
        </p:txBody>
      </p:sp>
      <p:pic>
        <p:nvPicPr>
          <p:cNvPr id="1026" name="Picture 2" descr="Image result for cup a soup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6919" y="3543881"/>
            <a:ext cx="1073050" cy="10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2210082" y="3976755"/>
            <a:ext cx="114300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/>
              <a:t>Cup-a-soup may be used as a starter</a:t>
            </a:r>
            <a:endParaRPr lang="en-GB" sz="105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412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338</Words>
  <Application>Microsoft Office PowerPoint</Application>
  <PresentationFormat>On-screen Show (4:3)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Whitby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Austin</dc:creator>
  <cp:lastModifiedBy>S Austin</cp:lastModifiedBy>
  <cp:revision>6</cp:revision>
  <cp:lastPrinted>2020-01-15T15:33:04Z</cp:lastPrinted>
  <dcterms:created xsi:type="dcterms:W3CDTF">2019-01-14T15:53:36Z</dcterms:created>
  <dcterms:modified xsi:type="dcterms:W3CDTF">2020-01-15T15:33:06Z</dcterms:modified>
</cp:coreProperties>
</file>