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10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65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29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48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1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03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6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78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38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6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AA0E-1AE4-4599-97AB-7FCE249BE582}" type="datetimeFigureOut">
              <a:rPr lang="en-GB" smtClean="0"/>
              <a:t>20/01/2020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85A18-C3F4-445E-BC33-8ADB2C13DA9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75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Water / hydration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Number of calories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Can’t </a:t>
            </a:r>
            <a:r>
              <a:rPr lang="en-GB" sz="3200" dirty="0" smtClean="0"/>
              <a:t>buy anything during expedition</a:t>
            </a:r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Snacks + lunch day 1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Evening meal (20 conditions)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Breakfast day 2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Snacks and lunch day 2</a:t>
            </a:r>
          </a:p>
          <a:p>
            <a:pPr algn="ctr"/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86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robinsons squash'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robinsons squash'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6" descr="Image result for robinsons squash'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8" descr="Image result for robinsons squash'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33" name="Picture 9" descr="N:\MySettings\Downloads\268195011_0_640x6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74" y="405968"/>
            <a:ext cx="1552316" cy="155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www.webtogs.com/product_images/77018/77018-zoo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3" y="123678"/>
            <a:ext cx="1737453" cy="1737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cdn.shopify.com/s/files/1/1886/9575/products/meatballs.jpg?v=149873436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33945"/>
            <a:ext cx="2043576" cy="204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5" descr="Image result for dolmi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41" name="Picture 17" descr="Image result for dolmi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8" y="3573016"/>
            <a:ext cx="1888353" cy="188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Image result for pasta p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2320399" cy="232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1" descr="Image result for beans and sausage tin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47" name="Picture 23" descr="Image result for beans and sausage ti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08" y="119982"/>
            <a:ext cx="2628032" cy="262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5" descr="Image result for porridge ready mad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AutoShape 27" descr="Alpen Porridge Pots Raspberry, Apple &amp; Raisin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53" name="Picture 29" descr="Alpen Raspberry, Apple and Raisin Porridge Po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995" y="3403742"/>
            <a:ext cx="2219325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311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 have to cook a substantial meal – pass or fail on </a:t>
            </a:r>
            <a:r>
              <a:rPr lang="en-GB" sz="2800" dirty="0" smtClean="0"/>
              <a:t>qualifier</a:t>
            </a:r>
          </a:p>
          <a:p>
            <a:pPr algn="ctr"/>
            <a:endParaRPr lang="en-GB" sz="1400" dirty="0"/>
          </a:p>
          <a:p>
            <a:pPr algn="ctr"/>
            <a:r>
              <a:rPr lang="en-GB" sz="2800" dirty="0" smtClean="0"/>
              <a:t>Breakfast</a:t>
            </a:r>
          </a:p>
          <a:p>
            <a:pPr algn="ctr"/>
            <a:endParaRPr lang="en-GB" sz="1200" dirty="0"/>
          </a:p>
          <a:p>
            <a:pPr algn="ctr"/>
            <a:r>
              <a:rPr lang="en-GB" sz="2800" dirty="0" smtClean="0"/>
              <a:t>Depending on what you have depends on what you need – plate/bowl/mug/cutlery</a:t>
            </a:r>
          </a:p>
          <a:p>
            <a:pPr algn="ctr"/>
            <a:endParaRPr lang="en-GB" sz="1200" dirty="0" smtClean="0"/>
          </a:p>
          <a:p>
            <a:pPr algn="ctr"/>
            <a:endParaRPr lang="en-GB" sz="800" dirty="0"/>
          </a:p>
          <a:p>
            <a:pPr algn="ctr"/>
            <a:r>
              <a:rPr lang="en-GB" sz="2800" dirty="0" smtClean="0"/>
              <a:t>Be careful with fresh produce</a:t>
            </a:r>
          </a:p>
          <a:p>
            <a:pPr algn="ctr"/>
            <a:endParaRPr lang="en-GB" sz="1600" dirty="0"/>
          </a:p>
          <a:p>
            <a:pPr algn="ctr"/>
            <a:r>
              <a:rPr lang="en-GB" sz="2800" dirty="0" smtClean="0"/>
              <a:t>1 trangia between 2 or 3 </a:t>
            </a:r>
          </a:p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If your organised can be quicker and easier to have same meals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2800" dirty="0" smtClean="0"/>
              <a:t>Cleaning of the </a:t>
            </a:r>
            <a:r>
              <a:rPr lang="en-GB" sz="2800" dirty="0" err="1" smtClean="0"/>
              <a:t>trangia</a:t>
            </a:r>
            <a:endParaRPr lang="en-GB" sz="2800" dirty="0" smtClean="0"/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There should be no sign that you have cooked there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68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-5218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Trangia Safety</a:t>
            </a:r>
            <a:endParaRPr lang="en-GB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32595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000" dirty="0" smtClean="0"/>
              <a:t>Cook on a flat surface away  from  tents and paths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Don’t cook in or near tents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Everything will be very hot use the handle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Keep you trangia clean – hygiene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  Methylated spirits is flammable – fill up using a safety bottle away from flames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Flame can be invisible in daylight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Use the appropriate amount of methylated spirits – let the rest burn out</a:t>
            </a:r>
          </a:p>
          <a:p>
            <a:pPr marL="342900" indent="-342900">
              <a:buFontTx/>
              <a:buChar char="-"/>
            </a:pP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smtClean="0"/>
              <a:t>You will c</a:t>
            </a:r>
            <a:r>
              <a:rPr lang="en-GB" sz="2000" dirty="0" smtClean="0"/>
              <a:t>ook </a:t>
            </a:r>
            <a:r>
              <a:rPr lang="en-GB" sz="2000" dirty="0" smtClean="0"/>
              <a:t>in front of qualified member of staff</a:t>
            </a:r>
          </a:p>
          <a:p>
            <a:endParaRPr lang="en-GB" sz="2400" dirty="0" smtClean="0"/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solidFill>
                  <a:srgbClr val="FF0000"/>
                </a:solidFill>
              </a:rPr>
              <a:t>NEVER REFILL A WARM </a:t>
            </a:r>
            <a:r>
              <a:rPr lang="en-GB" sz="2400" b="1" dirty="0" smtClean="0">
                <a:solidFill>
                  <a:srgbClr val="FF0000"/>
                </a:solidFill>
              </a:rPr>
              <a:t>BURNER</a:t>
            </a:r>
            <a:r>
              <a:rPr lang="en-GB" sz="2400" dirty="0" smtClean="0"/>
              <a:t> </a:t>
            </a:r>
            <a:r>
              <a:rPr lang="en-GB" sz="2400" dirty="0" smtClean="0"/>
              <a:t>– let it cool down or use another </a:t>
            </a:r>
            <a:r>
              <a:rPr lang="en-GB" sz="2400" dirty="0" smtClean="0"/>
              <a:t>one (available from staff)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685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188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Whitby High School</dc:creator>
  <cp:lastModifiedBy>S Austin</cp:lastModifiedBy>
  <cp:revision>11</cp:revision>
  <dcterms:created xsi:type="dcterms:W3CDTF">2018-01-22T09:16:25Z</dcterms:created>
  <dcterms:modified xsi:type="dcterms:W3CDTF">2020-01-20T11:17:31Z</dcterms:modified>
</cp:coreProperties>
</file>