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7CE4D8-C99F-4D9F-A7F5-C731F87059EC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4CE822-4869-4F1D-92B3-D8C40ED08C22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9147" y="692696"/>
            <a:ext cx="36679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</a:t>
            </a:r>
          </a:p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Volunteering</a:t>
            </a:r>
          </a:p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Skill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2226" y="0"/>
            <a:ext cx="2028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EDofE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960" y="923330"/>
            <a:ext cx="493204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 hour a week</a:t>
            </a:r>
          </a:p>
          <a:p>
            <a:pPr algn="ctr"/>
            <a:r>
              <a:rPr lang="en-US" sz="2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Extra-curricular</a:t>
            </a:r>
          </a:p>
          <a:p>
            <a:pPr algn="ctr"/>
            <a:r>
              <a:rPr lang="en-US" sz="2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 x 6 months</a:t>
            </a:r>
          </a:p>
          <a:p>
            <a:pPr algn="ctr"/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 x 3 months</a:t>
            </a:r>
          </a:p>
          <a:p>
            <a:pPr algn="ctr"/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Can be back dated to Nov</a:t>
            </a:r>
            <a:endParaRPr lang="en-US" sz="2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01008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Your login details will be emailed to your school account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Add details of activity on EDofE</a:t>
            </a:r>
          </a:p>
          <a:p>
            <a:pPr marL="742950" indent="-742950">
              <a:buAutoNum type="arabicPeriod"/>
            </a:pPr>
            <a:r>
              <a:rPr lang="en-US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Take photos and gather evidence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When finished add assessor report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41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6664" y="0"/>
            <a:ext cx="4979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Ideas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270645"/>
            <a:ext cx="889248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School extra-curricular club</a:t>
            </a:r>
          </a:p>
          <a:p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Sports team </a:t>
            </a:r>
          </a:p>
          <a:p>
            <a:r>
              <a:rPr lang="en-US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Gym </a:t>
            </a:r>
          </a:p>
          <a:p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Fitness classes</a:t>
            </a:r>
          </a:p>
          <a:p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Dance</a:t>
            </a:r>
            <a:endParaRPr lang="en-US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sz="36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Running/cycling/swimming – harder to show</a:t>
            </a:r>
            <a:endParaRPr lang="en-US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11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026" y="0"/>
            <a:ext cx="6516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Volunteering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Ideas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270645"/>
            <a:ext cx="8892480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Scouts/Guides </a:t>
            </a:r>
            <a:r>
              <a:rPr lang="en-US" sz="2800" dirty="0" err="1"/>
              <a:t>etc</a:t>
            </a:r>
            <a:endParaRPr lang="en-US" sz="2800" dirty="0"/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Charity work / fundraising</a:t>
            </a:r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Charity shop</a:t>
            </a:r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Assisting with after school clubs in school</a:t>
            </a:r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Coaching a younger football team</a:t>
            </a:r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Animal rescue center</a:t>
            </a:r>
          </a:p>
          <a:p>
            <a:pPr marL="640080" lvl="1" indent="-365760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/>
              <a:t>Litter picking</a:t>
            </a:r>
            <a:endParaRPr lang="en-GB" sz="2800" dirty="0"/>
          </a:p>
          <a:p>
            <a:endParaRPr lang="en-US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44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7254" y="0"/>
            <a:ext cx="349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Skill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Ideas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270645"/>
            <a:ext cx="8892480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Umpiring and </a:t>
            </a:r>
            <a:r>
              <a:rPr lang="en-US" sz="2800" dirty="0" smtClean="0"/>
              <a:t>officiating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Sports coaching</a:t>
            </a:r>
            <a:endParaRPr lang="en-US" sz="2800" dirty="0"/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Dance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Cooking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Looking after an animal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Photography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Musical instrument/singing</a:t>
            </a:r>
          </a:p>
          <a:p>
            <a:pPr marL="640080" lvl="1" indent="-365760"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en-US" sz="2800" dirty="0"/>
              <a:t>Gardening</a:t>
            </a:r>
          </a:p>
          <a:p>
            <a:endParaRPr lang="en-US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72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84784"/>
            <a:ext cx="835292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Jack has completed his 3 month volunteering section assisting the PE department officiating and coaching at athletics club. Jack has given up 1 hour of his time a week to help with athletics club. During this time Jack has started races, measured throwing and jumping events and coached younger students in the number of different athletic disciplines.  </a:t>
            </a: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/>
              <a:t>Yours sincerely,</a:t>
            </a:r>
          </a:p>
          <a:p>
            <a:r>
              <a:rPr lang="en-GB" dirty="0"/>
              <a:t> </a:t>
            </a:r>
          </a:p>
          <a:p>
            <a:r>
              <a:rPr lang="en-GB" sz="3600" b="1" dirty="0">
                <a:latin typeface="Alex Brush" panose="02000400000000000000" pitchFamily="2" charset="0"/>
              </a:rPr>
              <a:t>S. Austin</a:t>
            </a:r>
            <a:endParaRPr lang="en-GB" sz="3600" dirty="0">
              <a:latin typeface="Alex Brush" panose="02000400000000000000" pitchFamily="2" charset="0"/>
            </a:endParaRPr>
          </a:p>
          <a:p>
            <a:r>
              <a:rPr lang="en-GB" dirty="0"/>
              <a:t> </a:t>
            </a:r>
          </a:p>
          <a:p>
            <a:r>
              <a:rPr lang="en-GB" dirty="0"/>
              <a:t>Sam Austin</a:t>
            </a:r>
          </a:p>
          <a:p>
            <a:r>
              <a:rPr lang="en-GB" dirty="0"/>
              <a:t>Teacher of Physical Education</a:t>
            </a:r>
          </a:p>
          <a:p>
            <a:pPr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ASSESSOR’S REPORT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762963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Assessor CANNOT be a family member of friend</a:t>
            </a:r>
            <a:endParaRPr lang="en-GB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6936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108</TotalTime>
  <Words>183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Alex Brush</vt:lpstr>
      <vt:lpstr>Arial</vt:lpstr>
      <vt:lpstr>Century Gothic</vt:lpstr>
      <vt:lpstr>Times New Roman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Whitby High School</dc:creator>
  <cp:lastModifiedBy>S Austin</cp:lastModifiedBy>
  <cp:revision>19</cp:revision>
  <dcterms:created xsi:type="dcterms:W3CDTF">2015-11-16T09:08:11Z</dcterms:created>
  <dcterms:modified xsi:type="dcterms:W3CDTF">2020-01-10T13:38:31Z</dcterms:modified>
</cp:coreProperties>
</file>