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42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8AC6-AD99-4652-95C9-C6F6D6E3A41D}" type="datetimeFigureOut">
              <a:rPr lang="en-GB" smtClean="0"/>
              <a:t>10/01/2020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B128-C631-47F5-B019-90C65E94FC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880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8AC6-AD99-4652-95C9-C6F6D6E3A41D}" type="datetimeFigureOut">
              <a:rPr lang="en-GB" smtClean="0"/>
              <a:t>10/01/2020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B128-C631-47F5-B019-90C65E94FC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2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8AC6-AD99-4652-95C9-C6F6D6E3A41D}" type="datetimeFigureOut">
              <a:rPr lang="en-GB" smtClean="0"/>
              <a:t>10/01/2020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B128-C631-47F5-B019-90C65E94FC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06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8AC6-AD99-4652-95C9-C6F6D6E3A41D}" type="datetimeFigureOut">
              <a:rPr lang="en-GB" smtClean="0"/>
              <a:t>10/01/2020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B128-C631-47F5-B019-90C65E94FC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6040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8AC6-AD99-4652-95C9-C6F6D6E3A41D}" type="datetimeFigureOut">
              <a:rPr lang="en-GB" smtClean="0"/>
              <a:t>10/01/2020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B128-C631-47F5-B019-90C65E94FC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22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8AC6-AD99-4652-95C9-C6F6D6E3A41D}" type="datetimeFigureOut">
              <a:rPr lang="en-GB" smtClean="0"/>
              <a:t>10/01/2020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B128-C631-47F5-B019-90C65E94FC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4068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8AC6-AD99-4652-95C9-C6F6D6E3A41D}" type="datetimeFigureOut">
              <a:rPr lang="en-GB" smtClean="0"/>
              <a:t>10/01/2020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B128-C631-47F5-B019-90C65E94FC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375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8AC6-AD99-4652-95C9-C6F6D6E3A41D}" type="datetimeFigureOut">
              <a:rPr lang="en-GB" smtClean="0"/>
              <a:t>10/01/2020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B128-C631-47F5-B019-90C65E94FC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943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8AC6-AD99-4652-95C9-C6F6D6E3A41D}" type="datetimeFigureOut">
              <a:rPr lang="en-GB" smtClean="0"/>
              <a:t>10/01/2020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B128-C631-47F5-B019-90C65E94FC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29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8AC6-AD99-4652-95C9-C6F6D6E3A41D}" type="datetimeFigureOut">
              <a:rPr lang="en-GB" smtClean="0"/>
              <a:t>10/01/2020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B128-C631-47F5-B019-90C65E94FC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655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98AC6-AD99-4652-95C9-C6F6D6E3A41D}" type="datetimeFigureOut">
              <a:rPr lang="en-GB" smtClean="0"/>
              <a:t>10/01/2020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B128-C631-47F5-B019-90C65E94FC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441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98AC6-AD99-4652-95C9-C6F6D6E3A41D}" type="datetimeFigureOut">
              <a:rPr lang="en-GB" smtClean="0"/>
              <a:t>10/01/2020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8B128-C631-47F5-B019-90C65E94FC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57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BRONZE </a:t>
            </a:r>
            <a:r>
              <a:rPr lang="en-GB" sz="2400" b="1" u="sng" dirty="0" smtClean="0"/>
              <a:t>PRACTICE</a:t>
            </a:r>
            <a:r>
              <a:rPr lang="en-GB" sz="2400" b="1" u="sng" dirty="0" smtClean="0"/>
              <a:t> </a:t>
            </a:r>
            <a:r>
              <a:rPr lang="en-GB" sz="2400" b="1" u="sng" dirty="0" smtClean="0"/>
              <a:t>KIT LIST</a:t>
            </a:r>
            <a:endParaRPr lang="en-GB" sz="24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0" y="438743"/>
            <a:ext cx="3429000" cy="45438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431231" y="438743"/>
            <a:ext cx="3429000" cy="87052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4982547"/>
            <a:ext cx="3429000" cy="41614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0" y="441295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Personal Clothing</a:t>
            </a:r>
            <a:endParaRPr lang="en-GB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3431231" y="461665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Personal Kit</a:t>
            </a:r>
            <a:endParaRPr lang="en-GB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30899" y="5010894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/>
              <a:t>Group Kit</a:t>
            </a:r>
            <a:endParaRPr lang="en-GB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833809"/>
            <a:ext cx="3429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GB" sz="1400" dirty="0" smtClean="0"/>
              <a:t>Walking Boots (must have ankle protection)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Waterproof jacket and trousers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Walking socks 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Trousers/leggings (not jeans)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T-shirt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Lightweight top/fleece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Hat and gloves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Underwear</a:t>
            </a:r>
          </a:p>
          <a:p>
            <a:pPr marL="285750" indent="-285750">
              <a:buFontTx/>
              <a:buChar char="-"/>
            </a:pPr>
            <a:endParaRPr lang="en-GB" sz="1200" b="1" dirty="0"/>
          </a:p>
          <a:p>
            <a:r>
              <a:rPr lang="en-GB" sz="1400" b="1" u="sng" dirty="0" smtClean="0"/>
              <a:t>Optional</a:t>
            </a:r>
          </a:p>
          <a:p>
            <a:endParaRPr lang="en-GB" sz="1400" b="1" u="sng" dirty="0" smtClean="0"/>
          </a:p>
          <a:p>
            <a:r>
              <a:rPr lang="en-GB" sz="1400" dirty="0" smtClean="0"/>
              <a:t>-      Spare </a:t>
            </a:r>
            <a:r>
              <a:rPr lang="en-GB" sz="1400" dirty="0"/>
              <a:t>clothing for </a:t>
            </a:r>
            <a:r>
              <a:rPr lang="en-GB" sz="1400" dirty="0" smtClean="0"/>
              <a:t>weather</a:t>
            </a:r>
            <a:endParaRPr lang="en-GB" sz="1400" dirty="0" smtClean="0"/>
          </a:p>
          <a:p>
            <a:pPr marL="285750" indent="-285750">
              <a:buFontTx/>
              <a:buChar char="-"/>
            </a:pPr>
            <a:r>
              <a:rPr lang="en-GB" sz="1400" dirty="0" smtClean="0"/>
              <a:t>Shorts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Base layer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Insulated jacket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Gaiters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Cap and sunglasses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Walking poles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56382" y="923330"/>
            <a:ext cx="342900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Available from school: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Large rucksack (60+ litres)</a:t>
            </a:r>
          </a:p>
          <a:p>
            <a:pPr marL="285750" indent="-285750">
              <a:buFontTx/>
              <a:buChar char="-"/>
            </a:pPr>
            <a:endParaRPr lang="en-GB" sz="800" dirty="0" smtClean="0"/>
          </a:p>
          <a:p>
            <a:r>
              <a:rPr lang="en-GB" sz="1400" b="1" dirty="0" smtClean="0"/>
              <a:t>Pupil to provide:</a:t>
            </a:r>
            <a:endParaRPr lang="en-GB" sz="1400" b="1" dirty="0"/>
          </a:p>
          <a:p>
            <a:pPr marL="285750" indent="-285750">
              <a:buFontTx/>
              <a:buChar char="-"/>
            </a:pPr>
            <a:r>
              <a:rPr lang="en-GB" sz="1400" dirty="0" smtClean="0"/>
              <a:t>Personal first aid kit and individual medicine (inhaler etc)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Water bottle (1 litre)</a:t>
            </a:r>
          </a:p>
          <a:p>
            <a:pPr marL="285750" indent="-285750">
              <a:buFontTx/>
              <a:buChar char="-"/>
            </a:pPr>
            <a:r>
              <a:rPr lang="en-GB" sz="1400" dirty="0"/>
              <a:t>Heavy duty waterproof bag liner (example heavy duty bin bag)</a:t>
            </a:r>
          </a:p>
          <a:p>
            <a:endParaRPr lang="en-GB" sz="800" dirty="0"/>
          </a:p>
          <a:p>
            <a:r>
              <a:rPr lang="en-GB" sz="1400" b="1" dirty="0" smtClean="0"/>
              <a:t>Optional: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Mobile phone (waterproof container/bag advised)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Watch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Small amount of </a:t>
            </a:r>
            <a:r>
              <a:rPr lang="en-GB" sz="1400" dirty="0" smtClean="0"/>
              <a:t>money</a:t>
            </a:r>
          </a:p>
          <a:p>
            <a:pPr marL="285750" indent="-285750">
              <a:buFontTx/>
              <a:buChar char="-"/>
            </a:pPr>
            <a:endParaRPr lang="en-GB" sz="1400" dirty="0"/>
          </a:p>
          <a:p>
            <a:pPr marL="285750" indent="-285750">
              <a:buFontTx/>
              <a:buChar char="-"/>
            </a:pPr>
            <a:endParaRPr lang="en-GB" sz="1400" dirty="0" smtClean="0"/>
          </a:p>
          <a:p>
            <a:pPr marL="285750" indent="-285750">
              <a:buFontTx/>
              <a:buChar char="-"/>
            </a:pPr>
            <a:endParaRPr lang="en-GB" sz="1400" dirty="0"/>
          </a:p>
          <a:p>
            <a:pPr marL="285750" indent="-285750">
              <a:buFontTx/>
              <a:buChar char="-"/>
            </a:pPr>
            <a:endParaRPr lang="en-GB" sz="1400" dirty="0" smtClean="0"/>
          </a:p>
          <a:p>
            <a:pPr marL="285750" indent="-285750">
              <a:buFontTx/>
              <a:buChar char="-"/>
            </a:pPr>
            <a:endParaRPr lang="en-GB" sz="1400" dirty="0"/>
          </a:p>
          <a:p>
            <a:pPr marL="285750" indent="-285750">
              <a:buFontTx/>
              <a:buChar char="-"/>
            </a:pPr>
            <a:endParaRPr lang="en-GB" sz="1400" dirty="0" smtClean="0"/>
          </a:p>
          <a:p>
            <a:pPr marL="285750" indent="-285750">
              <a:buFontTx/>
              <a:buChar char="-"/>
            </a:pPr>
            <a:endParaRPr lang="en-GB" sz="1400" dirty="0"/>
          </a:p>
          <a:p>
            <a:pPr marL="285750" indent="-285750">
              <a:buFontTx/>
              <a:buChar char="-"/>
            </a:pPr>
            <a:endParaRPr lang="en-GB" sz="1400" dirty="0" smtClean="0"/>
          </a:p>
          <a:p>
            <a:pPr marL="285750" indent="-285750">
              <a:buFontTx/>
              <a:buChar char="-"/>
            </a:pPr>
            <a:endParaRPr lang="en-GB" sz="1400" dirty="0"/>
          </a:p>
          <a:p>
            <a:pPr marL="285750" indent="-285750">
              <a:buFontTx/>
              <a:buChar char="-"/>
            </a:pPr>
            <a:endParaRPr lang="en-GB" sz="1400" dirty="0" smtClean="0"/>
          </a:p>
          <a:p>
            <a:pPr marL="285750" indent="-285750">
              <a:buFontTx/>
              <a:buChar char="-"/>
            </a:pPr>
            <a:endParaRPr lang="en-GB" sz="1400" dirty="0"/>
          </a:p>
          <a:p>
            <a:pPr marL="285750" indent="-285750">
              <a:buFontTx/>
              <a:buChar char="-"/>
            </a:pPr>
            <a:endParaRPr lang="en-GB" sz="1400" dirty="0" smtClean="0"/>
          </a:p>
          <a:p>
            <a:pPr marL="285750" indent="-285750">
              <a:buFontTx/>
              <a:buChar char="-"/>
            </a:pPr>
            <a:endParaRPr lang="en-GB" sz="1400" dirty="0"/>
          </a:p>
          <a:p>
            <a:pPr marL="285750" indent="-285750">
              <a:buFontTx/>
              <a:buChar char="-"/>
            </a:pPr>
            <a:endParaRPr lang="en-GB" sz="1400" dirty="0" smtClean="0"/>
          </a:p>
          <a:p>
            <a:pPr marL="285750" indent="-285750">
              <a:buFontTx/>
              <a:buChar char="-"/>
            </a:pPr>
            <a:endParaRPr lang="en-GB" sz="1400" dirty="0"/>
          </a:p>
          <a:p>
            <a:pPr marL="285750" indent="-285750">
              <a:buFontTx/>
              <a:buChar char="-"/>
            </a:pPr>
            <a:endParaRPr lang="en-GB" sz="1400" dirty="0" smtClean="0"/>
          </a:p>
          <a:p>
            <a:pPr marL="285750" indent="-285750">
              <a:buFontTx/>
              <a:buChar char="-"/>
            </a:pPr>
            <a:endParaRPr lang="en-GB" sz="1400" dirty="0"/>
          </a:p>
          <a:p>
            <a:pPr marL="285750" indent="-285750">
              <a:buFontTx/>
              <a:buChar char="-"/>
            </a:pPr>
            <a:endParaRPr lang="en-GB" sz="1400" dirty="0" smtClean="0"/>
          </a:p>
          <a:p>
            <a:endParaRPr lang="en-GB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3450162" y="4237523"/>
            <a:ext cx="3429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Food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Snacks </a:t>
            </a:r>
            <a:r>
              <a:rPr lang="en-GB" sz="1400" dirty="0" smtClean="0"/>
              <a:t>and lunch for walking day </a:t>
            </a:r>
            <a:r>
              <a:rPr lang="en-GB" sz="1400" dirty="0" smtClean="0"/>
              <a:t>1</a:t>
            </a:r>
          </a:p>
          <a:p>
            <a:pPr marL="285750" indent="-285750">
              <a:buFontTx/>
              <a:buChar char="-"/>
            </a:pPr>
            <a:endParaRPr lang="en-GB" sz="1400" dirty="0"/>
          </a:p>
          <a:p>
            <a:endParaRPr lang="en-GB" sz="1400" dirty="0"/>
          </a:p>
          <a:p>
            <a:endParaRPr lang="en-GB" sz="1400" b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9466" y="5432671"/>
            <a:ext cx="3429000" cy="3516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Available from school (shared between 2-3 students):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Tent (2-3 man)</a:t>
            </a:r>
          </a:p>
          <a:p>
            <a:pPr marL="285750" indent="-285750">
              <a:buFontTx/>
              <a:buChar char="-"/>
            </a:pPr>
            <a:r>
              <a:rPr lang="en-GB" sz="1400" dirty="0" smtClean="0"/>
              <a:t>Cooking stove (</a:t>
            </a:r>
            <a:r>
              <a:rPr lang="en-GB" sz="1400" dirty="0" err="1" smtClean="0"/>
              <a:t>trangia</a:t>
            </a:r>
            <a:r>
              <a:rPr lang="en-GB" sz="1400" dirty="0" smtClean="0"/>
              <a:t>)</a:t>
            </a:r>
          </a:p>
          <a:p>
            <a:endParaRPr lang="en-GB" sz="1400" dirty="0"/>
          </a:p>
          <a:p>
            <a:r>
              <a:rPr lang="en-GB" sz="1400" b="1" dirty="0" smtClean="0"/>
              <a:t>Although students will not be camping we will still practice cooking and pitching tents</a:t>
            </a:r>
            <a:endParaRPr lang="en-GB" sz="1400" b="1" dirty="0" smtClean="0"/>
          </a:p>
          <a:p>
            <a:pPr marL="285750" indent="-285750">
              <a:buFontTx/>
              <a:buChar char="-"/>
            </a:pPr>
            <a:endParaRPr lang="en-GB" sz="1400" dirty="0" smtClean="0"/>
          </a:p>
          <a:p>
            <a:pPr marL="285750" indent="-285750">
              <a:buFontTx/>
              <a:buChar char="-"/>
            </a:pPr>
            <a:endParaRPr lang="en-GB" sz="200" dirty="0" smtClean="0"/>
          </a:p>
          <a:p>
            <a:r>
              <a:rPr lang="en-GB" sz="1400" b="1" dirty="0" smtClean="0"/>
              <a:t>Pupils to provide:</a:t>
            </a:r>
            <a:endParaRPr lang="en-GB" sz="1400" b="1" dirty="0"/>
          </a:p>
          <a:p>
            <a:pPr marL="171450" indent="-171450">
              <a:buFontTx/>
              <a:buChar char="-"/>
            </a:pPr>
            <a:r>
              <a:rPr lang="en-GB" sz="1400" dirty="0" smtClean="0"/>
              <a:t>Plastic bag for rubbish</a:t>
            </a:r>
          </a:p>
          <a:p>
            <a:pPr marL="171450" indent="-171450">
              <a:buFontTx/>
              <a:buChar char="-"/>
            </a:pPr>
            <a:r>
              <a:rPr lang="en-GB" sz="1400" dirty="0" smtClean="0"/>
              <a:t>More substantial first aid kit</a:t>
            </a:r>
          </a:p>
          <a:p>
            <a:pPr marL="171450" indent="-171450">
              <a:buFontTx/>
              <a:buChar char="-"/>
            </a:pPr>
            <a:r>
              <a:rPr lang="en-GB" sz="1400" dirty="0" smtClean="0"/>
              <a:t>Blister plasters</a:t>
            </a:r>
          </a:p>
          <a:p>
            <a:pPr marL="171450" indent="-171450">
              <a:buFontTx/>
              <a:buChar char="-"/>
            </a:pPr>
            <a:r>
              <a:rPr lang="en-GB" sz="1400" dirty="0" smtClean="0"/>
              <a:t>Toilet roll</a:t>
            </a:r>
          </a:p>
          <a:p>
            <a:pPr marL="171450" indent="-171450">
              <a:buFontTx/>
              <a:buChar char="-"/>
            </a:pPr>
            <a:r>
              <a:rPr lang="en-GB" sz="1400" dirty="0" smtClean="0"/>
              <a:t>Sun </a:t>
            </a:r>
            <a:r>
              <a:rPr lang="en-GB" sz="1400" dirty="0" smtClean="0"/>
              <a:t>cream</a:t>
            </a:r>
          </a:p>
          <a:p>
            <a:pPr marL="171450" indent="-171450">
              <a:buFontTx/>
              <a:buChar char="-"/>
            </a:pPr>
            <a:r>
              <a:rPr lang="en-GB" sz="1400" dirty="0" smtClean="0"/>
              <a:t>Insect repellent</a:t>
            </a:r>
          </a:p>
          <a:p>
            <a:pPr marL="285750" indent="-285750">
              <a:buFontTx/>
              <a:buChar char="-"/>
            </a:pPr>
            <a:endParaRPr lang="en-GB" sz="1050" dirty="0"/>
          </a:p>
        </p:txBody>
      </p:sp>
      <p:sp>
        <p:nvSpPr>
          <p:cNvPr id="21" name="TextBox 20"/>
          <p:cNvSpPr txBox="1"/>
          <p:nvPr/>
        </p:nvSpPr>
        <p:spPr>
          <a:xfrm>
            <a:off x="3456584" y="6424590"/>
            <a:ext cx="3391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School will provide all equipment required for navigation</a:t>
            </a:r>
            <a:endParaRPr lang="en-GB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09047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181</Words>
  <Application>Microsoft Office PowerPoint</Application>
  <PresentationFormat>On-screen Show (4:3)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The Whitby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Whitby High School</dc:creator>
  <cp:lastModifiedBy>S Austin</cp:lastModifiedBy>
  <cp:revision>17</cp:revision>
  <dcterms:created xsi:type="dcterms:W3CDTF">2018-01-10T07:54:34Z</dcterms:created>
  <dcterms:modified xsi:type="dcterms:W3CDTF">2020-01-10T14:03:20Z</dcterms:modified>
</cp:coreProperties>
</file>