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7" r:id="rId4"/>
    <p:sldId id="273" r:id="rId5"/>
    <p:sldId id="260" r:id="rId6"/>
    <p:sldId id="263" r:id="rId7"/>
    <p:sldId id="264" r:id="rId8"/>
    <p:sldId id="266" r:id="rId9"/>
    <p:sldId id="270" r:id="rId10"/>
    <p:sldId id="258" r:id="rId11"/>
    <p:sldId id="269" r:id="rId12"/>
    <p:sldId id="261" r:id="rId13"/>
    <p:sldId id="268" r:id="rId14"/>
    <p:sldId id="271" r:id="rId15"/>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9" d="100"/>
          <a:sy n="89" d="100"/>
        </p:scale>
        <p:origin x="3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5.png"/><Relationship Id="rId1" Type="http://schemas.openxmlformats.org/officeDocument/2006/relationships/hyperlink" Target="https://eur03.safelinks.protection.outlook.com/?url=https://mailings.sciensano.be/l/102902/kz4q6erbtsaf2m7y7qgy2aiyftmkiv4yn5emhgsokysf6somykya/rmek5eetsme2zngli5ykrwmsg4&amp;data=04|01|patrick.smits@vlaanderen.be|5b323b1835b3400ab2e408d96be0f939|0c0338a695614ee8b8d64e89cbd520a0|0|0|637659436289009937|Unknown|TWFpbGZsb3d8eyJWIjoiMC4wLjAwMDAiLCJQIjoiV2luMzIiLCJBTiI6Ik1haWwiLCJXVCI6Mn0%3D|1000&amp;sdata=XVQU8nR1Xoy%2B/lqHOMbrgoKe5zs9esbEI7A6j5MfKWo%3D&amp;reserved=0" TargetMode="External"/><Relationship Id="rId5" Type="http://schemas.openxmlformats.org/officeDocument/2006/relationships/image" Target="../media/image10.svg"/><Relationship Id="rId4"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18/5/colors/Iconchunking_neutralbg_accent4_2">
  <dgm:title val=""/>
  <dgm:desc val=""/>
  <dgm:catLst>
    <dgm:cat type="accent4" pri="14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a:alpha val="0"/>
      </a:schemeClr>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7A049463-C198-45DF-B94C-DADFA14986C2}" type="doc">
      <dgm:prSet loTypeId="urn:microsoft.com/office/officeart/2018/2/layout/IconLabelDescriptionList" loCatId="icon" qsTypeId="urn:microsoft.com/office/officeart/2005/8/quickstyle/simple1" qsCatId="simple" csTypeId="urn:microsoft.com/office/officeart/2018/5/colors/Iconchunking_neutralbg_accent4_2" csCatId="accent4" phldr="1"/>
      <dgm:spPr/>
      <dgm:t>
        <a:bodyPr/>
        <a:lstStyle/>
        <a:p>
          <a:endParaRPr lang="en-US"/>
        </a:p>
      </dgm:t>
    </dgm:pt>
    <dgm:pt modelId="{FBA8C6E3-D3ED-4602-84EF-58D4FE28E004}">
      <dgm:prSet/>
      <dgm:spPr/>
      <dgm:t>
        <a:bodyPr/>
        <a:lstStyle/>
        <a:p>
          <a:pPr>
            <a:defRPr b="1"/>
          </a:pPr>
          <a:r>
            <a:rPr lang="nl-BE"/>
            <a:t>Laag-risicocontacten moeten enkel getest worden als ze symptomen vertonen en moeten niet in quarantaine.</a:t>
          </a:r>
          <a:endParaRPr lang="en-US"/>
        </a:p>
      </dgm:t>
    </dgm:pt>
    <dgm:pt modelId="{9331287F-2CA8-41B9-BE4E-58B8DCF85AEE}" type="parTrans" cxnId="{178D018D-0707-49A7-AF6B-31AFE61B1433}">
      <dgm:prSet/>
      <dgm:spPr/>
      <dgm:t>
        <a:bodyPr/>
        <a:lstStyle/>
        <a:p>
          <a:endParaRPr lang="en-US"/>
        </a:p>
      </dgm:t>
    </dgm:pt>
    <dgm:pt modelId="{00D1E1AB-71BF-4E90-8ED5-1CC88E9E1650}" type="sibTrans" cxnId="{178D018D-0707-49A7-AF6B-31AFE61B1433}">
      <dgm:prSet/>
      <dgm:spPr/>
      <dgm:t>
        <a:bodyPr/>
        <a:lstStyle/>
        <a:p>
          <a:endParaRPr lang="en-US"/>
        </a:p>
      </dgm:t>
    </dgm:pt>
    <dgm:pt modelId="{3497EC84-B9B0-49E6-BDAF-7F74133F8758}">
      <dgm:prSet/>
      <dgm:spPr/>
      <dgm:t>
        <a:bodyPr/>
        <a:lstStyle/>
        <a:p>
          <a:r>
            <a:rPr lang="nl-BE"/>
            <a:t>Ze mogen dus verder naar school én naar hun andere activiteiten. Ze moeten wel contact vermijden met personen die een hoog risico hebben op een ernstig verloop van COVID-19,  zoals bv. grootouders. </a:t>
          </a:r>
          <a:endParaRPr lang="en-US"/>
        </a:p>
      </dgm:t>
    </dgm:pt>
    <dgm:pt modelId="{5635FF6B-39F7-4B62-BE21-600099476C3D}" type="parTrans" cxnId="{491FF6BF-D12B-449F-8023-8277339449FC}">
      <dgm:prSet/>
      <dgm:spPr/>
      <dgm:t>
        <a:bodyPr/>
        <a:lstStyle/>
        <a:p>
          <a:endParaRPr lang="en-US"/>
        </a:p>
      </dgm:t>
    </dgm:pt>
    <dgm:pt modelId="{38C9A3C4-43C2-4A11-9852-4694A2FCE223}" type="sibTrans" cxnId="{491FF6BF-D12B-449F-8023-8277339449FC}">
      <dgm:prSet/>
      <dgm:spPr/>
      <dgm:t>
        <a:bodyPr/>
        <a:lstStyle/>
        <a:p>
          <a:endParaRPr lang="en-US"/>
        </a:p>
      </dgm:t>
    </dgm:pt>
    <dgm:pt modelId="{9DA122E9-3AEB-49C5-BED1-B48AA7C28B4B}">
      <dgm:prSet/>
      <dgm:spPr/>
      <dgm:t>
        <a:bodyPr/>
        <a:lstStyle/>
        <a:p>
          <a:pPr>
            <a:defRPr b="1"/>
          </a:pPr>
          <a:r>
            <a:rPr lang="nl-BE"/>
            <a:t>Indien er meerdere besmettingen zijn in een klas of groep, of indien een leerkracht of kinderverzorgster positief test, kan het nodig zijn de volledige klas of groep in quarantaine te plaatsen.</a:t>
          </a:r>
          <a:endParaRPr lang="en-US"/>
        </a:p>
      </dgm:t>
    </dgm:pt>
    <dgm:pt modelId="{0C10E6A7-6BC9-49B2-9CFB-D9C8A455C439}" type="parTrans" cxnId="{829AFF83-E10E-40D8-A800-07B03C5C7CA3}">
      <dgm:prSet/>
      <dgm:spPr/>
      <dgm:t>
        <a:bodyPr/>
        <a:lstStyle/>
        <a:p>
          <a:endParaRPr lang="en-US"/>
        </a:p>
      </dgm:t>
    </dgm:pt>
    <dgm:pt modelId="{6D41CB67-FAFB-44D5-AAAF-7C6CBC9F0063}" type="sibTrans" cxnId="{829AFF83-E10E-40D8-A800-07B03C5C7CA3}">
      <dgm:prSet/>
      <dgm:spPr/>
      <dgm:t>
        <a:bodyPr/>
        <a:lstStyle/>
        <a:p>
          <a:endParaRPr lang="en-US"/>
        </a:p>
      </dgm:t>
    </dgm:pt>
    <dgm:pt modelId="{8AE71DF6-058A-4460-95C8-97CB1CBB97B7}" type="pres">
      <dgm:prSet presAssocID="{7A049463-C198-45DF-B94C-DADFA14986C2}" presName="root" presStyleCnt="0">
        <dgm:presLayoutVars>
          <dgm:dir/>
          <dgm:resizeHandles val="exact"/>
        </dgm:presLayoutVars>
      </dgm:prSet>
      <dgm:spPr/>
      <dgm:t>
        <a:bodyPr/>
        <a:lstStyle/>
        <a:p>
          <a:endParaRPr lang="nl-BE"/>
        </a:p>
      </dgm:t>
    </dgm:pt>
    <dgm:pt modelId="{F028A90B-4697-466B-9B93-DA4CF657F376}" type="pres">
      <dgm:prSet presAssocID="{FBA8C6E3-D3ED-4602-84EF-58D4FE28E004}" presName="compNode" presStyleCnt="0"/>
      <dgm:spPr/>
    </dgm:pt>
    <dgm:pt modelId="{4B48F14C-1D75-432F-BCE4-025769684375}" type="pres">
      <dgm:prSet presAssocID="{FBA8C6E3-D3ED-4602-84EF-58D4FE28E00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Vinkje"/>
        </a:ext>
      </dgm:extLst>
    </dgm:pt>
    <dgm:pt modelId="{424B44D2-D93D-4B28-B4CE-DB1A494FE338}" type="pres">
      <dgm:prSet presAssocID="{FBA8C6E3-D3ED-4602-84EF-58D4FE28E004}" presName="iconSpace" presStyleCnt="0"/>
      <dgm:spPr/>
    </dgm:pt>
    <dgm:pt modelId="{E85C0E5C-A5EA-4B9E-B7FF-5445ADB10FE1}" type="pres">
      <dgm:prSet presAssocID="{FBA8C6E3-D3ED-4602-84EF-58D4FE28E004}" presName="parTx" presStyleLbl="revTx" presStyleIdx="0" presStyleCnt="4">
        <dgm:presLayoutVars>
          <dgm:chMax val="0"/>
          <dgm:chPref val="0"/>
        </dgm:presLayoutVars>
      </dgm:prSet>
      <dgm:spPr/>
      <dgm:t>
        <a:bodyPr/>
        <a:lstStyle/>
        <a:p>
          <a:endParaRPr lang="nl-BE"/>
        </a:p>
      </dgm:t>
    </dgm:pt>
    <dgm:pt modelId="{DFF5E33C-E2F5-4C3A-9EEA-A3432829A1A1}" type="pres">
      <dgm:prSet presAssocID="{FBA8C6E3-D3ED-4602-84EF-58D4FE28E004}" presName="txSpace" presStyleCnt="0"/>
      <dgm:spPr/>
    </dgm:pt>
    <dgm:pt modelId="{2BAAD697-D471-4243-A64A-63AF40A4546C}" type="pres">
      <dgm:prSet presAssocID="{FBA8C6E3-D3ED-4602-84EF-58D4FE28E004}" presName="desTx" presStyleLbl="revTx" presStyleIdx="1" presStyleCnt="4">
        <dgm:presLayoutVars/>
      </dgm:prSet>
      <dgm:spPr/>
      <dgm:t>
        <a:bodyPr/>
        <a:lstStyle/>
        <a:p>
          <a:endParaRPr lang="nl-BE"/>
        </a:p>
      </dgm:t>
    </dgm:pt>
    <dgm:pt modelId="{8FDD5886-4582-4F81-A23B-1215AA44744B}" type="pres">
      <dgm:prSet presAssocID="{00D1E1AB-71BF-4E90-8ED5-1CC88E9E1650}" presName="sibTrans" presStyleCnt="0"/>
      <dgm:spPr/>
    </dgm:pt>
    <dgm:pt modelId="{9004B6B8-BB2F-4460-A896-E690D5AC4DFF}" type="pres">
      <dgm:prSet presAssocID="{9DA122E9-3AEB-49C5-BED1-B48AA7C28B4B}" presName="compNode" presStyleCnt="0"/>
      <dgm:spPr/>
    </dgm:pt>
    <dgm:pt modelId="{1BB48EE1-A094-4111-8FC6-1CDB955569F4}" type="pres">
      <dgm:prSet presAssocID="{9DA122E9-3AEB-49C5-BED1-B48AA7C28B4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Customer Review"/>
        </a:ext>
      </dgm:extLst>
    </dgm:pt>
    <dgm:pt modelId="{F8891FEB-2B46-46F6-9363-A608344048B1}" type="pres">
      <dgm:prSet presAssocID="{9DA122E9-3AEB-49C5-BED1-B48AA7C28B4B}" presName="iconSpace" presStyleCnt="0"/>
      <dgm:spPr/>
    </dgm:pt>
    <dgm:pt modelId="{F566A8D2-A87C-4837-9347-04CF0A141899}" type="pres">
      <dgm:prSet presAssocID="{9DA122E9-3AEB-49C5-BED1-B48AA7C28B4B}" presName="parTx" presStyleLbl="revTx" presStyleIdx="2" presStyleCnt="4">
        <dgm:presLayoutVars>
          <dgm:chMax val="0"/>
          <dgm:chPref val="0"/>
        </dgm:presLayoutVars>
      </dgm:prSet>
      <dgm:spPr/>
      <dgm:t>
        <a:bodyPr/>
        <a:lstStyle/>
        <a:p>
          <a:endParaRPr lang="nl-BE"/>
        </a:p>
      </dgm:t>
    </dgm:pt>
    <dgm:pt modelId="{7BB57691-1518-49C2-A52C-A897A7F0F79A}" type="pres">
      <dgm:prSet presAssocID="{9DA122E9-3AEB-49C5-BED1-B48AA7C28B4B}" presName="txSpace" presStyleCnt="0"/>
      <dgm:spPr/>
    </dgm:pt>
    <dgm:pt modelId="{D9BF4E70-677A-4E36-BD38-F8417C0E93C2}" type="pres">
      <dgm:prSet presAssocID="{9DA122E9-3AEB-49C5-BED1-B48AA7C28B4B}" presName="desTx" presStyleLbl="revTx" presStyleIdx="3" presStyleCnt="4">
        <dgm:presLayoutVars/>
      </dgm:prSet>
      <dgm:spPr/>
    </dgm:pt>
  </dgm:ptLst>
  <dgm:cxnLst>
    <dgm:cxn modelId="{178D018D-0707-49A7-AF6B-31AFE61B1433}" srcId="{7A049463-C198-45DF-B94C-DADFA14986C2}" destId="{FBA8C6E3-D3ED-4602-84EF-58D4FE28E004}" srcOrd="0" destOrd="0" parTransId="{9331287F-2CA8-41B9-BE4E-58B8DCF85AEE}" sibTransId="{00D1E1AB-71BF-4E90-8ED5-1CC88E9E1650}"/>
    <dgm:cxn modelId="{491FF6BF-D12B-449F-8023-8277339449FC}" srcId="{FBA8C6E3-D3ED-4602-84EF-58D4FE28E004}" destId="{3497EC84-B9B0-49E6-BDAF-7F74133F8758}" srcOrd="0" destOrd="0" parTransId="{5635FF6B-39F7-4B62-BE21-600099476C3D}" sibTransId="{38C9A3C4-43C2-4A11-9852-4694A2FCE223}"/>
    <dgm:cxn modelId="{3A389E8B-FE93-4FA3-BF75-FEE290A7E31C}" type="presOf" srcId="{FBA8C6E3-D3ED-4602-84EF-58D4FE28E004}" destId="{E85C0E5C-A5EA-4B9E-B7FF-5445ADB10FE1}" srcOrd="0" destOrd="0" presId="urn:microsoft.com/office/officeart/2018/2/layout/IconLabelDescriptionList"/>
    <dgm:cxn modelId="{829AFF83-E10E-40D8-A800-07B03C5C7CA3}" srcId="{7A049463-C198-45DF-B94C-DADFA14986C2}" destId="{9DA122E9-3AEB-49C5-BED1-B48AA7C28B4B}" srcOrd="1" destOrd="0" parTransId="{0C10E6A7-6BC9-49B2-9CFB-D9C8A455C439}" sibTransId="{6D41CB67-FAFB-44D5-AAAF-7C6CBC9F0063}"/>
    <dgm:cxn modelId="{A0931698-2593-49A7-832F-D203E316805D}" type="presOf" srcId="{7A049463-C198-45DF-B94C-DADFA14986C2}" destId="{8AE71DF6-058A-4460-95C8-97CB1CBB97B7}" srcOrd="0" destOrd="0" presId="urn:microsoft.com/office/officeart/2018/2/layout/IconLabelDescriptionList"/>
    <dgm:cxn modelId="{D26D51BB-8999-45ED-843C-B0011B059123}" type="presOf" srcId="{9DA122E9-3AEB-49C5-BED1-B48AA7C28B4B}" destId="{F566A8D2-A87C-4837-9347-04CF0A141899}" srcOrd="0" destOrd="0" presId="urn:microsoft.com/office/officeart/2018/2/layout/IconLabelDescriptionList"/>
    <dgm:cxn modelId="{D654FDEB-E84E-41F3-8A3F-1004956CBD6F}" type="presOf" srcId="{3497EC84-B9B0-49E6-BDAF-7F74133F8758}" destId="{2BAAD697-D471-4243-A64A-63AF40A4546C}" srcOrd="0" destOrd="0" presId="urn:microsoft.com/office/officeart/2018/2/layout/IconLabelDescriptionList"/>
    <dgm:cxn modelId="{CAFFCEB4-4F0F-4798-82CD-2B3BE151135F}" type="presParOf" srcId="{8AE71DF6-058A-4460-95C8-97CB1CBB97B7}" destId="{F028A90B-4697-466B-9B93-DA4CF657F376}" srcOrd="0" destOrd="0" presId="urn:microsoft.com/office/officeart/2018/2/layout/IconLabelDescriptionList"/>
    <dgm:cxn modelId="{9BAA55B6-C14E-4596-91A9-FB164A29B4F4}" type="presParOf" srcId="{F028A90B-4697-466B-9B93-DA4CF657F376}" destId="{4B48F14C-1D75-432F-BCE4-025769684375}" srcOrd="0" destOrd="0" presId="urn:microsoft.com/office/officeart/2018/2/layout/IconLabelDescriptionList"/>
    <dgm:cxn modelId="{99CCE22E-A7D0-48B0-AB8B-90D9D47D3ABF}" type="presParOf" srcId="{F028A90B-4697-466B-9B93-DA4CF657F376}" destId="{424B44D2-D93D-4B28-B4CE-DB1A494FE338}" srcOrd="1" destOrd="0" presId="urn:microsoft.com/office/officeart/2018/2/layout/IconLabelDescriptionList"/>
    <dgm:cxn modelId="{7C7335C3-36F4-4A31-9870-A84A13EFAA66}" type="presParOf" srcId="{F028A90B-4697-466B-9B93-DA4CF657F376}" destId="{E85C0E5C-A5EA-4B9E-B7FF-5445ADB10FE1}" srcOrd="2" destOrd="0" presId="urn:microsoft.com/office/officeart/2018/2/layout/IconLabelDescriptionList"/>
    <dgm:cxn modelId="{E7CE7394-2EF3-4634-A669-2CEB301EBD8B}" type="presParOf" srcId="{F028A90B-4697-466B-9B93-DA4CF657F376}" destId="{DFF5E33C-E2F5-4C3A-9EEA-A3432829A1A1}" srcOrd="3" destOrd="0" presId="urn:microsoft.com/office/officeart/2018/2/layout/IconLabelDescriptionList"/>
    <dgm:cxn modelId="{7305ECA0-A77B-450C-9A4B-F84F4EFF3CCD}" type="presParOf" srcId="{F028A90B-4697-466B-9B93-DA4CF657F376}" destId="{2BAAD697-D471-4243-A64A-63AF40A4546C}" srcOrd="4" destOrd="0" presId="urn:microsoft.com/office/officeart/2018/2/layout/IconLabelDescriptionList"/>
    <dgm:cxn modelId="{918D1DE0-6E10-4B72-B9EF-12808FDBC55F}" type="presParOf" srcId="{8AE71DF6-058A-4460-95C8-97CB1CBB97B7}" destId="{8FDD5886-4582-4F81-A23B-1215AA44744B}" srcOrd="1" destOrd="0" presId="urn:microsoft.com/office/officeart/2018/2/layout/IconLabelDescriptionList"/>
    <dgm:cxn modelId="{BDC99CC3-A9AF-4849-A7A2-879A01965967}" type="presParOf" srcId="{8AE71DF6-058A-4460-95C8-97CB1CBB97B7}" destId="{9004B6B8-BB2F-4460-A896-E690D5AC4DFF}" srcOrd="2" destOrd="0" presId="urn:microsoft.com/office/officeart/2018/2/layout/IconLabelDescriptionList"/>
    <dgm:cxn modelId="{D53DEF12-A7DA-465E-A60B-C715D261D685}" type="presParOf" srcId="{9004B6B8-BB2F-4460-A896-E690D5AC4DFF}" destId="{1BB48EE1-A094-4111-8FC6-1CDB955569F4}" srcOrd="0" destOrd="0" presId="urn:microsoft.com/office/officeart/2018/2/layout/IconLabelDescriptionList"/>
    <dgm:cxn modelId="{5767DE7A-73EB-4739-B513-A5735AB06E5B}" type="presParOf" srcId="{9004B6B8-BB2F-4460-A896-E690D5AC4DFF}" destId="{F8891FEB-2B46-46F6-9363-A608344048B1}" srcOrd="1" destOrd="0" presId="urn:microsoft.com/office/officeart/2018/2/layout/IconLabelDescriptionList"/>
    <dgm:cxn modelId="{0602FE4C-EA1C-4CC4-BF71-2EF089A2F374}" type="presParOf" srcId="{9004B6B8-BB2F-4460-A896-E690D5AC4DFF}" destId="{F566A8D2-A87C-4837-9347-04CF0A141899}" srcOrd="2" destOrd="0" presId="urn:microsoft.com/office/officeart/2018/2/layout/IconLabelDescriptionList"/>
    <dgm:cxn modelId="{EFC2B272-013D-45DE-9EE0-6CC5F8A3E21B}" type="presParOf" srcId="{9004B6B8-BB2F-4460-A896-E690D5AC4DFF}" destId="{7BB57691-1518-49C2-A52C-A897A7F0F79A}" srcOrd="3" destOrd="0" presId="urn:microsoft.com/office/officeart/2018/2/layout/IconLabelDescriptionList"/>
    <dgm:cxn modelId="{133BE483-3E6E-4A4D-90FA-844496429646}" type="presParOf" srcId="{9004B6B8-BB2F-4460-A896-E690D5AC4DFF}" destId="{D9BF4E70-677A-4E36-BD38-F8417C0E93C2}"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AD4326-ABD1-47B7-8DDE-A6713909E7F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E2B80AE-940F-4BED-963B-F397D46FB2B5}">
      <dgm:prSet/>
      <dgm:spPr/>
      <dgm:t>
        <a:bodyPr/>
        <a:lstStyle/>
        <a:p>
          <a:r>
            <a:rPr lang="nl-BE"/>
            <a:t>Voor de </a:t>
          </a:r>
          <a:r>
            <a:rPr lang="nl-BE" b="1"/>
            <a:t>middelbare scholen</a:t>
          </a:r>
          <a:r>
            <a:rPr lang="nl-BE"/>
            <a:t> verloopt de risico-indeling verder zoals in de algemene bevolking en is onder andere afhankelijk van het al dan niet dragen van een mondmasker.  </a:t>
          </a:r>
          <a:endParaRPr lang="en-US"/>
        </a:p>
      </dgm:t>
    </dgm:pt>
    <dgm:pt modelId="{ACA05E99-0E4F-4DF4-9B6E-6C166B83E5A8}" type="parTrans" cxnId="{888F1164-C1A4-4B5F-8E52-D3F1635E26A5}">
      <dgm:prSet/>
      <dgm:spPr/>
      <dgm:t>
        <a:bodyPr/>
        <a:lstStyle/>
        <a:p>
          <a:endParaRPr lang="en-US"/>
        </a:p>
      </dgm:t>
    </dgm:pt>
    <dgm:pt modelId="{D86B8384-6379-4D59-B758-91632D5AAEA9}" type="sibTrans" cxnId="{888F1164-C1A4-4B5F-8E52-D3F1635E26A5}">
      <dgm:prSet/>
      <dgm:spPr/>
      <dgm:t>
        <a:bodyPr/>
        <a:lstStyle/>
        <a:p>
          <a:endParaRPr lang="en-US"/>
        </a:p>
      </dgm:t>
    </dgm:pt>
    <dgm:pt modelId="{9FC3B944-49E9-4BD9-99CD-45CEC7613B59}">
      <dgm:prSet/>
      <dgm:spPr/>
      <dgm:t>
        <a:bodyPr/>
        <a:lstStyle/>
        <a:p>
          <a:r>
            <a:rPr lang="nl-BE"/>
            <a:t>Voor alle </a:t>
          </a:r>
          <a:r>
            <a:rPr lang="nl-BE" u="sng">
              <a:hlinkClick xmlns:r="http://schemas.openxmlformats.org/officeDocument/2006/relationships" r:id="rId1"/>
            </a:rPr>
            <a:t>hoog-risicocontacten</a:t>
          </a:r>
          <a:r>
            <a:rPr lang="nl-BE"/>
            <a:t> is de duur van de quarantaine afhankelijk van een eventueel vaccinatie- of herstelcertificaat.</a:t>
          </a:r>
          <a:endParaRPr lang="en-US"/>
        </a:p>
      </dgm:t>
    </dgm:pt>
    <dgm:pt modelId="{8B371965-F3C8-428E-8B42-9A7E15C6BE32}" type="parTrans" cxnId="{F8358496-E661-491B-8985-A833F2C0EF36}">
      <dgm:prSet/>
      <dgm:spPr/>
      <dgm:t>
        <a:bodyPr/>
        <a:lstStyle/>
        <a:p>
          <a:endParaRPr lang="en-US"/>
        </a:p>
      </dgm:t>
    </dgm:pt>
    <dgm:pt modelId="{C42B166E-DE67-41A0-9EC6-D1CD0A04DFB1}" type="sibTrans" cxnId="{F8358496-E661-491B-8985-A833F2C0EF36}">
      <dgm:prSet/>
      <dgm:spPr/>
      <dgm:t>
        <a:bodyPr/>
        <a:lstStyle/>
        <a:p>
          <a:endParaRPr lang="en-US"/>
        </a:p>
      </dgm:t>
    </dgm:pt>
    <dgm:pt modelId="{CB2C73FB-9D3D-4AA1-86ED-BE0DCD85EC60}" type="pres">
      <dgm:prSet presAssocID="{96AD4326-ABD1-47B7-8DDE-A6713909E7FC}" presName="root" presStyleCnt="0">
        <dgm:presLayoutVars>
          <dgm:dir/>
          <dgm:resizeHandles val="exact"/>
        </dgm:presLayoutVars>
      </dgm:prSet>
      <dgm:spPr/>
      <dgm:t>
        <a:bodyPr/>
        <a:lstStyle/>
        <a:p>
          <a:endParaRPr lang="nl-BE"/>
        </a:p>
      </dgm:t>
    </dgm:pt>
    <dgm:pt modelId="{070D0BDA-17C0-45D3-AA95-D3F1E8A4EC67}" type="pres">
      <dgm:prSet presAssocID="{CE2B80AE-940F-4BED-963B-F397D46FB2B5}" presName="compNode" presStyleCnt="0"/>
      <dgm:spPr/>
    </dgm:pt>
    <dgm:pt modelId="{9EE2E8D6-C7E2-4A5B-A1DB-DB49CBF408B7}" type="pres">
      <dgm:prSet presAssocID="{CE2B80AE-940F-4BED-963B-F397D46FB2B5}" presName="bgRect" presStyleLbl="bgShp" presStyleIdx="0" presStyleCnt="2"/>
      <dgm:spPr/>
    </dgm:pt>
    <dgm:pt modelId="{36E53BBC-C7F3-46FF-A8D8-B2E953C784D4}" type="pres">
      <dgm:prSet presAssocID="{CE2B80AE-940F-4BED-963B-F397D46FB2B5}" presName="iconRect" presStyleLbl="node1"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a:noFill/>
        </a:ln>
      </dgm:spPr>
      <dgm:extLst>
        <a:ext uri="{E40237B7-FDA0-4F09-8148-C483321AD2D9}">
          <dgm14:cNvPr xmlns:dgm14="http://schemas.microsoft.com/office/drawing/2010/diagram" id="0" name="" descr="Waarschuwing"/>
        </a:ext>
      </dgm:extLst>
    </dgm:pt>
    <dgm:pt modelId="{F877280B-A13F-48F5-8B96-CCB108CD5342}" type="pres">
      <dgm:prSet presAssocID="{CE2B80AE-940F-4BED-963B-F397D46FB2B5}" presName="spaceRect" presStyleCnt="0"/>
      <dgm:spPr/>
    </dgm:pt>
    <dgm:pt modelId="{878DD539-FF6F-4D80-86E1-B962584BCEC6}" type="pres">
      <dgm:prSet presAssocID="{CE2B80AE-940F-4BED-963B-F397D46FB2B5}" presName="parTx" presStyleLbl="revTx" presStyleIdx="0" presStyleCnt="2">
        <dgm:presLayoutVars>
          <dgm:chMax val="0"/>
          <dgm:chPref val="0"/>
        </dgm:presLayoutVars>
      </dgm:prSet>
      <dgm:spPr/>
      <dgm:t>
        <a:bodyPr/>
        <a:lstStyle/>
        <a:p>
          <a:endParaRPr lang="nl-BE"/>
        </a:p>
      </dgm:t>
    </dgm:pt>
    <dgm:pt modelId="{0123DF9C-7BDA-47BE-83CD-85304B09638B}" type="pres">
      <dgm:prSet presAssocID="{D86B8384-6379-4D59-B758-91632D5AAEA9}" presName="sibTrans" presStyleCnt="0"/>
      <dgm:spPr/>
    </dgm:pt>
    <dgm:pt modelId="{0FE387E1-B4F1-4CD6-9ABC-FD5C1A457E84}" type="pres">
      <dgm:prSet presAssocID="{9FC3B944-49E9-4BD9-99CD-45CEC7613B59}" presName="compNode" presStyleCnt="0"/>
      <dgm:spPr/>
    </dgm:pt>
    <dgm:pt modelId="{49238DE3-3711-4799-BC0F-1378188035B5}" type="pres">
      <dgm:prSet presAssocID="{9FC3B944-49E9-4BD9-99CD-45CEC7613B59}" presName="bgRect" presStyleLbl="bgShp" presStyleIdx="1" presStyleCnt="2"/>
      <dgm:spPr/>
    </dgm:pt>
    <dgm:pt modelId="{7CE79B4A-7D69-43E7-A069-9B44812C9551}" type="pres">
      <dgm:prSet presAssocID="{9FC3B944-49E9-4BD9-99CD-45CEC7613B59}" presName="iconRect" presStyleLbl="node1" presStyleIdx="1" presStyleCnt="2"/>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a:blipFill>
        <a:ln>
          <a:noFill/>
        </a:ln>
      </dgm:spPr>
      <dgm:extLst>
        <a:ext uri="{E40237B7-FDA0-4F09-8148-C483321AD2D9}">
          <dgm14:cNvPr xmlns:dgm14="http://schemas.microsoft.com/office/drawing/2010/diagram" id="0" name="" descr="Naald"/>
        </a:ext>
      </dgm:extLst>
    </dgm:pt>
    <dgm:pt modelId="{07F35B20-AEAB-4CF8-AFD7-FFCCFCE2452B}" type="pres">
      <dgm:prSet presAssocID="{9FC3B944-49E9-4BD9-99CD-45CEC7613B59}" presName="spaceRect" presStyleCnt="0"/>
      <dgm:spPr/>
    </dgm:pt>
    <dgm:pt modelId="{D9A7E0E8-9230-4323-9CAF-2D14F4D07297}" type="pres">
      <dgm:prSet presAssocID="{9FC3B944-49E9-4BD9-99CD-45CEC7613B59}" presName="parTx" presStyleLbl="revTx" presStyleIdx="1" presStyleCnt="2">
        <dgm:presLayoutVars>
          <dgm:chMax val="0"/>
          <dgm:chPref val="0"/>
        </dgm:presLayoutVars>
      </dgm:prSet>
      <dgm:spPr/>
      <dgm:t>
        <a:bodyPr/>
        <a:lstStyle/>
        <a:p>
          <a:endParaRPr lang="nl-BE"/>
        </a:p>
      </dgm:t>
    </dgm:pt>
  </dgm:ptLst>
  <dgm:cxnLst>
    <dgm:cxn modelId="{F8358496-E661-491B-8985-A833F2C0EF36}" srcId="{96AD4326-ABD1-47B7-8DDE-A6713909E7FC}" destId="{9FC3B944-49E9-4BD9-99CD-45CEC7613B59}" srcOrd="1" destOrd="0" parTransId="{8B371965-F3C8-428E-8B42-9A7E15C6BE32}" sibTransId="{C42B166E-DE67-41A0-9EC6-D1CD0A04DFB1}"/>
    <dgm:cxn modelId="{CBF227BA-6468-45EA-94EF-69EE886F41FE}" type="presOf" srcId="{9FC3B944-49E9-4BD9-99CD-45CEC7613B59}" destId="{D9A7E0E8-9230-4323-9CAF-2D14F4D07297}" srcOrd="0" destOrd="0" presId="urn:microsoft.com/office/officeart/2018/2/layout/IconVerticalSolidList"/>
    <dgm:cxn modelId="{656CE7D7-D024-49FA-9A67-8825D93DED11}" type="presOf" srcId="{CE2B80AE-940F-4BED-963B-F397D46FB2B5}" destId="{878DD539-FF6F-4D80-86E1-B962584BCEC6}" srcOrd="0" destOrd="0" presId="urn:microsoft.com/office/officeart/2018/2/layout/IconVerticalSolidList"/>
    <dgm:cxn modelId="{888F1164-C1A4-4B5F-8E52-D3F1635E26A5}" srcId="{96AD4326-ABD1-47B7-8DDE-A6713909E7FC}" destId="{CE2B80AE-940F-4BED-963B-F397D46FB2B5}" srcOrd="0" destOrd="0" parTransId="{ACA05E99-0E4F-4DF4-9B6E-6C166B83E5A8}" sibTransId="{D86B8384-6379-4D59-B758-91632D5AAEA9}"/>
    <dgm:cxn modelId="{EA98E75A-AEE2-4F6B-8714-A44CCF4AC4BC}" type="presOf" srcId="{96AD4326-ABD1-47B7-8DDE-A6713909E7FC}" destId="{CB2C73FB-9D3D-4AA1-86ED-BE0DCD85EC60}" srcOrd="0" destOrd="0" presId="urn:microsoft.com/office/officeart/2018/2/layout/IconVerticalSolidList"/>
    <dgm:cxn modelId="{51EF26B4-3BF8-4EBB-9A7A-C99D6837EBF4}" type="presParOf" srcId="{CB2C73FB-9D3D-4AA1-86ED-BE0DCD85EC60}" destId="{070D0BDA-17C0-45D3-AA95-D3F1E8A4EC67}" srcOrd="0" destOrd="0" presId="urn:microsoft.com/office/officeart/2018/2/layout/IconVerticalSolidList"/>
    <dgm:cxn modelId="{BD3CCC41-7565-4812-8C15-BD79BDAE7EA1}" type="presParOf" srcId="{070D0BDA-17C0-45D3-AA95-D3F1E8A4EC67}" destId="{9EE2E8D6-C7E2-4A5B-A1DB-DB49CBF408B7}" srcOrd="0" destOrd="0" presId="urn:microsoft.com/office/officeart/2018/2/layout/IconVerticalSolidList"/>
    <dgm:cxn modelId="{E8D45B3B-3B98-4BF7-B900-786AFE4BCBE0}" type="presParOf" srcId="{070D0BDA-17C0-45D3-AA95-D3F1E8A4EC67}" destId="{36E53BBC-C7F3-46FF-A8D8-B2E953C784D4}" srcOrd="1" destOrd="0" presId="urn:microsoft.com/office/officeart/2018/2/layout/IconVerticalSolidList"/>
    <dgm:cxn modelId="{DB771F39-2D7E-4730-8582-F7B14FBBBC08}" type="presParOf" srcId="{070D0BDA-17C0-45D3-AA95-D3F1E8A4EC67}" destId="{F877280B-A13F-48F5-8B96-CCB108CD5342}" srcOrd="2" destOrd="0" presId="urn:microsoft.com/office/officeart/2018/2/layout/IconVerticalSolidList"/>
    <dgm:cxn modelId="{147B8C52-315B-46A1-BC32-D4C341411B2D}" type="presParOf" srcId="{070D0BDA-17C0-45D3-AA95-D3F1E8A4EC67}" destId="{878DD539-FF6F-4D80-86E1-B962584BCEC6}" srcOrd="3" destOrd="0" presId="urn:microsoft.com/office/officeart/2018/2/layout/IconVerticalSolidList"/>
    <dgm:cxn modelId="{1E56550F-C5D3-4D75-A00F-C1444E986B84}" type="presParOf" srcId="{CB2C73FB-9D3D-4AA1-86ED-BE0DCD85EC60}" destId="{0123DF9C-7BDA-47BE-83CD-85304B09638B}" srcOrd="1" destOrd="0" presId="urn:microsoft.com/office/officeart/2018/2/layout/IconVerticalSolidList"/>
    <dgm:cxn modelId="{D8D51F12-3870-4FDB-9A87-C49E4FD4313C}" type="presParOf" srcId="{CB2C73FB-9D3D-4AA1-86ED-BE0DCD85EC60}" destId="{0FE387E1-B4F1-4CD6-9ABC-FD5C1A457E84}" srcOrd="2" destOrd="0" presId="urn:microsoft.com/office/officeart/2018/2/layout/IconVerticalSolidList"/>
    <dgm:cxn modelId="{025320B1-3C14-4E91-9537-56D655B8E828}" type="presParOf" srcId="{0FE387E1-B4F1-4CD6-9ABC-FD5C1A457E84}" destId="{49238DE3-3711-4799-BC0F-1378188035B5}" srcOrd="0" destOrd="0" presId="urn:microsoft.com/office/officeart/2018/2/layout/IconVerticalSolidList"/>
    <dgm:cxn modelId="{090CD0A0-D9FF-4B23-AA3B-FFDE3155B133}" type="presParOf" srcId="{0FE387E1-B4F1-4CD6-9ABC-FD5C1A457E84}" destId="{7CE79B4A-7D69-43E7-A069-9B44812C9551}" srcOrd="1" destOrd="0" presId="urn:microsoft.com/office/officeart/2018/2/layout/IconVerticalSolidList"/>
    <dgm:cxn modelId="{B865D1B9-6D52-44E9-95DB-25117796CA3A}" type="presParOf" srcId="{0FE387E1-B4F1-4CD6-9ABC-FD5C1A457E84}" destId="{07F35B20-AEAB-4CF8-AFD7-FFCCFCE2452B}" srcOrd="2" destOrd="0" presId="urn:microsoft.com/office/officeart/2018/2/layout/IconVerticalSolidList"/>
    <dgm:cxn modelId="{170E541A-0C4F-485F-A2D8-3164BD9BF0AE}" type="presParOf" srcId="{0FE387E1-B4F1-4CD6-9ABC-FD5C1A457E84}" destId="{D9A7E0E8-9230-4323-9CAF-2D14F4D0729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02F6361-8623-442C-93BC-A92846F620D3}"/>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xmlns="" id="{6DE1084E-F78F-4B53-9E29-32F75FFEF3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xmlns="" id="{87BB6ED5-36DB-41C2-9C89-1C66EF75B21B}"/>
              </a:ext>
            </a:extLst>
          </p:cNvPr>
          <p:cNvSpPr>
            <a:spLocks noGrp="1"/>
          </p:cNvSpPr>
          <p:nvPr>
            <p:ph type="dt" sz="half" idx="10"/>
          </p:nvPr>
        </p:nvSpPr>
        <p:spPr/>
        <p:txBody>
          <a:bodyPr/>
          <a:lstStyle/>
          <a:p>
            <a:fld id="{0A43E27A-C096-4C89-8B85-05F384CFFFDF}" type="datetimeFigureOut">
              <a:rPr lang="nl-BE" smtClean="0"/>
              <a:t>1/09/2021</a:t>
            </a:fld>
            <a:endParaRPr lang="nl-BE"/>
          </a:p>
        </p:txBody>
      </p:sp>
      <p:sp>
        <p:nvSpPr>
          <p:cNvPr id="5" name="Tijdelijke aanduiding voor voettekst 4">
            <a:extLst>
              <a:ext uri="{FF2B5EF4-FFF2-40B4-BE49-F238E27FC236}">
                <a16:creationId xmlns:a16="http://schemas.microsoft.com/office/drawing/2014/main" xmlns="" id="{3254B477-84E0-4832-AD05-DC8CAEB1B152}"/>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xmlns="" id="{2932C072-4C7F-4FE6-88BB-3094443CA0DF}"/>
              </a:ext>
            </a:extLst>
          </p:cNvPr>
          <p:cNvSpPr>
            <a:spLocks noGrp="1"/>
          </p:cNvSpPr>
          <p:nvPr>
            <p:ph type="sldNum" sz="quarter" idx="12"/>
          </p:nvPr>
        </p:nvSpPr>
        <p:spPr/>
        <p:txBody>
          <a:bodyPr/>
          <a:lstStyle/>
          <a:p>
            <a:fld id="{A204F318-2D02-4663-9352-EFA7D9633558}" type="slidenum">
              <a:rPr lang="nl-BE" smtClean="0"/>
              <a:t>‹nr.›</a:t>
            </a:fld>
            <a:endParaRPr lang="nl-BE"/>
          </a:p>
        </p:txBody>
      </p:sp>
    </p:spTree>
    <p:extLst>
      <p:ext uri="{BB962C8B-B14F-4D97-AF65-F5344CB8AC3E}">
        <p14:creationId xmlns:p14="http://schemas.microsoft.com/office/powerpoint/2010/main" val="3620366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13B0648-70B1-4552-9DDA-DC80DA651358}"/>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xmlns="" id="{61CC2D06-9685-4F14-B429-23013279759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xmlns="" id="{D0D12537-A1C9-4E0B-A394-D759B1DC0D89}"/>
              </a:ext>
            </a:extLst>
          </p:cNvPr>
          <p:cNvSpPr>
            <a:spLocks noGrp="1"/>
          </p:cNvSpPr>
          <p:nvPr>
            <p:ph type="dt" sz="half" idx="10"/>
          </p:nvPr>
        </p:nvSpPr>
        <p:spPr/>
        <p:txBody>
          <a:bodyPr/>
          <a:lstStyle/>
          <a:p>
            <a:fld id="{0A43E27A-C096-4C89-8B85-05F384CFFFDF}" type="datetimeFigureOut">
              <a:rPr lang="nl-BE" smtClean="0"/>
              <a:t>1/09/2021</a:t>
            </a:fld>
            <a:endParaRPr lang="nl-BE"/>
          </a:p>
        </p:txBody>
      </p:sp>
      <p:sp>
        <p:nvSpPr>
          <p:cNvPr id="5" name="Tijdelijke aanduiding voor voettekst 4">
            <a:extLst>
              <a:ext uri="{FF2B5EF4-FFF2-40B4-BE49-F238E27FC236}">
                <a16:creationId xmlns:a16="http://schemas.microsoft.com/office/drawing/2014/main" xmlns="" id="{866E5473-357C-4C34-BD70-49B72B6A9514}"/>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xmlns="" id="{2F5AB8C1-780C-4BD9-B591-AC068977119F}"/>
              </a:ext>
            </a:extLst>
          </p:cNvPr>
          <p:cNvSpPr>
            <a:spLocks noGrp="1"/>
          </p:cNvSpPr>
          <p:nvPr>
            <p:ph type="sldNum" sz="quarter" idx="12"/>
          </p:nvPr>
        </p:nvSpPr>
        <p:spPr/>
        <p:txBody>
          <a:bodyPr/>
          <a:lstStyle/>
          <a:p>
            <a:fld id="{A204F318-2D02-4663-9352-EFA7D9633558}" type="slidenum">
              <a:rPr lang="nl-BE" smtClean="0"/>
              <a:t>‹nr.›</a:t>
            </a:fld>
            <a:endParaRPr lang="nl-BE"/>
          </a:p>
        </p:txBody>
      </p:sp>
    </p:spTree>
    <p:extLst>
      <p:ext uri="{BB962C8B-B14F-4D97-AF65-F5344CB8AC3E}">
        <p14:creationId xmlns:p14="http://schemas.microsoft.com/office/powerpoint/2010/main" val="1749360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xmlns="" id="{7B814B52-2C31-4C34-B510-55B9F63C1062}"/>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xmlns="" id="{CEA73068-9B24-4E5C-AC42-DCAAAB66065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xmlns="" id="{20FC1098-10E8-40CF-9671-76BDFEFA7CC6}"/>
              </a:ext>
            </a:extLst>
          </p:cNvPr>
          <p:cNvSpPr>
            <a:spLocks noGrp="1"/>
          </p:cNvSpPr>
          <p:nvPr>
            <p:ph type="dt" sz="half" idx="10"/>
          </p:nvPr>
        </p:nvSpPr>
        <p:spPr/>
        <p:txBody>
          <a:bodyPr/>
          <a:lstStyle/>
          <a:p>
            <a:fld id="{0A43E27A-C096-4C89-8B85-05F384CFFFDF}" type="datetimeFigureOut">
              <a:rPr lang="nl-BE" smtClean="0"/>
              <a:t>1/09/2021</a:t>
            </a:fld>
            <a:endParaRPr lang="nl-BE"/>
          </a:p>
        </p:txBody>
      </p:sp>
      <p:sp>
        <p:nvSpPr>
          <p:cNvPr id="5" name="Tijdelijke aanduiding voor voettekst 4">
            <a:extLst>
              <a:ext uri="{FF2B5EF4-FFF2-40B4-BE49-F238E27FC236}">
                <a16:creationId xmlns:a16="http://schemas.microsoft.com/office/drawing/2014/main" xmlns="" id="{E0A0FAB8-FDC1-40B7-ACA2-DDBB7F3871D7}"/>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xmlns="" id="{78040D89-9ABE-4BD9-BBB6-9D141E57F07E}"/>
              </a:ext>
            </a:extLst>
          </p:cNvPr>
          <p:cNvSpPr>
            <a:spLocks noGrp="1"/>
          </p:cNvSpPr>
          <p:nvPr>
            <p:ph type="sldNum" sz="quarter" idx="12"/>
          </p:nvPr>
        </p:nvSpPr>
        <p:spPr/>
        <p:txBody>
          <a:bodyPr/>
          <a:lstStyle/>
          <a:p>
            <a:fld id="{A204F318-2D02-4663-9352-EFA7D9633558}" type="slidenum">
              <a:rPr lang="nl-BE" smtClean="0"/>
              <a:t>‹nr.›</a:t>
            </a:fld>
            <a:endParaRPr lang="nl-BE"/>
          </a:p>
        </p:txBody>
      </p:sp>
    </p:spTree>
    <p:extLst>
      <p:ext uri="{BB962C8B-B14F-4D97-AF65-F5344CB8AC3E}">
        <p14:creationId xmlns:p14="http://schemas.microsoft.com/office/powerpoint/2010/main" val="1760562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1B360EC-DC63-4C97-AA7B-731BCBBC4F83}"/>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xmlns="" id="{C782F0CB-3A26-472D-A5BE-9E4F7225E0C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xmlns="" id="{23D6AD47-E1D6-4F9E-B166-A54B52474AC5}"/>
              </a:ext>
            </a:extLst>
          </p:cNvPr>
          <p:cNvSpPr>
            <a:spLocks noGrp="1"/>
          </p:cNvSpPr>
          <p:nvPr>
            <p:ph type="dt" sz="half" idx="10"/>
          </p:nvPr>
        </p:nvSpPr>
        <p:spPr/>
        <p:txBody>
          <a:bodyPr/>
          <a:lstStyle/>
          <a:p>
            <a:fld id="{0A43E27A-C096-4C89-8B85-05F384CFFFDF}" type="datetimeFigureOut">
              <a:rPr lang="nl-BE" smtClean="0"/>
              <a:t>1/09/2021</a:t>
            </a:fld>
            <a:endParaRPr lang="nl-BE"/>
          </a:p>
        </p:txBody>
      </p:sp>
      <p:sp>
        <p:nvSpPr>
          <p:cNvPr id="5" name="Tijdelijke aanduiding voor voettekst 4">
            <a:extLst>
              <a:ext uri="{FF2B5EF4-FFF2-40B4-BE49-F238E27FC236}">
                <a16:creationId xmlns:a16="http://schemas.microsoft.com/office/drawing/2014/main" xmlns="" id="{B12574D5-3915-47CC-8E2F-43889CEC9DA7}"/>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xmlns="" id="{6EC24760-F869-4807-8BA1-98C767AEC408}"/>
              </a:ext>
            </a:extLst>
          </p:cNvPr>
          <p:cNvSpPr>
            <a:spLocks noGrp="1"/>
          </p:cNvSpPr>
          <p:nvPr>
            <p:ph type="sldNum" sz="quarter" idx="12"/>
          </p:nvPr>
        </p:nvSpPr>
        <p:spPr/>
        <p:txBody>
          <a:bodyPr/>
          <a:lstStyle/>
          <a:p>
            <a:fld id="{A204F318-2D02-4663-9352-EFA7D9633558}" type="slidenum">
              <a:rPr lang="nl-BE" smtClean="0"/>
              <a:t>‹nr.›</a:t>
            </a:fld>
            <a:endParaRPr lang="nl-BE"/>
          </a:p>
        </p:txBody>
      </p:sp>
    </p:spTree>
    <p:extLst>
      <p:ext uri="{BB962C8B-B14F-4D97-AF65-F5344CB8AC3E}">
        <p14:creationId xmlns:p14="http://schemas.microsoft.com/office/powerpoint/2010/main" val="2729530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A68C6C7-76C1-43BE-A8A8-D94B83722A0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xmlns="" id="{A593F9BE-D4C7-42A6-95FC-D1B98D3707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xmlns="" id="{DF63FDD2-C056-441A-80B1-5BE92F1576DA}"/>
              </a:ext>
            </a:extLst>
          </p:cNvPr>
          <p:cNvSpPr>
            <a:spLocks noGrp="1"/>
          </p:cNvSpPr>
          <p:nvPr>
            <p:ph type="dt" sz="half" idx="10"/>
          </p:nvPr>
        </p:nvSpPr>
        <p:spPr/>
        <p:txBody>
          <a:bodyPr/>
          <a:lstStyle/>
          <a:p>
            <a:fld id="{0A43E27A-C096-4C89-8B85-05F384CFFFDF}" type="datetimeFigureOut">
              <a:rPr lang="nl-BE" smtClean="0"/>
              <a:t>1/09/2021</a:t>
            </a:fld>
            <a:endParaRPr lang="nl-BE"/>
          </a:p>
        </p:txBody>
      </p:sp>
      <p:sp>
        <p:nvSpPr>
          <p:cNvPr id="5" name="Tijdelijke aanduiding voor voettekst 4">
            <a:extLst>
              <a:ext uri="{FF2B5EF4-FFF2-40B4-BE49-F238E27FC236}">
                <a16:creationId xmlns:a16="http://schemas.microsoft.com/office/drawing/2014/main" xmlns="" id="{D4482BAE-9000-433F-A003-0D9EC3780A83}"/>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xmlns="" id="{3DED581E-953E-4EE6-8E97-B424C0BB364C}"/>
              </a:ext>
            </a:extLst>
          </p:cNvPr>
          <p:cNvSpPr>
            <a:spLocks noGrp="1"/>
          </p:cNvSpPr>
          <p:nvPr>
            <p:ph type="sldNum" sz="quarter" idx="12"/>
          </p:nvPr>
        </p:nvSpPr>
        <p:spPr/>
        <p:txBody>
          <a:bodyPr/>
          <a:lstStyle/>
          <a:p>
            <a:fld id="{A204F318-2D02-4663-9352-EFA7D9633558}" type="slidenum">
              <a:rPr lang="nl-BE" smtClean="0"/>
              <a:t>‹nr.›</a:t>
            </a:fld>
            <a:endParaRPr lang="nl-BE"/>
          </a:p>
        </p:txBody>
      </p:sp>
    </p:spTree>
    <p:extLst>
      <p:ext uri="{BB962C8B-B14F-4D97-AF65-F5344CB8AC3E}">
        <p14:creationId xmlns:p14="http://schemas.microsoft.com/office/powerpoint/2010/main" val="390811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093AF0F-3AFB-4166-A757-856A54E74826}"/>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xmlns="" id="{134D45D5-2214-4877-94DA-3B7203D6FE7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xmlns="" id="{EDD251CD-1C4B-4838-8343-C1A8151B1CDC}"/>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xmlns="" id="{FE6B398C-910E-4B5E-B2AC-11F7309319D0}"/>
              </a:ext>
            </a:extLst>
          </p:cNvPr>
          <p:cNvSpPr>
            <a:spLocks noGrp="1"/>
          </p:cNvSpPr>
          <p:nvPr>
            <p:ph type="dt" sz="half" idx="10"/>
          </p:nvPr>
        </p:nvSpPr>
        <p:spPr/>
        <p:txBody>
          <a:bodyPr/>
          <a:lstStyle/>
          <a:p>
            <a:fld id="{0A43E27A-C096-4C89-8B85-05F384CFFFDF}" type="datetimeFigureOut">
              <a:rPr lang="nl-BE" smtClean="0"/>
              <a:t>1/09/2021</a:t>
            </a:fld>
            <a:endParaRPr lang="nl-BE"/>
          </a:p>
        </p:txBody>
      </p:sp>
      <p:sp>
        <p:nvSpPr>
          <p:cNvPr id="6" name="Tijdelijke aanduiding voor voettekst 5">
            <a:extLst>
              <a:ext uri="{FF2B5EF4-FFF2-40B4-BE49-F238E27FC236}">
                <a16:creationId xmlns:a16="http://schemas.microsoft.com/office/drawing/2014/main" xmlns="" id="{DBEC4EC7-9E22-41AA-AC20-0183922D879C}"/>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xmlns="" id="{1A04B038-E833-4C5F-92A0-44E58590F679}"/>
              </a:ext>
            </a:extLst>
          </p:cNvPr>
          <p:cNvSpPr>
            <a:spLocks noGrp="1"/>
          </p:cNvSpPr>
          <p:nvPr>
            <p:ph type="sldNum" sz="quarter" idx="12"/>
          </p:nvPr>
        </p:nvSpPr>
        <p:spPr/>
        <p:txBody>
          <a:bodyPr/>
          <a:lstStyle/>
          <a:p>
            <a:fld id="{A204F318-2D02-4663-9352-EFA7D9633558}" type="slidenum">
              <a:rPr lang="nl-BE" smtClean="0"/>
              <a:t>‹nr.›</a:t>
            </a:fld>
            <a:endParaRPr lang="nl-BE"/>
          </a:p>
        </p:txBody>
      </p:sp>
    </p:spTree>
    <p:extLst>
      <p:ext uri="{BB962C8B-B14F-4D97-AF65-F5344CB8AC3E}">
        <p14:creationId xmlns:p14="http://schemas.microsoft.com/office/powerpoint/2010/main" val="2046069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3D79DF8-34B4-4E80-979C-8981CEB546B2}"/>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xmlns="" id="{5345BD25-94AF-48B4-90C0-FE14C59DBC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xmlns="" id="{30532622-85F7-4708-AFD2-BA85DE47E907}"/>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xmlns="" id="{385275CF-E5AC-4036-9F7B-F0961CB350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xmlns="" id="{D49DE60A-A5CA-47BC-A390-47D75140446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xmlns="" id="{3B8B8E1F-9E2E-404B-B103-A003E793B549}"/>
              </a:ext>
            </a:extLst>
          </p:cNvPr>
          <p:cNvSpPr>
            <a:spLocks noGrp="1"/>
          </p:cNvSpPr>
          <p:nvPr>
            <p:ph type="dt" sz="half" idx="10"/>
          </p:nvPr>
        </p:nvSpPr>
        <p:spPr/>
        <p:txBody>
          <a:bodyPr/>
          <a:lstStyle/>
          <a:p>
            <a:fld id="{0A43E27A-C096-4C89-8B85-05F384CFFFDF}" type="datetimeFigureOut">
              <a:rPr lang="nl-BE" smtClean="0"/>
              <a:t>1/09/2021</a:t>
            </a:fld>
            <a:endParaRPr lang="nl-BE"/>
          </a:p>
        </p:txBody>
      </p:sp>
      <p:sp>
        <p:nvSpPr>
          <p:cNvPr id="8" name="Tijdelijke aanduiding voor voettekst 7">
            <a:extLst>
              <a:ext uri="{FF2B5EF4-FFF2-40B4-BE49-F238E27FC236}">
                <a16:creationId xmlns:a16="http://schemas.microsoft.com/office/drawing/2014/main" xmlns="" id="{F214D7AD-2BF5-4524-9E74-DADEF9957FF7}"/>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xmlns="" id="{B3409507-8243-4025-98A9-283521D38913}"/>
              </a:ext>
            </a:extLst>
          </p:cNvPr>
          <p:cNvSpPr>
            <a:spLocks noGrp="1"/>
          </p:cNvSpPr>
          <p:nvPr>
            <p:ph type="sldNum" sz="quarter" idx="12"/>
          </p:nvPr>
        </p:nvSpPr>
        <p:spPr/>
        <p:txBody>
          <a:bodyPr/>
          <a:lstStyle/>
          <a:p>
            <a:fld id="{A204F318-2D02-4663-9352-EFA7D9633558}" type="slidenum">
              <a:rPr lang="nl-BE" smtClean="0"/>
              <a:t>‹nr.›</a:t>
            </a:fld>
            <a:endParaRPr lang="nl-BE"/>
          </a:p>
        </p:txBody>
      </p:sp>
    </p:spTree>
    <p:extLst>
      <p:ext uri="{BB962C8B-B14F-4D97-AF65-F5344CB8AC3E}">
        <p14:creationId xmlns:p14="http://schemas.microsoft.com/office/powerpoint/2010/main" val="1462810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CB12001-EE49-4A3B-B065-B8828416A833}"/>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xmlns="" id="{19EB0C39-3421-4E4C-AA5C-5B959AA46F1B}"/>
              </a:ext>
            </a:extLst>
          </p:cNvPr>
          <p:cNvSpPr>
            <a:spLocks noGrp="1"/>
          </p:cNvSpPr>
          <p:nvPr>
            <p:ph type="dt" sz="half" idx="10"/>
          </p:nvPr>
        </p:nvSpPr>
        <p:spPr/>
        <p:txBody>
          <a:bodyPr/>
          <a:lstStyle/>
          <a:p>
            <a:fld id="{0A43E27A-C096-4C89-8B85-05F384CFFFDF}" type="datetimeFigureOut">
              <a:rPr lang="nl-BE" smtClean="0"/>
              <a:t>1/09/2021</a:t>
            </a:fld>
            <a:endParaRPr lang="nl-BE"/>
          </a:p>
        </p:txBody>
      </p:sp>
      <p:sp>
        <p:nvSpPr>
          <p:cNvPr id="4" name="Tijdelijke aanduiding voor voettekst 3">
            <a:extLst>
              <a:ext uri="{FF2B5EF4-FFF2-40B4-BE49-F238E27FC236}">
                <a16:creationId xmlns:a16="http://schemas.microsoft.com/office/drawing/2014/main" xmlns="" id="{B57556CE-0D87-4D01-90B4-0D8E141A786D}"/>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xmlns="" id="{427494D8-622D-467D-9184-4F3580E5D836}"/>
              </a:ext>
            </a:extLst>
          </p:cNvPr>
          <p:cNvSpPr>
            <a:spLocks noGrp="1"/>
          </p:cNvSpPr>
          <p:nvPr>
            <p:ph type="sldNum" sz="quarter" idx="12"/>
          </p:nvPr>
        </p:nvSpPr>
        <p:spPr/>
        <p:txBody>
          <a:bodyPr/>
          <a:lstStyle/>
          <a:p>
            <a:fld id="{A204F318-2D02-4663-9352-EFA7D9633558}" type="slidenum">
              <a:rPr lang="nl-BE" smtClean="0"/>
              <a:t>‹nr.›</a:t>
            </a:fld>
            <a:endParaRPr lang="nl-BE"/>
          </a:p>
        </p:txBody>
      </p:sp>
    </p:spTree>
    <p:extLst>
      <p:ext uri="{BB962C8B-B14F-4D97-AF65-F5344CB8AC3E}">
        <p14:creationId xmlns:p14="http://schemas.microsoft.com/office/powerpoint/2010/main" val="1003294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xmlns="" id="{B76EA8BC-4604-45EB-9A4A-F3AED396E8AC}"/>
              </a:ext>
            </a:extLst>
          </p:cNvPr>
          <p:cNvSpPr>
            <a:spLocks noGrp="1"/>
          </p:cNvSpPr>
          <p:nvPr>
            <p:ph type="dt" sz="half" idx="10"/>
          </p:nvPr>
        </p:nvSpPr>
        <p:spPr/>
        <p:txBody>
          <a:bodyPr/>
          <a:lstStyle/>
          <a:p>
            <a:fld id="{0A43E27A-C096-4C89-8B85-05F384CFFFDF}" type="datetimeFigureOut">
              <a:rPr lang="nl-BE" smtClean="0"/>
              <a:t>1/09/2021</a:t>
            </a:fld>
            <a:endParaRPr lang="nl-BE"/>
          </a:p>
        </p:txBody>
      </p:sp>
      <p:sp>
        <p:nvSpPr>
          <p:cNvPr id="3" name="Tijdelijke aanduiding voor voettekst 2">
            <a:extLst>
              <a:ext uri="{FF2B5EF4-FFF2-40B4-BE49-F238E27FC236}">
                <a16:creationId xmlns:a16="http://schemas.microsoft.com/office/drawing/2014/main" xmlns="" id="{93913B51-3837-4603-9C3B-ED1C9A09E208}"/>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xmlns="" id="{ADABB00B-7B7E-4A76-BFB3-E5447AD2E024}"/>
              </a:ext>
            </a:extLst>
          </p:cNvPr>
          <p:cNvSpPr>
            <a:spLocks noGrp="1"/>
          </p:cNvSpPr>
          <p:nvPr>
            <p:ph type="sldNum" sz="quarter" idx="12"/>
          </p:nvPr>
        </p:nvSpPr>
        <p:spPr/>
        <p:txBody>
          <a:bodyPr/>
          <a:lstStyle/>
          <a:p>
            <a:fld id="{A204F318-2D02-4663-9352-EFA7D9633558}" type="slidenum">
              <a:rPr lang="nl-BE" smtClean="0"/>
              <a:t>‹nr.›</a:t>
            </a:fld>
            <a:endParaRPr lang="nl-BE"/>
          </a:p>
        </p:txBody>
      </p:sp>
    </p:spTree>
    <p:extLst>
      <p:ext uri="{BB962C8B-B14F-4D97-AF65-F5344CB8AC3E}">
        <p14:creationId xmlns:p14="http://schemas.microsoft.com/office/powerpoint/2010/main" val="1270753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EB12205-D270-4AC6-8B4F-B09EC58A279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xmlns="" id="{E86353A1-E7D4-4FED-A153-26545D40D9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xmlns="" id="{234BE4F2-1945-4D48-80AC-EED8B448C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xmlns="" id="{E303297E-1B2E-410E-A85C-DEBEDF0F7B9B}"/>
              </a:ext>
            </a:extLst>
          </p:cNvPr>
          <p:cNvSpPr>
            <a:spLocks noGrp="1"/>
          </p:cNvSpPr>
          <p:nvPr>
            <p:ph type="dt" sz="half" idx="10"/>
          </p:nvPr>
        </p:nvSpPr>
        <p:spPr/>
        <p:txBody>
          <a:bodyPr/>
          <a:lstStyle/>
          <a:p>
            <a:fld id="{0A43E27A-C096-4C89-8B85-05F384CFFFDF}" type="datetimeFigureOut">
              <a:rPr lang="nl-BE" smtClean="0"/>
              <a:t>1/09/2021</a:t>
            </a:fld>
            <a:endParaRPr lang="nl-BE"/>
          </a:p>
        </p:txBody>
      </p:sp>
      <p:sp>
        <p:nvSpPr>
          <p:cNvPr id="6" name="Tijdelijke aanduiding voor voettekst 5">
            <a:extLst>
              <a:ext uri="{FF2B5EF4-FFF2-40B4-BE49-F238E27FC236}">
                <a16:creationId xmlns:a16="http://schemas.microsoft.com/office/drawing/2014/main" xmlns="" id="{B0F7BABD-397E-4F6E-913D-0DF476243D7A}"/>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xmlns="" id="{CCC59BCC-2133-4B38-BEC0-F16A9BC63DE7}"/>
              </a:ext>
            </a:extLst>
          </p:cNvPr>
          <p:cNvSpPr>
            <a:spLocks noGrp="1"/>
          </p:cNvSpPr>
          <p:nvPr>
            <p:ph type="sldNum" sz="quarter" idx="12"/>
          </p:nvPr>
        </p:nvSpPr>
        <p:spPr/>
        <p:txBody>
          <a:bodyPr/>
          <a:lstStyle/>
          <a:p>
            <a:fld id="{A204F318-2D02-4663-9352-EFA7D9633558}" type="slidenum">
              <a:rPr lang="nl-BE" smtClean="0"/>
              <a:t>‹nr.›</a:t>
            </a:fld>
            <a:endParaRPr lang="nl-BE"/>
          </a:p>
        </p:txBody>
      </p:sp>
    </p:spTree>
    <p:extLst>
      <p:ext uri="{BB962C8B-B14F-4D97-AF65-F5344CB8AC3E}">
        <p14:creationId xmlns:p14="http://schemas.microsoft.com/office/powerpoint/2010/main" val="3647241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8607B27-25AE-4AA8-82E9-4DF6B352A8D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xmlns="" id="{F5A3EB74-36CC-4DD8-8158-68611F03E2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xmlns="" id="{55A82952-4077-4A98-8415-83E089BFD5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xmlns="" id="{BF133058-F98D-4AA5-BD41-EEE6FD592F39}"/>
              </a:ext>
            </a:extLst>
          </p:cNvPr>
          <p:cNvSpPr>
            <a:spLocks noGrp="1"/>
          </p:cNvSpPr>
          <p:nvPr>
            <p:ph type="dt" sz="half" idx="10"/>
          </p:nvPr>
        </p:nvSpPr>
        <p:spPr/>
        <p:txBody>
          <a:bodyPr/>
          <a:lstStyle/>
          <a:p>
            <a:fld id="{0A43E27A-C096-4C89-8B85-05F384CFFFDF}" type="datetimeFigureOut">
              <a:rPr lang="nl-BE" smtClean="0"/>
              <a:t>1/09/2021</a:t>
            </a:fld>
            <a:endParaRPr lang="nl-BE"/>
          </a:p>
        </p:txBody>
      </p:sp>
      <p:sp>
        <p:nvSpPr>
          <p:cNvPr id="6" name="Tijdelijke aanduiding voor voettekst 5">
            <a:extLst>
              <a:ext uri="{FF2B5EF4-FFF2-40B4-BE49-F238E27FC236}">
                <a16:creationId xmlns:a16="http://schemas.microsoft.com/office/drawing/2014/main" xmlns="" id="{90B5BE18-15C8-4BB2-9361-C40D629C5DEB}"/>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xmlns="" id="{44FE04CC-6056-470B-A5C8-8D30E537DD2E}"/>
              </a:ext>
            </a:extLst>
          </p:cNvPr>
          <p:cNvSpPr>
            <a:spLocks noGrp="1"/>
          </p:cNvSpPr>
          <p:nvPr>
            <p:ph type="sldNum" sz="quarter" idx="12"/>
          </p:nvPr>
        </p:nvSpPr>
        <p:spPr/>
        <p:txBody>
          <a:bodyPr/>
          <a:lstStyle/>
          <a:p>
            <a:fld id="{A204F318-2D02-4663-9352-EFA7D9633558}" type="slidenum">
              <a:rPr lang="nl-BE" smtClean="0"/>
              <a:t>‹nr.›</a:t>
            </a:fld>
            <a:endParaRPr lang="nl-BE"/>
          </a:p>
        </p:txBody>
      </p:sp>
    </p:spTree>
    <p:extLst>
      <p:ext uri="{BB962C8B-B14F-4D97-AF65-F5344CB8AC3E}">
        <p14:creationId xmlns:p14="http://schemas.microsoft.com/office/powerpoint/2010/main" val="2707520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xmlns="" id="{5FB51AAA-F6B3-4351-BDD4-A07ECA1305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xmlns="" id="{C1F909B2-8B2C-477B-9F01-4104F8E191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xmlns="" id="{B2925B14-A6A3-468B-B6E9-7101E15B3A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43E27A-C096-4C89-8B85-05F384CFFFDF}" type="datetimeFigureOut">
              <a:rPr lang="nl-BE" smtClean="0"/>
              <a:t>1/09/2021</a:t>
            </a:fld>
            <a:endParaRPr lang="nl-BE"/>
          </a:p>
        </p:txBody>
      </p:sp>
      <p:sp>
        <p:nvSpPr>
          <p:cNvPr id="5" name="Tijdelijke aanduiding voor voettekst 4">
            <a:extLst>
              <a:ext uri="{FF2B5EF4-FFF2-40B4-BE49-F238E27FC236}">
                <a16:creationId xmlns:a16="http://schemas.microsoft.com/office/drawing/2014/main" xmlns="" id="{A45E018C-A317-4B5C-821E-3D1B23E84A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xmlns="" id="{7628C407-8412-498A-9670-A04B089469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4F318-2D02-4663-9352-EFA7D9633558}" type="slidenum">
              <a:rPr lang="nl-BE" smtClean="0"/>
              <a:t>‹nr.›</a:t>
            </a:fld>
            <a:endParaRPr lang="nl-BE"/>
          </a:p>
        </p:txBody>
      </p:sp>
    </p:spTree>
    <p:extLst>
      <p:ext uri="{BB962C8B-B14F-4D97-AF65-F5344CB8AC3E}">
        <p14:creationId xmlns:p14="http://schemas.microsoft.com/office/powerpoint/2010/main" val="950362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zorg-en-gezondheid.be/contactonderzoek" TargetMode="External"/><Relationship Id="rId2" Type="http://schemas.openxmlformats.org/officeDocument/2006/relationships/hyperlink" Target="https://covid-19.sciensano.be/nl/procedures/contactopvolging-0" TargetMode="External"/><Relationship Id="rId1" Type="http://schemas.openxmlformats.org/officeDocument/2006/relationships/slideLayout" Target="../slideLayouts/slideLayout2.xml"/><Relationship Id="rId4" Type="http://schemas.openxmlformats.org/officeDocument/2006/relationships/hyperlink" Target="https://www.zorg-en-gezondheid.be/per-domein/infectieziekten-en-vaccinaties/coronavirus/uitbraak-coronavirus-covid-19"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ovid-19.sciensano.be/nl/procedures/laag-risicocontacten" TargetMode="External"/><Relationship Id="rId2" Type="http://schemas.openxmlformats.org/officeDocument/2006/relationships/hyperlink" Target="https://covid-19.sciensano.be/nl/procedures/isolati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ovid-19.sciensano.be/nl/procedures/isolatie" TargetMode="External"/><Relationship Id="rId2" Type="http://schemas.openxmlformats.org/officeDocument/2006/relationships/hyperlink" Target="https://covid-19.sciensano.be/nl/procedures/indicaties" TargetMode="External"/><Relationship Id="rId1" Type="http://schemas.openxmlformats.org/officeDocument/2006/relationships/slideLayout" Target="../slideLayouts/slideLayout2.xml"/><Relationship Id="rId5" Type="http://schemas.openxmlformats.org/officeDocument/2006/relationships/hyperlink" Target="https://covid-19.sciensano.be/nl/procedures/hoog-risicocontacten" TargetMode="External"/><Relationship Id="rId4" Type="http://schemas.openxmlformats.org/officeDocument/2006/relationships/hyperlink" Target="https://covid-19.sciensano.be/nl/procedures/quarantain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covid-19.sciensano.be/nl/procedures/quarantain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ovid-19.sciensano.be/nl/procedures/maatregelen" TargetMode="External"/><Relationship Id="rId2" Type="http://schemas.openxmlformats.org/officeDocument/2006/relationships/hyperlink" Target="https://covid-19.sciensano.be/nl/procedures/laag-risicocontact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xmlns="" id="{ED8E54F9-849C-4865-8C5E-FD967B81D7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xmlns="" id="{391AE6B3-1D2D-4C67-A4DB-888635B527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xmlns="" id="{DD9D5302-1BDD-4B70-BE09-074EF1E5C638}"/>
              </a:ext>
            </a:extLst>
          </p:cNvPr>
          <p:cNvSpPr>
            <a:spLocks noGrp="1"/>
          </p:cNvSpPr>
          <p:nvPr>
            <p:ph type="ctrTitle"/>
          </p:nvPr>
        </p:nvSpPr>
        <p:spPr>
          <a:xfrm>
            <a:off x="1524000" y="929452"/>
            <a:ext cx="9144000" cy="2526738"/>
          </a:xfrm>
        </p:spPr>
        <p:txBody>
          <a:bodyPr>
            <a:normAutofit/>
          </a:bodyPr>
          <a:lstStyle/>
          <a:p>
            <a:r>
              <a:rPr lang="nl-BE" sz="6600">
                <a:solidFill>
                  <a:srgbClr val="FFFFFF"/>
                </a:solidFill>
              </a:rPr>
              <a:t>Richtlijnen vanaf 1-9-2021</a:t>
            </a:r>
          </a:p>
        </p:txBody>
      </p:sp>
      <p:sp>
        <p:nvSpPr>
          <p:cNvPr id="3" name="Ondertitel 2">
            <a:extLst>
              <a:ext uri="{FF2B5EF4-FFF2-40B4-BE49-F238E27FC236}">
                <a16:creationId xmlns:a16="http://schemas.microsoft.com/office/drawing/2014/main" xmlns="" id="{45245A5B-36B8-47F9-824A-25DAA55F44C4}"/>
              </a:ext>
            </a:extLst>
          </p:cNvPr>
          <p:cNvSpPr>
            <a:spLocks noGrp="1"/>
          </p:cNvSpPr>
          <p:nvPr>
            <p:ph type="subTitle" idx="1"/>
          </p:nvPr>
        </p:nvSpPr>
        <p:spPr>
          <a:xfrm>
            <a:off x="1524000" y="3695230"/>
            <a:ext cx="9144000" cy="1626541"/>
          </a:xfrm>
        </p:spPr>
        <p:txBody>
          <a:bodyPr>
            <a:normAutofit/>
          </a:bodyPr>
          <a:lstStyle/>
          <a:p>
            <a:r>
              <a:rPr lang="nl-BE">
                <a:solidFill>
                  <a:srgbClr val="FFFFFF"/>
                </a:solidFill>
              </a:rPr>
              <a:t>patrick.smits@vlaanderen.be</a:t>
            </a:r>
          </a:p>
        </p:txBody>
      </p:sp>
      <p:sp>
        <p:nvSpPr>
          <p:cNvPr id="27" name="sketch line">
            <a:extLst>
              <a:ext uri="{FF2B5EF4-FFF2-40B4-BE49-F238E27FC236}">
                <a16:creationId xmlns:a16="http://schemas.microsoft.com/office/drawing/2014/main" xmlns="" id="{6D080EC2-42B5-4E04-BBF7-F0BC5CB7C9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974206" y="3566566"/>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8353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xmlns="" id="{955A2079-FA98-4876-80F0-72364A7D2EA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F059F4E1-F94A-4CAE-ACC0-789CA12750B9}"/>
              </a:ext>
            </a:extLst>
          </p:cNvPr>
          <p:cNvSpPr>
            <a:spLocks noGrp="1"/>
          </p:cNvSpPr>
          <p:nvPr>
            <p:ph type="title"/>
          </p:nvPr>
        </p:nvSpPr>
        <p:spPr>
          <a:xfrm>
            <a:off x="838200" y="557188"/>
            <a:ext cx="10515600" cy="1133499"/>
          </a:xfrm>
        </p:spPr>
        <p:txBody>
          <a:bodyPr>
            <a:normAutofit/>
          </a:bodyPr>
          <a:lstStyle/>
          <a:p>
            <a:pPr algn="ctr"/>
            <a:r>
              <a:rPr lang="nl-BE" sz="5200"/>
              <a:t>Laag-risicocontacten in het onderwijs</a:t>
            </a:r>
          </a:p>
        </p:txBody>
      </p:sp>
      <p:graphicFrame>
        <p:nvGraphicFramePr>
          <p:cNvPr id="18" name="Tijdelijke aanduiding voor inhoud 2">
            <a:extLst>
              <a:ext uri="{FF2B5EF4-FFF2-40B4-BE49-F238E27FC236}">
                <a16:creationId xmlns:a16="http://schemas.microsoft.com/office/drawing/2014/main" xmlns="" id="{8F65801B-ACF2-4675-B53F-6C0E29F310A8}"/>
              </a:ext>
            </a:extLst>
          </p:cNvPr>
          <p:cNvGraphicFramePr>
            <a:graphicFrameLocks noGrp="1"/>
          </p:cNvGraphicFramePr>
          <p:nvPr>
            <p:ph idx="1"/>
            <p:extLst>
              <p:ext uri="{D42A27DB-BD31-4B8C-83A1-F6EECF244321}">
                <p14:modId xmlns:p14="http://schemas.microsoft.com/office/powerpoint/2010/main" val="4086753780"/>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4979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48D40E69-7566-4086-AB30-BA400EB6223C}"/>
              </a:ext>
            </a:extLst>
          </p:cNvPr>
          <p:cNvSpPr>
            <a:spLocks noGrp="1"/>
          </p:cNvSpPr>
          <p:nvPr>
            <p:ph type="title"/>
          </p:nvPr>
        </p:nvSpPr>
        <p:spPr>
          <a:xfrm>
            <a:off x="686834" y="1153572"/>
            <a:ext cx="3200400" cy="4461163"/>
          </a:xfrm>
        </p:spPr>
        <p:txBody>
          <a:bodyPr>
            <a:normAutofit/>
          </a:bodyPr>
          <a:lstStyle/>
          <a:p>
            <a:r>
              <a:rPr lang="nl-BE">
                <a:solidFill>
                  <a:srgbClr val="FFFFFF"/>
                </a:solidFill>
              </a:rPr>
              <a:t>Cluster Lager Onderwijs</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xmlns="" id="{81E9A71B-61DD-4547-AAD5-FA33944CA534}"/>
              </a:ext>
            </a:extLst>
          </p:cNvPr>
          <p:cNvSpPr>
            <a:spLocks noGrp="1"/>
          </p:cNvSpPr>
          <p:nvPr>
            <p:ph idx="1"/>
          </p:nvPr>
        </p:nvSpPr>
        <p:spPr>
          <a:xfrm>
            <a:off x="4447308" y="591344"/>
            <a:ext cx="6906491" cy="5585619"/>
          </a:xfrm>
        </p:spPr>
        <p:txBody>
          <a:bodyPr anchor="ctr">
            <a:normAutofit/>
          </a:bodyPr>
          <a:lstStyle/>
          <a:p>
            <a:r>
              <a:rPr lang="nl-NL" b="0" i="0">
                <a:effectLst/>
                <a:latin typeface="Arial" panose="020B0604020202020204" pitchFamily="34" charset="0"/>
              </a:rPr>
              <a:t>Indien er in een klas meer dan één geval is en de klas was nog niet gesloten, wordt de procedure gevolgd zoals beschreven in de beslisbomen. </a:t>
            </a:r>
          </a:p>
          <a:p>
            <a:r>
              <a:rPr lang="nl-NL" b="0" i="0">
                <a:effectLst/>
                <a:latin typeface="Arial" panose="020B0604020202020204" pitchFamily="34" charset="0"/>
              </a:rPr>
              <a:t>Samengevat zal de klas gesloten worden voor 7-10 dagen indien 2 leerlingen besmet raken binnen de 14 dagen.</a:t>
            </a:r>
          </a:p>
          <a:p>
            <a:r>
              <a:rPr lang="nl-NL">
                <a:latin typeface="Arial" panose="020B0604020202020204" pitchFamily="34" charset="0"/>
              </a:rPr>
              <a:t>T</a:t>
            </a:r>
            <a:r>
              <a:rPr lang="nl-NL" b="0" i="0">
                <a:effectLst/>
                <a:latin typeface="Arial" panose="020B0604020202020204" pitchFamily="34" charset="0"/>
              </a:rPr>
              <a:t>enzij het epidemiologisch onderzoek uitwijst dat de besmettingen waarschijnlijk buiten de klas werden opgelopen (bv. via besmette huisgenoten).</a:t>
            </a:r>
          </a:p>
          <a:p>
            <a:endParaRPr lang="nl-BE" dirty="0"/>
          </a:p>
        </p:txBody>
      </p:sp>
    </p:spTree>
    <p:extLst>
      <p:ext uri="{BB962C8B-B14F-4D97-AF65-F5344CB8AC3E}">
        <p14:creationId xmlns:p14="http://schemas.microsoft.com/office/powerpoint/2010/main" val="2995399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53B021B3-DE93-4AB7-8A18-CF5F1CED88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3A33E16F-CBA5-48FA-A0C6-12C3326BEB43}"/>
              </a:ext>
            </a:extLst>
          </p:cNvPr>
          <p:cNvSpPr>
            <a:spLocks noGrp="1"/>
          </p:cNvSpPr>
          <p:nvPr>
            <p:ph type="title"/>
          </p:nvPr>
        </p:nvSpPr>
        <p:spPr>
          <a:xfrm>
            <a:off x="841248" y="256032"/>
            <a:ext cx="10506456" cy="1014984"/>
          </a:xfrm>
        </p:spPr>
        <p:txBody>
          <a:bodyPr anchor="b">
            <a:normAutofit/>
          </a:bodyPr>
          <a:lstStyle/>
          <a:p>
            <a:r>
              <a:rPr lang="nl-BE" dirty="0"/>
              <a:t>Middelbaar Onderwijs.</a:t>
            </a:r>
          </a:p>
        </p:txBody>
      </p:sp>
      <p:sp>
        <p:nvSpPr>
          <p:cNvPr id="11" name="Rectangle 10">
            <a:extLst>
              <a:ext uri="{FF2B5EF4-FFF2-40B4-BE49-F238E27FC236}">
                <a16:creationId xmlns:a16="http://schemas.microsoft.com/office/drawing/2014/main" xmlns="" id="{52D502E5-F6B4-4D58-B4AE-FC466FF15E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xmlns="" id="{9DECDBF4-02B6-4BB4-B65B-B8107AD6A9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Tijdelijke aanduiding voor inhoud 2">
            <a:extLst>
              <a:ext uri="{FF2B5EF4-FFF2-40B4-BE49-F238E27FC236}">
                <a16:creationId xmlns:a16="http://schemas.microsoft.com/office/drawing/2014/main" xmlns="" id="{3AE8A2EC-B2C3-49BB-808E-8505CFC96DAB}"/>
              </a:ext>
            </a:extLst>
          </p:cNvPr>
          <p:cNvGraphicFramePr>
            <a:graphicFrameLocks noGrp="1"/>
          </p:cNvGraphicFramePr>
          <p:nvPr>
            <p:ph idx="1"/>
            <p:extLst>
              <p:ext uri="{D42A27DB-BD31-4B8C-83A1-F6EECF244321}">
                <p14:modId xmlns:p14="http://schemas.microsoft.com/office/powerpoint/2010/main" val="2130852903"/>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991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87E6484E-BD1C-47AF-A7D6-931FE897F5E4}"/>
              </a:ext>
            </a:extLst>
          </p:cNvPr>
          <p:cNvSpPr>
            <a:spLocks noGrp="1"/>
          </p:cNvSpPr>
          <p:nvPr>
            <p:ph type="title"/>
          </p:nvPr>
        </p:nvSpPr>
        <p:spPr>
          <a:xfrm>
            <a:off x="686834" y="1153572"/>
            <a:ext cx="3200400" cy="4461163"/>
          </a:xfrm>
        </p:spPr>
        <p:txBody>
          <a:bodyPr>
            <a:normAutofit/>
          </a:bodyPr>
          <a:lstStyle/>
          <a:p>
            <a:r>
              <a:rPr lang="nl-BE">
                <a:solidFill>
                  <a:srgbClr val="FFFFFF"/>
                </a:solidFill>
              </a:rPr>
              <a:t>Middelbaar Onderwijs Cluster</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xmlns="" id="{AB7841D9-0A23-42A5-9A2C-F896F1E0FC3E}"/>
              </a:ext>
            </a:extLst>
          </p:cNvPr>
          <p:cNvSpPr>
            <a:spLocks noGrp="1"/>
          </p:cNvSpPr>
          <p:nvPr>
            <p:ph idx="1"/>
          </p:nvPr>
        </p:nvSpPr>
        <p:spPr>
          <a:xfrm>
            <a:off x="4447308" y="591344"/>
            <a:ext cx="6906491" cy="5585619"/>
          </a:xfrm>
        </p:spPr>
        <p:txBody>
          <a:bodyPr anchor="ctr">
            <a:normAutofit/>
          </a:bodyPr>
          <a:lstStyle/>
          <a:p>
            <a:r>
              <a:rPr lang="nl-NL" sz="2000" b="0" i="0" dirty="0">
                <a:effectLst/>
                <a:latin typeface="Arial" panose="020B0604020202020204" pitchFamily="34" charset="0"/>
              </a:rPr>
              <a:t>Indien onder de hoog-risico contacten een andere leerling positief test (al dan niet met symptomen), wordt deze leerling ook een indexgeval en doorloopt men nogmaals het </a:t>
            </a:r>
            <a:r>
              <a:rPr lang="nl-NL" sz="2000" b="0" i="0" dirty="0" err="1">
                <a:effectLst/>
                <a:latin typeface="Arial" panose="020B0604020202020204" pitchFamily="34" charset="0"/>
              </a:rPr>
              <a:t>contactopvolgingsproces</a:t>
            </a:r>
            <a:r>
              <a:rPr lang="nl-NL" sz="2000" b="0" i="0" dirty="0">
                <a:effectLst/>
                <a:latin typeface="Arial" panose="020B0604020202020204" pitchFamily="34" charset="0"/>
              </a:rPr>
              <a:t>. De klas moet niet in zijn geheel in quarantaine geplaatst worden.</a:t>
            </a:r>
          </a:p>
          <a:p>
            <a:r>
              <a:rPr lang="nl-NL" sz="2000" b="0" i="0" dirty="0">
                <a:effectLst/>
                <a:latin typeface="Arial" panose="020B0604020202020204" pitchFamily="34" charset="0"/>
              </a:rPr>
              <a:t>Indien echter een tweede positief geval in de klas geen hoog risico contact is van het eerste indexgeval, moet men buiten de klas zoeken naar een andere mogelijke bron van overdracht tussen deze twee gevallen. Indien men geen andere mogelijke bron vindt buiten de klas, wordt de hele klas in quarantaine geplaatst en getest. </a:t>
            </a:r>
            <a:br>
              <a:rPr lang="nl-NL" sz="2000" b="0" i="0" dirty="0">
                <a:effectLst/>
                <a:latin typeface="Arial" panose="020B0604020202020204" pitchFamily="34" charset="0"/>
              </a:rPr>
            </a:br>
            <a:r>
              <a:rPr lang="nl-NL" sz="2000" b="0" i="0" dirty="0">
                <a:effectLst/>
                <a:latin typeface="Arial" panose="020B0604020202020204" pitchFamily="34" charset="0"/>
              </a:rPr>
              <a:t>Zie eveneens de beslisbomen voor meer informatie.</a:t>
            </a:r>
          </a:p>
          <a:p>
            <a:r>
              <a:rPr lang="nl-NL" sz="2000" b="0" i="0" dirty="0">
                <a:effectLst/>
                <a:latin typeface="Arial" panose="020B0604020202020204" pitchFamily="34" charset="0"/>
              </a:rPr>
              <a:t>Als de middelen van het CLB niet toelaten om een uitgebreid </a:t>
            </a:r>
            <a:r>
              <a:rPr lang="nl-NL" sz="2000" b="0" i="0" dirty="0" err="1">
                <a:effectLst/>
                <a:latin typeface="Arial" panose="020B0604020202020204" pitchFamily="34" charset="0"/>
              </a:rPr>
              <a:t>contactonderzoek</a:t>
            </a:r>
            <a:r>
              <a:rPr lang="nl-NL" sz="2000" b="0" i="0" dirty="0">
                <a:effectLst/>
                <a:latin typeface="Arial" panose="020B0604020202020204" pitchFamily="34" charset="0"/>
              </a:rPr>
              <a:t> te doen, worden alle contacten in de groep van het indexgeval als hoog-risicocontacten beschouwd en in quarantaine geplaatst.</a:t>
            </a:r>
          </a:p>
          <a:p>
            <a:endParaRPr lang="nl-BE" sz="2000" dirty="0"/>
          </a:p>
        </p:txBody>
      </p:sp>
    </p:spTree>
    <p:extLst>
      <p:ext uri="{BB962C8B-B14F-4D97-AF65-F5344CB8AC3E}">
        <p14:creationId xmlns:p14="http://schemas.microsoft.com/office/powerpoint/2010/main" val="38496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42A4FC2C-047E-45A5-965D-8E1E3BF09B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Tijdelijke aanduiding voor inhoud 4">
            <a:extLst>
              <a:ext uri="{FF2B5EF4-FFF2-40B4-BE49-F238E27FC236}">
                <a16:creationId xmlns:a16="http://schemas.microsoft.com/office/drawing/2014/main" xmlns="" id="{DF6FDA46-45F6-4D95-A5F1-845F5BEA742C}"/>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852" b="41909"/>
          <a:stretch/>
        </p:blipFill>
        <p:spPr>
          <a:xfrm>
            <a:off x="20" y="1282"/>
            <a:ext cx="12191980" cy="6856718"/>
          </a:xfrm>
          <a:prstGeom prst="rect">
            <a:avLst/>
          </a:prstGeom>
        </p:spPr>
      </p:pic>
    </p:spTree>
    <p:extLst>
      <p:ext uri="{BB962C8B-B14F-4D97-AF65-F5344CB8AC3E}">
        <p14:creationId xmlns:p14="http://schemas.microsoft.com/office/powerpoint/2010/main" val="1207392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E3211742-1F80-4C18-BEB8-7BEE72F4FE69}"/>
              </a:ext>
            </a:extLst>
          </p:cNvPr>
          <p:cNvSpPr>
            <a:spLocks noGrp="1"/>
          </p:cNvSpPr>
          <p:nvPr>
            <p:ph type="title"/>
          </p:nvPr>
        </p:nvSpPr>
        <p:spPr>
          <a:xfrm>
            <a:off x="686834" y="1153572"/>
            <a:ext cx="3200400" cy="4461163"/>
          </a:xfrm>
        </p:spPr>
        <p:txBody>
          <a:bodyPr>
            <a:normAutofit/>
          </a:bodyPr>
          <a:lstStyle/>
          <a:p>
            <a:r>
              <a:rPr lang="nl-BE" sz="3700">
                <a:solidFill>
                  <a:srgbClr val="FFFFFF"/>
                </a:solidFill>
              </a:rPr>
              <a:t>Risicocontacten</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xmlns="" id="{74B1FFC7-CDF6-4038-AEAD-E562CDC91192}"/>
              </a:ext>
            </a:extLst>
          </p:cNvPr>
          <p:cNvSpPr>
            <a:spLocks noGrp="1"/>
          </p:cNvSpPr>
          <p:nvPr>
            <p:ph idx="1"/>
          </p:nvPr>
        </p:nvSpPr>
        <p:spPr>
          <a:xfrm>
            <a:off x="4447308" y="591344"/>
            <a:ext cx="6906491" cy="5585619"/>
          </a:xfrm>
        </p:spPr>
        <p:txBody>
          <a:bodyPr anchor="ctr">
            <a:normAutofit/>
          </a:bodyPr>
          <a:lstStyle/>
          <a:p>
            <a:r>
              <a:rPr lang="nl-NL" sz="2400" b="0" i="0">
                <a:effectLst/>
                <a:latin typeface="Arial" panose="020B0604020202020204" pitchFamily="34" charset="0"/>
              </a:rPr>
              <a:t>Elke persoon die contact heeft gehad met een bevestigd COVID-19 geval binnen een tijdspanne van 2 dagen voor het begin van de symptomen tot het einde van de besmettelijkheidsperiode van het geval (einde van de isolatie), loopt risico besmet te zijn.</a:t>
            </a:r>
          </a:p>
          <a:p>
            <a:r>
              <a:rPr lang="nl-NL" sz="2400" b="0" i="0">
                <a:effectLst/>
                <a:latin typeface="Arial" panose="020B0604020202020204" pitchFamily="34" charset="0"/>
              </a:rPr>
              <a:t>Er wordt een onderscheid gemaakt tussen personen die een nauw contact hebben gehad (hoog-risicocontact) en personen die een oppervlakkig contact hadden (laag-risicocontact).</a:t>
            </a:r>
          </a:p>
          <a:p>
            <a:r>
              <a:rPr lang="nl-NL" sz="2400" b="0" i="0">
                <a:effectLst/>
                <a:latin typeface="Arial" panose="020B0604020202020204" pitchFamily="34" charset="0"/>
              </a:rPr>
              <a:t>Er gelden specifieke criteria voor zorgverleners, kinderen en volledig gevaccineerde personen.</a:t>
            </a:r>
            <a:endParaRPr lang="nl-BE" sz="2400"/>
          </a:p>
        </p:txBody>
      </p:sp>
    </p:spTree>
    <p:extLst>
      <p:ext uri="{BB962C8B-B14F-4D97-AF65-F5344CB8AC3E}">
        <p14:creationId xmlns:p14="http://schemas.microsoft.com/office/powerpoint/2010/main" val="1802138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DA2E7C1E-2B5A-4BBA-AE51-1CD8C19309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6">
            <a:extLst>
              <a:ext uri="{FF2B5EF4-FFF2-40B4-BE49-F238E27FC236}">
                <a16:creationId xmlns:a16="http://schemas.microsoft.com/office/drawing/2014/main" xmlns="" id="{43DF76B1-5174-4FAF-9D19-FFEE984268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4762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Tijdelijke aanduiding voor inhoud 4" descr="Afbeelding met tekst&#10;&#10;Automatisch gegenereerde beschrijving">
            <a:extLst>
              <a:ext uri="{FF2B5EF4-FFF2-40B4-BE49-F238E27FC236}">
                <a16:creationId xmlns:a16="http://schemas.microsoft.com/office/drawing/2014/main" xmlns="" id="{45B2B204-7329-4B11-88C3-91745B57A0C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42904" y="914400"/>
            <a:ext cx="6829991" cy="4968819"/>
          </a:xfrm>
          <a:prstGeom prst="rect">
            <a:avLst/>
          </a:prstGeom>
        </p:spPr>
      </p:pic>
    </p:spTree>
    <p:extLst>
      <p:ext uri="{BB962C8B-B14F-4D97-AF65-F5344CB8AC3E}">
        <p14:creationId xmlns:p14="http://schemas.microsoft.com/office/powerpoint/2010/main" val="1260570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6">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28">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E2083280-577A-47DB-9FD9-47484033B125}"/>
              </a:ext>
            </a:extLst>
          </p:cNvPr>
          <p:cNvSpPr>
            <a:spLocks noGrp="1"/>
          </p:cNvSpPr>
          <p:nvPr>
            <p:ph type="title"/>
          </p:nvPr>
        </p:nvSpPr>
        <p:spPr>
          <a:xfrm>
            <a:off x="686834" y="1153572"/>
            <a:ext cx="3200400" cy="4461163"/>
          </a:xfrm>
        </p:spPr>
        <p:txBody>
          <a:bodyPr>
            <a:normAutofit/>
          </a:bodyPr>
          <a:lstStyle/>
          <a:p>
            <a:r>
              <a:rPr lang="nl-BE">
                <a:solidFill>
                  <a:srgbClr val="FFFFFF"/>
                </a:solidFill>
              </a:rPr>
              <a:t>Nuttige info</a:t>
            </a:r>
          </a:p>
        </p:txBody>
      </p:sp>
      <p:sp>
        <p:nvSpPr>
          <p:cNvPr id="35" name="Arc 30">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xmlns="" id="{FE1A66B7-ADBC-4149-AE18-031E5B054366}"/>
              </a:ext>
            </a:extLst>
          </p:cNvPr>
          <p:cNvSpPr>
            <a:spLocks noGrp="1"/>
          </p:cNvSpPr>
          <p:nvPr>
            <p:ph idx="1"/>
          </p:nvPr>
        </p:nvSpPr>
        <p:spPr>
          <a:xfrm>
            <a:off x="4447308" y="591344"/>
            <a:ext cx="6906491" cy="5585619"/>
          </a:xfrm>
        </p:spPr>
        <p:txBody>
          <a:bodyPr anchor="ctr">
            <a:normAutofit/>
          </a:bodyPr>
          <a:lstStyle/>
          <a:p>
            <a:r>
              <a:rPr lang="nl-BE" dirty="0">
                <a:hlinkClick r:id="rId2"/>
              </a:rPr>
              <a:t>https://covid-19.sciensano.be/nl/procedures/contactopvolging-0</a:t>
            </a:r>
            <a:endParaRPr lang="nl-BE" dirty="0"/>
          </a:p>
          <a:p>
            <a:r>
              <a:rPr lang="nl-BE" dirty="0">
                <a:hlinkClick r:id="rId3"/>
              </a:rPr>
              <a:t>https://www.zorg-en-gezondheid.be/contactonderzoek</a:t>
            </a:r>
            <a:endParaRPr lang="nl-BE" dirty="0"/>
          </a:p>
          <a:p>
            <a:r>
              <a:rPr lang="nl-BE" dirty="0">
                <a:hlinkClick r:id="rId4"/>
              </a:rPr>
              <a:t>https://www.zorg-en-gezondheid.be/per-domein/infectieziekten-en-vaccinaties/coronavirus/uitbraak-coronavirus-covid-19</a:t>
            </a:r>
            <a:endParaRPr lang="nl-BE" dirty="0"/>
          </a:p>
          <a:p>
            <a:endParaRPr lang="nl-BE" dirty="0"/>
          </a:p>
          <a:p>
            <a:endParaRPr lang="nl-BE" dirty="0"/>
          </a:p>
        </p:txBody>
      </p:sp>
    </p:spTree>
    <p:extLst>
      <p:ext uri="{BB962C8B-B14F-4D97-AF65-F5344CB8AC3E}">
        <p14:creationId xmlns:p14="http://schemas.microsoft.com/office/powerpoint/2010/main" val="3790944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42A4FC2C-047E-45A5-965D-8E1E3BF09B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Tijdelijke aanduiding voor inhoud 4" descr="Afbeelding met tekst&#10;&#10;Automatisch gegenereerde beschrijving">
            <a:extLst>
              <a:ext uri="{FF2B5EF4-FFF2-40B4-BE49-F238E27FC236}">
                <a16:creationId xmlns:a16="http://schemas.microsoft.com/office/drawing/2014/main" xmlns="" id="{8E2F063D-A129-4B08-9432-CB5443A62DB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537" r="12669"/>
          <a:stretch/>
        </p:blipFill>
        <p:spPr>
          <a:xfrm>
            <a:off x="20" y="1282"/>
            <a:ext cx="12191980" cy="6856718"/>
          </a:xfrm>
          <a:prstGeom prst="rect">
            <a:avLst/>
          </a:prstGeom>
        </p:spPr>
      </p:pic>
    </p:spTree>
    <p:extLst>
      <p:ext uri="{BB962C8B-B14F-4D97-AF65-F5344CB8AC3E}">
        <p14:creationId xmlns:p14="http://schemas.microsoft.com/office/powerpoint/2010/main" val="1904463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78CD360C-64B2-4349-9426-86BAAF67D833}"/>
              </a:ext>
            </a:extLst>
          </p:cNvPr>
          <p:cNvSpPr>
            <a:spLocks noGrp="1"/>
          </p:cNvSpPr>
          <p:nvPr>
            <p:ph type="title"/>
          </p:nvPr>
        </p:nvSpPr>
        <p:spPr>
          <a:xfrm>
            <a:off x="686834" y="1153572"/>
            <a:ext cx="3200400" cy="4461163"/>
          </a:xfrm>
        </p:spPr>
        <p:txBody>
          <a:bodyPr>
            <a:normAutofit/>
          </a:bodyPr>
          <a:lstStyle/>
          <a:p>
            <a:r>
              <a:rPr lang="nl-BE" sz="3700">
                <a:solidFill>
                  <a:srgbClr val="FFFFFF"/>
                </a:solidFill>
              </a:rPr>
              <a:t>Kinderopvang-Kleuterklas</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xmlns="" id="{CB8F5C7E-D020-4D4D-9ADB-FB816227CE4C}"/>
              </a:ext>
            </a:extLst>
          </p:cNvPr>
          <p:cNvSpPr>
            <a:spLocks noGrp="1"/>
          </p:cNvSpPr>
          <p:nvPr>
            <p:ph idx="1"/>
          </p:nvPr>
        </p:nvSpPr>
        <p:spPr>
          <a:xfrm>
            <a:off x="4447308" y="591344"/>
            <a:ext cx="6906491" cy="5585619"/>
          </a:xfrm>
        </p:spPr>
        <p:txBody>
          <a:bodyPr anchor="ctr">
            <a:normAutofit/>
          </a:bodyPr>
          <a:lstStyle/>
          <a:p>
            <a:r>
              <a:rPr lang="nl-NL" sz="2000" b="0" i="0">
                <a:effectLst/>
                <a:latin typeface="Arial" panose="020B0604020202020204" pitchFamily="34" charset="0"/>
              </a:rPr>
              <a:t>Indien een kind als </a:t>
            </a:r>
            <a:r>
              <a:rPr lang="nl-NL" sz="2000" b="1" i="0">
                <a:effectLst/>
                <a:latin typeface="Arial" panose="020B0604020202020204" pitchFamily="34" charset="0"/>
              </a:rPr>
              <a:t>enige kind in de bubbel/kleuterklas als COVID-positief gezien wordt</a:t>
            </a:r>
            <a:r>
              <a:rPr lang="nl-NL" sz="2000" b="0" i="0">
                <a:effectLst/>
                <a:latin typeface="Arial" panose="020B0604020202020204" pitchFamily="34" charset="0"/>
              </a:rPr>
              <a:t> (kind heeft een </a:t>
            </a:r>
            <a:r>
              <a:rPr lang="nl-NL" sz="2000" b="1" i="0">
                <a:effectLst/>
                <a:latin typeface="Arial" panose="020B0604020202020204" pitchFamily="34" charset="0"/>
              </a:rPr>
              <a:t>positief testresultaat</a:t>
            </a:r>
            <a:r>
              <a:rPr lang="nl-NL" sz="2000" b="0" i="0">
                <a:effectLst/>
                <a:latin typeface="Arial" panose="020B0604020202020204" pitchFamily="34" charset="0"/>
              </a:rPr>
              <a:t> OF kind </a:t>
            </a:r>
            <a:r>
              <a:rPr lang="nl-NL" sz="2000" b="1" i="0">
                <a:effectLst/>
                <a:latin typeface="Arial" panose="020B0604020202020204" pitchFamily="34" charset="0"/>
              </a:rPr>
              <a:t>heeft symptomen en er is een bevestigd geval binnen het gezin</a:t>
            </a:r>
            <a:r>
              <a:rPr lang="nl-NL" sz="2000" b="0" i="0">
                <a:effectLst/>
                <a:latin typeface="Arial" panose="020B0604020202020204" pitchFamily="34" charset="0"/>
              </a:rPr>
              <a:t>):</a:t>
            </a:r>
          </a:p>
          <a:p>
            <a:pPr>
              <a:buFont typeface="Arial" panose="020B0604020202020204" pitchFamily="34" charset="0"/>
              <a:buChar char="•"/>
            </a:pPr>
            <a:r>
              <a:rPr lang="nl-NL" sz="2000" b="0" i="0">
                <a:effectLst/>
                <a:latin typeface="Arial" panose="020B0604020202020204" pitchFamily="34" charset="0"/>
              </a:rPr>
              <a:t>Het kind blijft in </a:t>
            </a:r>
            <a:r>
              <a:rPr lang="nl-NL" sz="2000" b="0" i="0" u="none" strike="noStrike">
                <a:effectLst/>
                <a:latin typeface="Arial" panose="020B0604020202020204" pitchFamily="34" charset="0"/>
                <a:hlinkClick r:id="rId2" tooltip="Isolatie"/>
              </a:rPr>
              <a:t>thuisisolatie</a:t>
            </a:r>
            <a:r>
              <a:rPr lang="nl-NL" sz="2000" b="0" i="0">
                <a:effectLst/>
                <a:latin typeface="Arial" panose="020B0604020202020204" pitchFamily="34" charset="0"/>
              </a:rPr>
              <a:t>.</a:t>
            </a:r>
          </a:p>
          <a:p>
            <a:pPr>
              <a:buFont typeface="Arial" panose="020B0604020202020204" pitchFamily="34" charset="0"/>
              <a:buChar char="•"/>
            </a:pPr>
            <a:r>
              <a:rPr lang="nl-NL" sz="2000" b="0" i="0">
                <a:effectLst/>
                <a:latin typeface="Arial" panose="020B0604020202020204" pitchFamily="34" charset="0"/>
              </a:rPr>
              <a:t>De ouders brengen de kinderopvang/de school op de hoogte;</a:t>
            </a:r>
          </a:p>
          <a:p>
            <a:pPr>
              <a:buFont typeface="Arial" panose="020B0604020202020204" pitchFamily="34" charset="0"/>
              <a:buChar char="•"/>
            </a:pPr>
            <a:r>
              <a:rPr lang="nl-NL" sz="2000" b="0" i="0">
                <a:effectLst/>
                <a:latin typeface="Arial" panose="020B0604020202020204" pitchFamily="34" charset="0"/>
              </a:rPr>
              <a:t>De andere kinderen in dezelfde bubbel van de kinderopvang of uit dezelfde kleuterklas alsook de verzorgers/leerkracht worden beschouwd als </a:t>
            </a:r>
            <a:r>
              <a:rPr lang="nl-NL" sz="2000" b="0" i="0" u="none" strike="noStrike">
                <a:effectLst/>
                <a:latin typeface="Arial" panose="020B0604020202020204" pitchFamily="34" charset="0"/>
                <a:hlinkClick r:id="rId3" tooltip="Laag-risicocontacten"/>
              </a:rPr>
              <a:t>laag-risico contacten</a:t>
            </a:r>
            <a:r>
              <a:rPr lang="nl-NL" sz="2000" b="0" i="0">
                <a:effectLst/>
                <a:latin typeface="Arial" panose="020B0604020202020204" pitchFamily="34" charset="0"/>
              </a:rPr>
              <a:t>: voor hen is geen quarantaine of tests nodig.</a:t>
            </a:r>
          </a:p>
          <a:p>
            <a:r>
              <a:rPr lang="nl-NL" sz="2000" b="0" i="0">
                <a:effectLst/>
                <a:latin typeface="Arial" panose="020B0604020202020204" pitchFamily="34" charset="0"/>
              </a:rPr>
              <a:t>De kinderopvang/de kleuterklas blijft open, met verhoogde waakzaamheid gedurende 14 dagen na de start van de isolatie van het kind. Tijdens deze periode moet elk ander kind uit dezelfde groep van de kinderopvang/klas onmiddellijk getest worden indien het mogelijke symptomen van COVID-19 vertoont.</a:t>
            </a:r>
          </a:p>
          <a:p>
            <a:endParaRPr lang="nl-BE" sz="2000"/>
          </a:p>
        </p:txBody>
      </p:sp>
    </p:spTree>
    <p:extLst>
      <p:ext uri="{BB962C8B-B14F-4D97-AF65-F5344CB8AC3E}">
        <p14:creationId xmlns:p14="http://schemas.microsoft.com/office/powerpoint/2010/main" val="352653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F4114C7E-9BCB-4C67-B8DD-8C3F186297C5}"/>
              </a:ext>
            </a:extLst>
          </p:cNvPr>
          <p:cNvSpPr>
            <a:spLocks noGrp="1"/>
          </p:cNvSpPr>
          <p:nvPr>
            <p:ph type="title"/>
          </p:nvPr>
        </p:nvSpPr>
        <p:spPr>
          <a:xfrm>
            <a:off x="686834" y="1153572"/>
            <a:ext cx="3200400" cy="4461163"/>
          </a:xfrm>
        </p:spPr>
        <p:txBody>
          <a:bodyPr>
            <a:normAutofit/>
          </a:bodyPr>
          <a:lstStyle/>
          <a:p>
            <a:r>
              <a:rPr lang="nl-BE">
                <a:solidFill>
                  <a:srgbClr val="FFFFFF"/>
                </a:solidFill>
              </a:rPr>
              <a:t>Kleuterklas- IP is een volwassene</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xmlns="" id="{1FFAB141-A3AB-4FA3-A412-A1F1DE5D4270}"/>
              </a:ext>
            </a:extLst>
          </p:cNvPr>
          <p:cNvSpPr>
            <a:spLocks noGrp="1"/>
          </p:cNvSpPr>
          <p:nvPr>
            <p:ph idx="1"/>
          </p:nvPr>
        </p:nvSpPr>
        <p:spPr>
          <a:xfrm>
            <a:off x="4447308" y="591344"/>
            <a:ext cx="6906491" cy="5585619"/>
          </a:xfrm>
        </p:spPr>
        <p:txBody>
          <a:bodyPr anchor="ctr">
            <a:normAutofit/>
          </a:bodyPr>
          <a:lstStyle/>
          <a:p>
            <a:r>
              <a:rPr lang="nl-NL" b="0" i="0">
                <a:effectLst/>
                <a:latin typeface="Arial" panose="020B0604020202020204" pitchFamily="34" charset="0"/>
              </a:rPr>
              <a:t>Volwassenen worden getest volgens de algemeen geldende </a:t>
            </a:r>
            <a:r>
              <a:rPr lang="nl-NL" b="0" i="0" u="none" strike="noStrike">
                <a:effectLst/>
                <a:latin typeface="Arial" panose="020B0604020202020204" pitchFamily="34" charset="0"/>
                <a:hlinkClick r:id="rId2" tooltip="Indicaties"/>
              </a:rPr>
              <a:t>testindicaties</a:t>
            </a:r>
            <a:r>
              <a:rPr lang="nl-NL" b="0" i="0">
                <a:effectLst/>
                <a:latin typeface="Arial" panose="020B0604020202020204" pitchFamily="34" charset="0"/>
              </a:rPr>
              <a:t>. </a:t>
            </a:r>
            <a:r>
              <a:rPr lang="nl-NL" b="1" i="0">
                <a:effectLst/>
                <a:latin typeface="Arial" panose="020B0604020202020204" pitchFamily="34" charset="0"/>
              </a:rPr>
              <a:t>Bij een positief testresultaat bij de begeleider/leerkracht</a:t>
            </a:r>
            <a:r>
              <a:rPr lang="nl-NL" b="0" i="0">
                <a:effectLst/>
                <a:latin typeface="Arial" panose="020B0604020202020204" pitchFamily="34" charset="0"/>
              </a:rPr>
              <a:t> :</a:t>
            </a:r>
          </a:p>
          <a:p>
            <a:pPr>
              <a:buFont typeface="Arial" panose="020B0604020202020204" pitchFamily="34" charset="0"/>
              <a:buChar char="•"/>
            </a:pPr>
            <a:r>
              <a:rPr lang="nl-NL" b="0" i="0">
                <a:effectLst/>
                <a:latin typeface="Arial" panose="020B0604020202020204" pitchFamily="34" charset="0"/>
              </a:rPr>
              <a:t>Het personeelslid gaat in </a:t>
            </a:r>
            <a:r>
              <a:rPr lang="nl-NL" b="0" i="0" u="none" strike="noStrike">
                <a:effectLst/>
                <a:latin typeface="Arial" panose="020B0604020202020204" pitchFamily="34" charset="0"/>
                <a:hlinkClick r:id="rId3" tooltip="Isolatie"/>
              </a:rPr>
              <a:t>isolatie</a:t>
            </a:r>
            <a:r>
              <a:rPr lang="nl-NL" b="0" i="0">
                <a:effectLst/>
                <a:latin typeface="Arial" panose="020B0604020202020204" pitchFamily="34" charset="0"/>
              </a:rPr>
              <a:t>.</a:t>
            </a:r>
          </a:p>
          <a:p>
            <a:pPr>
              <a:buFont typeface="Arial" panose="020B0604020202020204" pitchFamily="34" charset="0"/>
              <a:buChar char="•"/>
            </a:pPr>
            <a:r>
              <a:rPr lang="nl-NL" b="0" i="0">
                <a:effectLst/>
                <a:latin typeface="Arial" panose="020B0604020202020204" pitchFamily="34" charset="0"/>
              </a:rPr>
              <a:t>Alle kinderen van de afdeling van de kinderopvang/kleuterklas zijn hoog-risicocontacten en worden in </a:t>
            </a:r>
            <a:r>
              <a:rPr lang="nl-NL" b="0" i="0" u="none" strike="noStrike">
                <a:effectLst/>
                <a:latin typeface="Arial" panose="020B0604020202020204" pitchFamily="34" charset="0"/>
                <a:hlinkClick r:id="rId4" tooltip="Quarantaine"/>
              </a:rPr>
              <a:t>quarantaine</a:t>
            </a:r>
            <a:r>
              <a:rPr lang="nl-NL" b="0" i="0">
                <a:effectLst/>
                <a:latin typeface="Arial" panose="020B0604020202020204" pitchFamily="34" charset="0"/>
              </a:rPr>
              <a:t> geplaatst en getest. De afdeling/klas wordt gesloten. </a:t>
            </a:r>
          </a:p>
          <a:p>
            <a:pPr>
              <a:buFont typeface="Arial" panose="020B0604020202020204" pitchFamily="34" charset="0"/>
              <a:buChar char="•"/>
            </a:pPr>
            <a:r>
              <a:rPr lang="nl-NL" b="0" i="0">
                <a:effectLst/>
                <a:latin typeface="Arial" panose="020B0604020202020204" pitchFamily="34" charset="0"/>
              </a:rPr>
              <a:t>Andere </a:t>
            </a:r>
            <a:r>
              <a:rPr lang="nl-NL" b="0" i="0" u="none" strike="noStrike">
                <a:effectLst/>
                <a:latin typeface="Arial" panose="020B0604020202020204" pitchFamily="34" charset="0"/>
                <a:hlinkClick r:id="rId5" tooltip="Hoog-risicocontacten"/>
              </a:rPr>
              <a:t>risicovolle contacten</a:t>
            </a:r>
            <a:r>
              <a:rPr lang="nl-NL" b="0" i="0">
                <a:effectLst/>
                <a:latin typeface="Arial" panose="020B0604020202020204" pitchFamily="34" charset="0"/>
              </a:rPr>
              <a:t> onder collega’s worden volgens de gebruikelijke regels geïdentificeerd.</a:t>
            </a:r>
          </a:p>
          <a:p>
            <a:endParaRPr lang="nl-BE" dirty="0"/>
          </a:p>
        </p:txBody>
      </p:sp>
    </p:spTree>
    <p:extLst>
      <p:ext uri="{BB962C8B-B14F-4D97-AF65-F5344CB8AC3E}">
        <p14:creationId xmlns:p14="http://schemas.microsoft.com/office/powerpoint/2010/main" val="380936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CA131850-F216-4ECD-A56B-4D3EB4CFC339}"/>
              </a:ext>
            </a:extLst>
          </p:cNvPr>
          <p:cNvSpPr>
            <a:spLocks noGrp="1"/>
          </p:cNvSpPr>
          <p:nvPr>
            <p:ph type="title"/>
          </p:nvPr>
        </p:nvSpPr>
        <p:spPr>
          <a:xfrm>
            <a:off x="686834" y="1153572"/>
            <a:ext cx="3200400" cy="4461163"/>
          </a:xfrm>
        </p:spPr>
        <p:txBody>
          <a:bodyPr>
            <a:normAutofit/>
          </a:bodyPr>
          <a:lstStyle/>
          <a:p>
            <a:r>
              <a:rPr lang="nl-BE">
                <a:solidFill>
                  <a:srgbClr val="FFFFFF"/>
                </a:solidFill>
              </a:rPr>
              <a:t>Cluster Kleuterklas</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xmlns="" id="{71D830C2-3E87-4DC4-89F1-EC8EA5B42DB0}"/>
              </a:ext>
            </a:extLst>
          </p:cNvPr>
          <p:cNvSpPr>
            <a:spLocks noGrp="1"/>
          </p:cNvSpPr>
          <p:nvPr>
            <p:ph idx="1"/>
          </p:nvPr>
        </p:nvSpPr>
        <p:spPr>
          <a:xfrm>
            <a:off x="4447308" y="591344"/>
            <a:ext cx="6906491" cy="5585619"/>
          </a:xfrm>
        </p:spPr>
        <p:txBody>
          <a:bodyPr anchor="ctr">
            <a:normAutofit/>
          </a:bodyPr>
          <a:lstStyle/>
          <a:p>
            <a:pPr>
              <a:buFont typeface="Arial" panose="020B0604020202020204" pitchFamily="34" charset="0"/>
              <a:buChar char="•"/>
            </a:pPr>
            <a:r>
              <a:rPr lang="nl-NL" sz="2000" b="0" i="0">
                <a:effectLst/>
                <a:latin typeface="Arial" panose="020B0604020202020204" pitchFamily="34" charset="0"/>
              </a:rPr>
              <a:t>Als het resultaat positief is (=</a:t>
            </a:r>
            <a:r>
              <a:rPr lang="nl-NL" sz="2000" b="1" i="0">
                <a:effectLst/>
                <a:latin typeface="Arial" panose="020B0604020202020204" pitchFamily="34" charset="0"/>
              </a:rPr>
              <a:t>tweede bevestigd geval</a:t>
            </a:r>
            <a:r>
              <a:rPr lang="nl-NL" sz="2000" b="0" i="0">
                <a:effectLst/>
                <a:latin typeface="Arial" panose="020B0604020202020204" pitchFamily="34" charset="0"/>
              </a:rPr>
              <a:t>), is er sprake van een </a:t>
            </a:r>
            <a:r>
              <a:rPr lang="nl-NL" sz="2000" b="1" i="0">
                <a:effectLst/>
                <a:latin typeface="Arial" panose="020B0604020202020204" pitchFamily="34" charset="0"/>
              </a:rPr>
              <a:t>cluster</a:t>
            </a:r>
            <a:r>
              <a:rPr lang="nl-NL" sz="2000" b="0" i="0">
                <a:effectLst/>
                <a:latin typeface="Arial" panose="020B0604020202020204" pitchFamily="34" charset="0"/>
              </a:rPr>
              <a:t> en de groep van de kinderopvang/kleuterklas wordt gesloten. Alle kinderen en de opvoeder/leerkracht zijn hoog-risicocontacten en worden in </a:t>
            </a:r>
            <a:r>
              <a:rPr lang="nl-NL" sz="2000" b="0" i="0" u="none" strike="noStrike">
                <a:effectLst/>
                <a:latin typeface="Arial" panose="020B0604020202020204" pitchFamily="34" charset="0"/>
                <a:hlinkClick r:id="rId2" tooltip="Quarantaine"/>
              </a:rPr>
              <a:t>quarantaine</a:t>
            </a:r>
            <a:r>
              <a:rPr lang="nl-NL" sz="2000" b="0" i="0">
                <a:effectLst/>
                <a:latin typeface="Arial" panose="020B0604020202020204" pitchFamily="34" charset="0"/>
              </a:rPr>
              <a:t> geplaatst en getest. </a:t>
            </a:r>
          </a:p>
          <a:p>
            <a:pPr>
              <a:buFont typeface="Arial" panose="020B0604020202020204" pitchFamily="34" charset="0"/>
              <a:buChar char="•"/>
            </a:pPr>
            <a:r>
              <a:rPr lang="nl-NL" sz="2000" b="0" i="0">
                <a:effectLst/>
                <a:latin typeface="Arial" panose="020B0604020202020204" pitchFamily="34" charset="0"/>
              </a:rPr>
              <a:t>Als het resultaat negatief is, blijft de groep van de kinderopvang/kleuterklas open en wordt het kind thuis gehouden totdat zijn of haar gezondheid verbetert.</a:t>
            </a:r>
          </a:p>
          <a:p>
            <a:r>
              <a:rPr lang="nl-NL" sz="2000" b="0" i="0">
                <a:effectLst/>
                <a:latin typeface="Arial" panose="020B0604020202020204" pitchFamily="34" charset="0"/>
              </a:rPr>
              <a:t>Indien een kind </a:t>
            </a:r>
            <a:r>
              <a:rPr lang="nl-NL" sz="2000" b="1" i="0">
                <a:effectLst/>
                <a:latin typeface="Arial" panose="020B0604020202020204" pitchFamily="34" charset="0"/>
              </a:rPr>
              <a:t>symptomen van COVID-19 vertoont</a:t>
            </a:r>
            <a:r>
              <a:rPr lang="nl-NL" sz="2000" b="0" i="0">
                <a:effectLst/>
                <a:latin typeface="Arial" panose="020B0604020202020204" pitchFamily="34" charset="0"/>
              </a:rPr>
              <a:t> en een </a:t>
            </a:r>
            <a:r>
              <a:rPr lang="nl-NL" sz="2000" b="1" i="0">
                <a:effectLst/>
                <a:latin typeface="Arial" panose="020B0604020202020204" pitchFamily="34" charset="0"/>
              </a:rPr>
              <a:t>negatief testresultaat</a:t>
            </a:r>
            <a:r>
              <a:rPr lang="nl-NL" sz="2000" b="0" i="0">
                <a:effectLst/>
                <a:latin typeface="Arial" panose="020B0604020202020204" pitchFamily="34" charset="0"/>
              </a:rPr>
              <a:t> heeft </a:t>
            </a:r>
            <a:r>
              <a:rPr lang="nl-NL" sz="2000" b="1" i="0">
                <a:effectLst/>
                <a:latin typeface="Arial" panose="020B0604020202020204" pitchFamily="34" charset="0"/>
              </a:rPr>
              <a:t>of niet getest</a:t>
            </a:r>
            <a:r>
              <a:rPr lang="nl-NL" sz="2000" b="0" i="0">
                <a:effectLst/>
                <a:latin typeface="Arial" panose="020B0604020202020204" pitchFamily="34" charset="0"/>
              </a:rPr>
              <a:t> werd (geen ernstige symptomen, geen hoog-risico contact met bevestigd geval buiten het gezin, geen persoon met risico op ernstige infectie in de omgeving) </a:t>
            </a:r>
            <a:r>
              <a:rPr lang="nl-NL" sz="2000" b="1" i="0">
                <a:effectLst/>
                <a:latin typeface="Arial" panose="020B0604020202020204" pitchFamily="34" charset="0"/>
              </a:rPr>
              <a:t>en er geen bevestigd geval van COVID-19 binnen het gezin is</a:t>
            </a:r>
            <a:r>
              <a:rPr lang="nl-NL" sz="2000" b="0" i="0">
                <a:effectLst/>
                <a:latin typeface="Arial" panose="020B0604020202020204" pitchFamily="34" charset="0"/>
              </a:rPr>
              <a:t>:</a:t>
            </a:r>
          </a:p>
          <a:p>
            <a:pPr>
              <a:buFont typeface="Arial" panose="020B0604020202020204" pitchFamily="34" charset="0"/>
              <a:buChar char="•"/>
            </a:pPr>
            <a:r>
              <a:rPr lang="nl-NL" sz="2000" b="0" i="0">
                <a:effectLst/>
                <a:latin typeface="Arial" panose="020B0604020202020204" pitchFamily="34" charset="0"/>
              </a:rPr>
              <a:t>Het kind wordt thuis gehouden totdat zijn of haar gezondheid verbetert;</a:t>
            </a:r>
          </a:p>
          <a:p>
            <a:pPr>
              <a:buFont typeface="Arial" panose="020B0604020202020204" pitchFamily="34" charset="0"/>
              <a:buChar char="•"/>
            </a:pPr>
            <a:r>
              <a:rPr lang="nl-NL" sz="2000" b="0" i="0">
                <a:effectLst/>
                <a:latin typeface="Arial" panose="020B0604020202020204" pitchFamily="34" charset="0"/>
              </a:rPr>
              <a:t>De kinderopvang of kleuterklas blijft open.</a:t>
            </a:r>
          </a:p>
          <a:p>
            <a:endParaRPr lang="nl-BE" sz="2000"/>
          </a:p>
        </p:txBody>
      </p:sp>
    </p:spTree>
    <p:extLst>
      <p:ext uri="{BB962C8B-B14F-4D97-AF65-F5344CB8AC3E}">
        <p14:creationId xmlns:p14="http://schemas.microsoft.com/office/powerpoint/2010/main" val="213341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E747B532-E638-44E6-B16B-133E429C03BA}"/>
              </a:ext>
            </a:extLst>
          </p:cNvPr>
          <p:cNvSpPr>
            <a:spLocks noGrp="1"/>
          </p:cNvSpPr>
          <p:nvPr>
            <p:ph type="title"/>
          </p:nvPr>
        </p:nvSpPr>
        <p:spPr>
          <a:xfrm>
            <a:off x="686834" y="1153572"/>
            <a:ext cx="3200400" cy="4461163"/>
          </a:xfrm>
        </p:spPr>
        <p:txBody>
          <a:bodyPr>
            <a:normAutofit/>
          </a:bodyPr>
          <a:lstStyle/>
          <a:p>
            <a:r>
              <a:rPr lang="nl-BE">
                <a:solidFill>
                  <a:srgbClr val="FFFFFF"/>
                </a:solidFill>
              </a:rPr>
              <a:t>Lager Onderwijs</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xmlns="" id="{F3BF0C9E-12AF-45E1-9ED1-9F46BB7C1307}"/>
              </a:ext>
            </a:extLst>
          </p:cNvPr>
          <p:cNvSpPr>
            <a:spLocks noGrp="1"/>
          </p:cNvSpPr>
          <p:nvPr>
            <p:ph idx="1"/>
          </p:nvPr>
        </p:nvSpPr>
        <p:spPr>
          <a:xfrm>
            <a:off x="4447308" y="591344"/>
            <a:ext cx="6906491" cy="5585619"/>
          </a:xfrm>
        </p:spPr>
        <p:txBody>
          <a:bodyPr anchor="ctr">
            <a:normAutofit/>
          </a:bodyPr>
          <a:lstStyle/>
          <a:p>
            <a:r>
              <a:rPr lang="nl-NL" sz="2000" b="0" i="0">
                <a:effectLst/>
                <a:latin typeface="Arial" panose="020B0604020202020204" pitchFamily="34" charset="0"/>
              </a:rPr>
              <a:t>Als een </a:t>
            </a:r>
            <a:r>
              <a:rPr lang="nl-NL" sz="2000" b="1" i="0">
                <a:effectLst/>
                <a:latin typeface="Arial" panose="020B0604020202020204" pitchFamily="34" charset="0"/>
              </a:rPr>
              <a:t>kind</a:t>
            </a:r>
            <a:r>
              <a:rPr lang="nl-NL" sz="2000" b="0" i="0">
                <a:effectLst/>
                <a:latin typeface="Arial" panose="020B0604020202020204" pitchFamily="34" charset="0"/>
              </a:rPr>
              <a:t> in het lager onderwijs een bevestigd geval van COVID-19 is, worden de andere kinderen in de klas, evenals de leerkracht beschouwd als </a:t>
            </a:r>
            <a:r>
              <a:rPr lang="nl-NL" sz="2000" b="0" i="0" u="none" strike="noStrike">
                <a:effectLst/>
                <a:latin typeface="Arial" panose="020B0604020202020204" pitchFamily="34" charset="0"/>
                <a:hlinkClick r:id="rId2" tooltip="Laag-risicocontacten"/>
              </a:rPr>
              <a:t>contactpersonen met een laag risico</a:t>
            </a:r>
            <a:r>
              <a:rPr lang="nl-NL" sz="2000" b="0" i="0">
                <a:effectLst/>
                <a:latin typeface="Arial" panose="020B0604020202020204" pitchFamily="34" charset="0"/>
              </a:rPr>
              <a:t>.</a:t>
            </a:r>
          </a:p>
          <a:p>
            <a:r>
              <a:rPr lang="nl-NL" sz="2000" b="0" i="0">
                <a:effectLst/>
                <a:latin typeface="Arial" panose="020B0604020202020204" pitchFamily="34" charset="0"/>
              </a:rPr>
              <a:t>Als de </a:t>
            </a:r>
            <a:r>
              <a:rPr lang="nl-NL" sz="2000" b="1" i="0">
                <a:effectLst/>
                <a:latin typeface="Arial" panose="020B0604020202020204" pitchFamily="34" charset="0"/>
              </a:rPr>
              <a:t>leerkracht</a:t>
            </a:r>
            <a:r>
              <a:rPr lang="nl-NL" sz="2000" b="0" i="0">
                <a:effectLst/>
                <a:latin typeface="Arial" panose="020B0604020202020204" pitchFamily="34" charset="0"/>
              </a:rPr>
              <a:t> een bevestigd COVID-19 geval is, zullen de leerlingen van zijn/haar vaste klas meestal </a:t>
            </a:r>
            <a:r>
              <a:rPr lang="nl-NL" sz="2000" b="0" i="0" u="none" strike="noStrike">
                <a:effectLst/>
                <a:latin typeface="Arial" panose="020B0604020202020204" pitchFamily="34" charset="0"/>
                <a:hlinkClick r:id="rId3" tooltip="Maatregelen"/>
              </a:rPr>
              <a:t>hoog-risico contacten</a:t>
            </a:r>
            <a:r>
              <a:rPr lang="nl-NL" sz="2000" b="0" i="0">
                <a:effectLst/>
                <a:latin typeface="Arial" panose="020B0604020202020204" pitchFamily="34" charset="0"/>
              </a:rPr>
              <a:t> zijn. De leerkracht loopt immers rond, kan niet steeds afstand houden en mondmaskers zijn in de lagere school niet aangeraden. Indien een gedetailleerde </a:t>
            </a:r>
            <a:r>
              <a:rPr lang="nl-NL" sz="2000" b="0" i="0" err="1">
                <a:effectLst/>
                <a:latin typeface="Arial" panose="020B0604020202020204" pitchFamily="34" charset="0"/>
              </a:rPr>
              <a:t>risico-analyse</a:t>
            </a:r>
            <a:r>
              <a:rPr lang="nl-NL" sz="2000" b="0" i="0">
                <a:effectLst/>
                <a:latin typeface="Arial" panose="020B0604020202020204" pitchFamily="34" charset="0"/>
              </a:rPr>
              <a:t> wel mogelijk is, worden alleen kinderen met een blootstelling van meer dan 15 minuten op minder dan 1,5m afstand beschouwd als </a:t>
            </a:r>
            <a:r>
              <a:rPr lang="nl-NL" sz="2000" b="0" i="0" err="1">
                <a:effectLst/>
                <a:latin typeface="Arial" panose="020B0604020202020204" pitchFamily="34" charset="0"/>
              </a:rPr>
              <a:t>hoogrisicocontacten</a:t>
            </a:r>
            <a:r>
              <a:rPr lang="nl-NL" sz="2000" b="0" i="0">
                <a:effectLst/>
                <a:latin typeface="Arial" panose="020B0604020202020204" pitchFamily="34" charset="0"/>
              </a:rPr>
              <a:t>.</a:t>
            </a:r>
          </a:p>
          <a:p>
            <a:r>
              <a:rPr lang="nl-NL" sz="2000" b="0" i="0">
                <a:effectLst/>
                <a:latin typeface="Arial" panose="020B0604020202020204" pitchFamily="34" charset="0"/>
              </a:rPr>
              <a:t>Kinderen mogen na een laag-risico contact verder naar school gaan en deelnemen aan andere activiteiten. Ze moeten contact vermijden met personen met een hoog risico op ernstig verloop van COVID-19 (bv. grootouders).</a:t>
            </a:r>
          </a:p>
          <a:p>
            <a:endParaRPr lang="nl-BE" sz="2000"/>
          </a:p>
        </p:txBody>
      </p:sp>
    </p:spTree>
    <p:extLst>
      <p:ext uri="{BB962C8B-B14F-4D97-AF65-F5344CB8AC3E}">
        <p14:creationId xmlns:p14="http://schemas.microsoft.com/office/powerpoint/2010/main" val="38979267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402</Words>
  <Application>Microsoft Office PowerPoint</Application>
  <PresentationFormat>Breedbeeld</PresentationFormat>
  <Paragraphs>46</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Calibri</vt:lpstr>
      <vt:lpstr>Calibri Light</vt:lpstr>
      <vt:lpstr>Kantoorthema</vt:lpstr>
      <vt:lpstr>Richtlijnen vanaf 1-9-2021</vt:lpstr>
      <vt:lpstr>Risicocontacten</vt:lpstr>
      <vt:lpstr>PowerPoint-presentatie</vt:lpstr>
      <vt:lpstr>Nuttige info</vt:lpstr>
      <vt:lpstr>PowerPoint-presentatie</vt:lpstr>
      <vt:lpstr>Kinderopvang-Kleuterklas</vt:lpstr>
      <vt:lpstr>Kleuterklas- IP is een volwassene</vt:lpstr>
      <vt:lpstr>Cluster Kleuterklas</vt:lpstr>
      <vt:lpstr>Lager Onderwijs</vt:lpstr>
      <vt:lpstr>Laag-risicocontacten in het onderwijs</vt:lpstr>
      <vt:lpstr>Cluster Lager Onderwijs</vt:lpstr>
      <vt:lpstr>Middelbaar Onderwijs.</vt:lpstr>
      <vt:lpstr>Middelbaar Onderwijs Cluster</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Richtlijnen vanaf 1-9-2021</dc:title>
  <dc:creator>Smits Patrick</dc:creator>
  <cp:lastModifiedBy>Koen Bastiaens</cp:lastModifiedBy>
  <cp:revision>5</cp:revision>
  <dcterms:created xsi:type="dcterms:W3CDTF">2021-08-30T18:30:41Z</dcterms:created>
  <dcterms:modified xsi:type="dcterms:W3CDTF">2021-09-01T07:33:25Z</dcterms:modified>
</cp:coreProperties>
</file>