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8" r:id="rId5"/>
    <p:sldId id="282" r:id="rId6"/>
    <p:sldId id="304" r:id="rId7"/>
    <p:sldId id="259" r:id="rId8"/>
    <p:sldId id="260" r:id="rId9"/>
    <p:sldId id="262" r:id="rId10"/>
    <p:sldId id="257" r:id="rId11"/>
    <p:sldId id="261" r:id="rId12"/>
    <p:sldId id="263" r:id="rId13"/>
    <p:sldId id="264" r:id="rId14"/>
    <p:sldId id="271" r:id="rId15"/>
    <p:sldId id="269" r:id="rId16"/>
    <p:sldId id="270" r:id="rId17"/>
    <p:sldId id="268" r:id="rId18"/>
    <p:sldId id="279" r:id="rId19"/>
    <p:sldId id="283" r:id="rId20"/>
    <p:sldId id="305" r:id="rId21"/>
    <p:sldId id="280" r:id="rId22"/>
    <p:sldId id="281" r:id="rId23"/>
    <p:sldId id="293" r:id="rId24"/>
    <p:sldId id="294" r:id="rId25"/>
    <p:sldId id="295" r:id="rId26"/>
    <p:sldId id="298" r:id="rId27"/>
    <p:sldId id="297" r:id="rId28"/>
    <p:sldId id="296" r:id="rId29"/>
    <p:sldId id="285" r:id="rId30"/>
    <p:sldId id="286" r:id="rId31"/>
    <p:sldId id="299" r:id="rId32"/>
    <p:sldId id="287" r:id="rId33"/>
    <p:sldId id="300" r:id="rId34"/>
    <p:sldId id="301" r:id="rId35"/>
    <p:sldId id="288" r:id="rId36"/>
    <p:sldId id="289" r:id="rId37"/>
    <p:sldId id="302" r:id="rId38"/>
    <p:sldId id="30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69" d="100"/>
          <a:sy n="69" d="100"/>
        </p:scale>
        <p:origin x="44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da-DK" smtClean="0"/>
              <a:t>Klik for at redigere i master</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en-US" dirty="0"/>
          </a:p>
        </p:txBody>
      </p:sp>
      <p:sp>
        <p:nvSpPr>
          <p:cNvPr id="4" name="Date Placeholder 3"/>
          <p:cNvSpPr>
            <a:spLocks noGrp="1"/>
          </p:cNvSpPr>
          <p:nvPr>
            <p:ph type="dt" sz="half" idx="10"/>
          </p:nvPr>
        </p:nvSpPr>
        <p:spPr/>
        <p:txBody>
          <a:bodyPr/>
          <a:lstStyle/>
          <a:p>
            <a:fld id="{C0F57562-775B-4F1F-850B-507821A46CCB}" type="datetimeFigureOut">
              <a:rPr lang="da-DK" smtClean="0"/>
              <a:t>16-03-2020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1163017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da-DK" smtClean="0"/>
              <a:t>Klik for at redigere i master</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smtClean="0"/>
              <a:t>Klik på ikonet for at tilføje et billede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Rediger typografien i masterens</a:t>
            </a:r>
          </a:p>
        </p:txBody>
      </p:sp>
      <p:sp>
        <p:nvSpPr>
          <p:cNvPr id="5" name="Date Placeholder 4"/>
          <p:cNvSpPr>
            <a:spLocks noGrp="1"/>
          </p:cNvSpPr>
          <p:nvPr>
            <p:ph type="dt" sz="half" idx="10"/>
          </p:nvPr>
        </p:nvSpPr>
        <p:spPr/>
        <p:txBody>
          <a:bodyPr/>
          <a:lstStyle/>
          <a:p>
            <a:fld id="{C0F57562-775B-4F1F-850B-507821A46CCB}" type="datetimeFigureOut">
              <a:rPr lang="da-DK" smtClean="0"/>
              <a:t>16-03-2020</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373819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da-DK" smtClean="0"/>
              <a:t>Klik for at redigere i master</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Rediger typografien i masterens</a:t>
            </a:r>
          </a:p>
        </p:txBody>
      </p:sp>
      <p:sp>
        <p:nvSpPr>
          <p:cNvPr id="4" name="Date Placeholder 3"/>
          <p:cNvSpPr>
            <a:spLocks noGrp="1"/>
          </p:cNvSpPr>
          <p:nvPr>
            <p:ph type="dt" sz="half" idx="10"/>
          </p:nvPr>
        </p:nvSpPr>
        <p:spPr/>
        <p:txBody>
          <a:bodyPr/>
          <a:lstStyle/>
          <a:p>
            <a:fld id="{C0F57562-775B-4F1F-850B-507821A46CCB}" type="datetimeFigureOut">
              <a:rPr lang="da-DK" smtClean="0"/>
              <a:t>16-03-2020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3429265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da-DK" smtClean="0"/>
              <a:t>Klik for at redigere i master</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da-DK" smtClean="0"/>
              <a:t>Rediger typografien i masterens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Rediger typografien i masterens</a:t>
            </a:r>
          </a:p>
        </p:txBody>
      </p:sp>
      <p:sp>
        <p:nvSpPr>
          <p:cNvPr id="4" name="Date Placeholder 3"/>
          <p:cNvSpPr>
            <a:spLocks noGrp="1"/>
          </p:cNvSpPr>
          <p:nvPr>
            <p:ph type="dt" sz="half" idx="10"/>
          </p:nvPr>
        </p:nvSpPr>
        <p:spPr/>
        <p:txBody>
          <a:bodyPr/>
          <a:lstStyle/>
          <a:p>
            <a:fld id="{C0F57562-775B-4F1F-850B-507821A46CCB}" type="datetimeFigureOut">
              <a:rPr lang="da-DK" smtClean="0"/>
              <a:t>16-03-2020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A6374DF-6103-46FA-AC49-768EEAE5D9E8}" type="slidenum">
              <a:rPr lang="da-DK" smtClean="0"/>
              <a:t>‹nr.›</a:t>
            </a:fld>
            <a:endParaRPr lang="da-DK"/>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46561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da-DK" smtClean="0"/>
              <a:t>Klik for at redigere i master</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Rediger typografien i masterens</a:t>
            </a:r>
          </a:p>
        </p:txBody>
      </p:sp>
      <p:sp>
        <p:nvSpPr>
          <p:cNvPr id="4" name="Date Placeholder 3"/>
          <p:cNvSpPr>
            <a:spLocks noGrp="1"/>
          </p:cNvSpPr>
          <p:nvPr>
            <p:ph type="dt" sz="half" idx="10"/>
          </p:nvPr>
        </p:nvSpPr>
        <p:spPr/>
        <p:txBody>
          <a:bodyPr/>
          <a:lstStyle/>
          <a:p>
            <a:fld id="{C0F57562-775B-4F1F-850B-507821A46CCB}" type="datetimeFigureOut">
              <a:rPr lang="da-DK" smtClean="0"/>
              <a:t>16-03-2020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1051592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a-DK" smtClean="0"/>
              <a:t>Klik for at redigere i master</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Rediger typografien i masterens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Rediger typografien i masterens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Rediger typografien i masterens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F57562-775B-4F1F-850B-507821A46CCB}" type="datetimeFigureOut">
              <a:rPr lang="da-DK" smtClean="0"/>
              <a:t>16-03-2020</a:t>
            </a:fld>
            <a:endParaRPr lang="da-DK"/>
          </a:p>
        </p:txBody>
      </p:sp>
      <p:sp>
        <p:nvSpPr>
          <p:cNvPr id="4"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3212782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med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a-DK" smtClean="0"/>
              <a:t>Klik for at redigere i master</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smtClean="0"/>
              <a:t>Klik på ikonet for at tilføje et billede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Rediger typografien i masterens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smtClean="0"/>
              <a:t>Klik på ikonet for at tilføje et billede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Rediger typografien i masterens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smtClean="0"/>
              <a:t>Klik på ikonet for at tilføje et billede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Rediger typografien i masterens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0F57562-775B-4F1F-850B-507821A46CCB}" type="datetimeFigureOut">
              <a:rPr lang="da-DK" smtClean="0"/>
              <a:t>16-03-2020</a:t>
            </a:fld>
            <a:endParaRPr lang="da-DK"/>
          </a:p>
        </p:txBody>
      </p:sp>
      <p:sp>
        <p:nvSpPr>
          <p:cNvPr id="4"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2412047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Vertical Text Placeholder 2"/>
          <p:cNvSpPr>
            <a:spLocks noGrp="1"/>
          </p:cNvSpPr>
          <p:nvPr>
            <p:ph type="body" orient="vert" idx="1"/>
          </p:nvPr>
        </p:nvSpPr>
        <p:spPr/>
        <p:txBody>
          <a:bodyPr vert="eaVert" anchor="t" anchorCtr="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C0F57562-775B-4F1F-850B-507821A46CCB}" type="datetimeFigureOut">
              <a:rPr lang="da-DK" smtClean="0"/>
              <a:t>16-03-2020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199145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da-DK" smtClean="0"/>
              <a:t>Klik for at redigere i master</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C0F57562-775B-4F1F-850B-507821A46CCB}" type="datetimeFigureOut">
              <a:rPr lang="da-DK" smtClean="0"/>
              <a:t>16-03-2020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1750186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3"/>
          <p:cNvSpPr>
            <a:spLocks noGrp="1"/>
          </p:cNvSpPr>
          <p:nvPr>
            <p:ph type="dt" sz="half" idx="10"/>
          </p:nvPr>
        </p:nvSpPr>
        <p:spPr/>
        <p:txBody>
          <a:bodyPr/>
          <a:lstStyle/>
          <a:p>
            <a:fld id="{C0F57562-775B-4F1F-850B-507821A46CCB}" type="datetimeFigureOut">
              <a:rPr lang="da-DK" smtClean="0"/>
              <a:t>16-03-2020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674279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da-DK" smtClean="0"/>
              <a:t>Klik for at redigere i master</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Rediger typografien i masterens</a:t>
            </a:r>
          </a:p>
        </p:txBody>
      </p:sp>
      <p:sp>
        <p:nvSpPr>
          <p:cNvPr id="4" name="Date Placeholder 3"/>
          <p:cNvSpPr>
            <a:spLocks noGrp="1"/>
          </p:cNvSpPr>
          <p:nvPr>
            <p:ph type="dt" sz="half" idx="10"/>
          </p:nvPr>
        </p:nvSpPr>
        <p:spPr/>
        <p:txBody>
          <a:bodyPr/>
          <a:lstStyle/>
          <a:p>
            <a:fld id="{C0F57562-775B-4F1F-850B-507821A46CCB}" type="datetimeFigureOut">
              <a:rPr lang="da-DK" smtClean="0"/>
              <a:t>16-03-2020</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291661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C0F57562-775B-4F1F-850B-507821A46CCB}" type="datetimeFigureOut">
              <a:rPr lang="da-DK" smtClean="0"/>
              <a:t>16-03-2020</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3420524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Klik for at redigere i master</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C0F57562-775B-4F1F-850B-507821A46CCB}" type="datetimeFigureOut">
              <a:rPr lang="da-DK" smtClean="0"/>
              <a:t>16-03-2020</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2692194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7" name="Date Placeholder 2"/>
          <p:cNvSpPr>
            <a:spLocks noGrp="1"/>
          </p:cNvSpPr>
          <p:nvPr>
            <p:ph type="dt" sz="half" idx="10"/>
          </p:nvPr>
        </p:nvSpPr>
        <p:spPr/>
        <p:txBody>
          <a:bodyPr/>
          <a:lstStyle/>
          <a:p>
            <a:fld id="{C0F57562-775B-4F1F-850B-507821A46CCB}" type="datetimeFigureOut">
              <a:rPr lang="da-DK" smtClean="0"/>
              <a:t>16-03-2020</a:t>
            </a:fld>
            <a:endParaRPr lang="da-DK"/>
          </a:p>
        </p:txBody>
      </p:sp>
      <p:sp>
        <p:nvSpPr>
          <p:cNvPr id="5" name="Footer Placeholder 3"/>
          <p:cNvSpPr>
            <a:spLocks noGrp="1"/>
          </p:cNvSpPr>
          <p:nvPr>
            <p:ph type="ftr" sz="quarter" idx="11"/>
          </p:nvPr>
        </p:nvSpPr>
        <p:spPr/>
        <p:txBody>
          <a:bodyPr/>
          <a:lstStyle/>
          <a:p>
            <a:endParaRPr lang="da-DK"/>
          </a:p>
        </p:txBody>
      </p:sp>
      <p:sp>
        <p:nvSpPr>
          <p:cNvPr id="6" name="Slide Number Placeholder 4"/>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2905243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0F57562-775B-4F1F-850B-507821A46CCB}" type="datetimeFigureOut">
              <a:rPr lang="da-DK" smtClean="0"/>
              <a:t>16-03-2020</a:t>
            </a:fld>
            <a:endParaRPr lang="da-DK"/>
          </a:p>
        </p:txBody>
      </p:sp>
      <p:sp>
        <p:nvSpPr>
          <p:cNvPr id="5" name="Footer Placeholder 2"/>
          <p:cNvSpPr>
            <a:spLocks noGrp="1"/>
          </p:cNvSpPr>
          <p:nvPr>
            <p:ph type="ftr" sz="quarter" idx="11"/>
          </p:nvPr>
        </p:nvSpPr>
        <p:spPr/>
        <p:txBody>
          <a:bodyPr/>
          <a:lstStyle/>
          <a:p>
            <a:endParaRPr lang="da-DK"/>
          </a:p>
        </p:txBody>
      </p:sp>
      <p:sp>
        <p:nvSpPr>
          <p:cNvPr id="6" name="Slide Number Placeholder 3"/>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389309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da-DK" smtClean="0"/>
              <a:t>Klik for at redigere i master</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Rediger typografien i masterens</a:t>
            </a:r>
          </a:p>
        </p:txBody>
      </p:sp>
      <p:sp>
        <p:nvSpPr>
          <p:cNvPr id="7" name="Date Placeholder 4"/>
          <p:cNvSpPr>
            <a:spLocks noGrp="1"/>
          </p:cNvSpPr>
          <p:nvPr>
            <p:ph type="dt" sz="half" idx="10"/>
          </p:nvPr>
        </p:nvSpPr>
        <p:spPr/>
        <p:txBody>
          <a:bodyPr/>
          <a:lstStyle/>
          <a:p>
            <a:fld id="{C0F57562-775B-4F1F-850B-507821A46CCB}" type="datetimeFigureOut">
              <a:rPr lang="da-DK" smtClean="0"/>
              <a:t>16-03-2020</a:t>
            </a:fld>
            <a:endParaRPr lang="da-DK"/>
          </a:p>
        </p:txBody>
      </p:sp>
      <p:sp>
        <p:nvSpPr>
          <p:cNvPr id="5" name="Footer Placeholder 5"/>
          <p:cNvSpPr>
            <a:spLocks noGrp="1"/>
          </p:cNvSpPr>
          <p:nvPr>
            <p:ph type="ftr" sz="quarter" idx="11"/>
          </p:nvPr>
        </p:nvSpPr>
        <p:spPr/>
        <p:txBody>
          <a:bodyPr/>
          <a:lstStyle/>
          <a:p>
            <a:endParaRPr lang="da-DK"/>
          </a:p>
        </p:txBody>
      </p:sp>
      <p:sp>
        <p:nvSpPr>
          <p:cNvPr id="6" name="Slide Number Placeholder 6"/>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1802962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da-DK" smtClean="0"/>
              <a:t>Klik for at redigere i master</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smtClean="0"/>
              <a:t>Klik på ikonet for at tilføje et billede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Rediger typografien i masterens</a:t>
            </a:r>
          </a:p>
        </p:txBody>
      </p:sp>
      <p:sp>
        <p:nvSpPr>
          <p:cNvPr id="5" name="Date Placeholder 4"/>
          <p:cNvSpPr>
            <a:spLocks noGrp="1"/>
          </p:cNvSpPr>
          <p:nvPr>
            <p:ph type="dt" sz="half" idx="10"/>
          </p:nvPr>
        </p:nvSpPr>
        <p:spPr/>
        <p:txBody>
          <a:bodyPr/>
          <a:lstStyle/>
          <a:p>
            <a:fld id="{C0F57562-775B-4F1F-850B-507821A46CCB}" type="datetimeFigureOut">
              <a:rPr lang="da-DK" smtClean="0"/>
              <a:t>16-03-2020</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1A6374DF-6103-46FA-AC49-768EEAE5D9E8}" type="slidenum">
              <a:rPr lang="da-DK" smtClean="0"/>
              <a:t>‹nr.›</a:t>
            </a:fld>
            <a:endParaRPr lang="da-DK"/>
          </a:p>
        </p:txBody>
      </p:sp>
    </p:spTree>
    <p:extLst>
      <p:ext uri="{BB962C8B-B14F-4D97-AF65-F5344CB8AC3E}">
        <p14:creationId xmlns:p14="http://schemas.microsoft.com/office/powerpoint/2010/main" val="618833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da-DK" smtClean="0"/>
              <a:t>Klik for at redigere i master</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0F57562-775B-4F1F-850B-507821A46CCB}" type="datetimeFigureOut">
              <a:rPr lang="da-DK" smtClean="0"/>
              <a:t>16-03-2020</a:t>
            </a:fld>
            <a:endParaRPr lang="da-DK"/>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da-DK"/>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A6374DF-6103-46FA-AC49-768EEAE5D9E8}" type="slidenum">
              <a:rPr lang="da-DK" smtClean="0"/>
              <a:t>‹nr.›</a:t>
            </a:fld>
            <a:endParaRPr lang="da-DK"/>
          </a:p>
        </p:txBody>
      </p:sp>
    </p:spTree>
    <p:extLst>
      <p:ext uri="{BB962C8B-B14F-4D97-AF65-F5344CB8AC3E}">
        <p14:creationId xmlns:p14="http://schemas.microsoft.com/office/powerpoint/2010/main" val="32182793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Så ti dog stille</a:t>
            </a:r>
            <a:br>
              <a:rPr lang="da-DK" dirty="0" smtClean="0"/>
            </a:br>
            <a:r>
              <a:rPr lang="da-DK" dirty="0" smtClean="0"/>
              <a:t>- om at finde Gud i stilheden</a:t>
            </a:r>
            <a:endParaRPr lang="da-DK" dirty="0"/>
          </a:p>
        </p:txBody>
      </p:sp>
      <p:sp>
        <p:nvSpPr>
          <p:cNvPr id="3" name="Pladsholder til indhold 2"/>
          <p:cNvSpPr>
            <a:spLocks noGrp="1"/>
          </p:cNvSpPr>
          <p:nvPr>
            <p:ph idx="1"/>
          </p:nvPr>
        </p:nvSpPr>
        <p:spPr/>
        <p:txBody>
          <a:bodyPr/>
          <a:lstStyle/>
          <a:p>
            <a:endParaRPr lang="da-DK"/>
          </a:p>
        </p:txBody>
      </p:sp>
    </p:spTree>
    <p:extLst>
      <p:ext uri="{BB962C8B-B14F-4D97-AF65-F5344CB8AC3E}">
        <p14:creationId xmlns:p14="http://schemas.microsoft.com/office/powerpoint/2010/main" val="2962869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Fader Lazarus</a:t>
            </a:r>
            <a:endParaRPr lang="da-DK" dirty="0"/>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0692" y="1519844"/>
            <a:ext cx="7080106" cy="4701190"/>
          </a:xfrm>
        </p:spPr>
      </p:pic>
    </p:spTree>
    <p:extLst>
      <p:ext uri="{BB962C8B-B14F-4D97-AF65-F5344CB8AC3E}">
        <p14:creationId xmlns:p14="http://schemas.microsoft.com/office/powerpoint/2010/main" val="784107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Marcarius</a:t>
            </a:r>
            <a:r>
              <a:rPr lang="da-DK" dirty="0" smtClean="0"/>
              <a:t> </a:t>
            </a:r>
            <a:endParaRPr lang="da-DK" dirty="0"/>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6138" y="1352983"/>
            <a:ext cx="3094374" cy="4195762"/>
          </a:xfrm>
        </p:spPr>
      </p:pic>
    </p:spTree>
    <p:extLst>
      <p:ext uri="{BB962C8B-B14F-4D97-AF65-F5344CB8AC3E}">
        <p14:creationId xmlns:p14="http://schemas.microsoft.com/office/powerpoint/2010/main" val="527389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lledresultat for hadersle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316" y="1817341"/>
            <a:ext cx="6015708" cy="4119119"/>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024" y="1486284"/>
            <a:ext cx="6055976" cy="4411902"/>
          </a:xfrm>
          <a:prstGeom prst="rect">
            <a:avLst/>
          </a:prstGeom>
        </p:spPr>
      </p:pic>
      <p:sp>
        <p:nvSpPr>
          <p:cNvPr id="6" name="Tekstfelt 5"/>
          <p:cNvSpPr txBox="1"/>
          <p:nvPr/>
        </p:nvSpPr>
        <p:spPr>
          <a:xfrm>
            <a:off x="2226251" y="399691"/>
            <a:ext cx="7991187" cy="707886"/>
          </a:xfrm>
          <a:prstGeom prst="rect">
            <a:avLst/>
          </a:prstGeom>
          <a:noFill/>
        </p:spPr>
        <p:txBody>
          <a:bodyPr wrap="square" rtlCol="0">
            <a:spAutoFit/>
          </a:bodyPr>
          <a:lstStyle/>
          <a:p>
            <a:r>
              <a:rPr lang="da-DK" sz="4000" dirty="0" smtClean="0"/>
              <a:t>Det handler ikke om, hvorvidt vi</a:t>
            </a:r>
            <a:endParaRPr lang="da-DK" sz="4000" dirty="0"/>
          </a:p>
        </p:txBody>
      </p:sp>
      <p:sp>
        <p:nvSpPr>
          <p:cNvPr id="7" name="Tekstfelt 6"/>
          <p:cNvSpPr txBox="1"/>
          <p:nvPr/>
        </p:nvSpPr>
        <p:spPr>
          <a:xfrm>
            <a:off x="2852189" y="3507569"/>
            <a:ext cx="7744691" cy="369332"/>
          </a:xfrm>
          <a:prstGeom prst="rect">
            <a:avLst/>
          </a:prstGeom>
          <a:solidFill>
            <a:schemeClr val="tx1"/>
          </a:solidFill>
        </p:spPr>
        <p:txBody>
          <a:bodyPr wrap="square" rtlCol="0">
            <a:spAutoFit/>
          </a:bodyPr>
          <a:lstStyle/>
          <a:p>
            <a:r>
              <a:rPr lang="da-DK" dirty="0" smtClean="0">
                <a:solidFill>
                  <a:schemeClr val="bg1"/>
                </a:solidFill>
              </a:rPr>
              <a:t>- i lever som gifte                        eller ugifte</a:t>
            </a:r>
            <a:endParaRPr lang="da-DK" dirty="0">
              <a:solidFill>
                <a:schemeClr val="bg1"/>
              </a:solidFill>
            </a:endParaRPr>
          </a:p>
        </p:txBody>
      </p:sp>
      <p:sp>
        <p:nvSpPr>
          <p:cNvPr id="10" name="Tekstfelt 9"/>
          <p:cNvSpPr txBox="1"/>
          <p:nvPr/>
        </p:nvSpPr>
        <p:spPr>
          <a:xfrm>
            <a:off x="2852189" y="2849418"/>
            <a:ext cx="7744691" cy="369332"/>
          </a:xfrm>
          <a:prstGeom prst="rect">
            <a:avLst/>
          </a:prstGeom>
          <a:solidFill>
            <a:schemeClr val="tx1"/>
          </a:solidFill>
        </p:spPr>
        <p:txBody>
          <a:bodyPr wrap="square" rtlCol="0">
            <a:spAutoFit/>
          </a:bodyPr>
          <a:lstStyle/>
          <a:p>
            <a:r>
              <a:rPr lang="da-DK" dirty="0" smtClean="0">
                <a:solidFill>
                  <a:schemeClr val="bg1"/>
                </a:solidFill>
              </a:rPr>
              <a:t>- bor </a:t>
            </a:r>
            <a:r>
              <a:rPr lang="da-DK" dirty="0">
                <a:solidFill>
                  <a:schemeClr val="bg1"/>
                </a:solidFill>
              </a:rPr>
              <a:t>i </a:t>
            </a:r>
            <a:r>
              <a:rPr lang="da-DK" dirty="0" smtClean="0">
                <a:solidFill>
                  <a:schemeClr val="bg1"/>
                </a:solidFill>
              </a:rPr>
              <a:t>byen                                  eller i ørkenen</a:t>
            </a:r>
            <a:endParaRPr lang="da-DK" dirty="0">
              <a:solidFill>
                <a:schemeClr val="bg1"/>
              </a:solidFill>
            </a:endParaRPr>
          </a:p>
        </p:txBody>
      </p:sp>
      <p:sp>
        <p:nvSpPr>
          <p:cNvPr id="11" name="Tekstfelt 10"/>
          <p:cNvSpPr txBox="1"/>
          <p:nvPr/>
        </p:nvSpPr>
        <p:spPr>
          <a:xfrm>
            <a:off x="2852188" y="4333545"/>
            <a:ext cx="7744691" cy="369332"/>
          </a:xfrm>
          <a:prstGeom prst="rect">
            <a:avLst/>
          </a:prstGeom>
          <a:solidFill>
            <a:schemeClr val="tx1"/>
          </a:solidFill>
        </p:spPr>
        <p:txBody>
          <a:bodyPr wrap="square" rtlCol="0">
            <a:spAutoFit/>
          </a:bodyPr>
          <a:lstStyle/>
          <a:p>
            <a:r>
              <a:rPr lang="da-DK" dirty="0" smtClean="0">
                <a:solidFill>
                  <a:schemeClr val="bg1"/>
                </a:solidFill>
              </a:rPr>
              <a:t>- Lever et liv i verden                  eller i regelbundet asketisk livørkenen</a:t>
            </a:r>
            <a:endParaRPr lang="da-DK" dirty="0">
              <a:solidFill>
                <a:schemeClr val="bg1"/>
              </a:solidFill>
            </a:endParaRPr>
          </a:p>
        </p:txBody>
      </p:sp>
    </p:spTree>
    <p:extLst>
      <p:ext uri="{BB962C8B-B14F-4D97-AF65-F5344CB8AC3E}">
        <p14:creationId xmlns:p14="http://schemas.microsoft.com/office/powerpoint/2010/main" val="252785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999" y="2446865"/>
            <a:ext cx="7620000" cy="3810000"/>
          </a:xfrm>
          <a:prstGeom prst="rect">
            <a:avLst/>
          </a:prstGeom>
        </p:spPr>
      </p:pic>
      <p:sp>
        <p:nvSpPr>
          <p:cNvPr id="3" name="Rektangel 2"/>
          <p:cNvSpPr/>
          <p:nvPr/>
        </p:nvSpPr>
        <p:spPr>
          <a:xfrm>
            <a:off x="2777067" y="1243168"/>
            <a:ext cx="6096000" cy="1077218"/>
          </a:xfrm>
          <a:prstGeom prst="rect">
            <a:avLst/>
          </a:prstGeom>
        </p:spPr>
        <p:txBody>
          <a:bodyPr>
            <a:spAutoFit/>
          </a:bodyPr>
          <a:lstStyle/>
          <a:p>
            <a:r>
              <a:rPr lang="da-DK" sz="3200" dirty="0">
                <a:latin typeface="Calibri" panose="020F0502020204030204" pitchFamily="34" charset="0"/>
                <a:ea typeface="Calibri" panose="020F0502020204030204" pitchFamily="34" charset="0"/>
                <a:cs typeface="Times New Roman" panose="02020603050405020304" pitchFamily="18" charset="0"/>
              </a:rPr>
              <a:t>D</a:t>
            </a:r>
            <a:r>
              <a:rPr lang="da-DK" sz="3200" dirty="0" smtClean="0">
                <a:latin typeface="Calibri" panose="020F0502020204030204" pitchFamily="34" charset="0"/>
                <a:ea typeface="Calibri" panose="020F0502020204030204" pitchFamily="34" charset="0"/>
                <a:cs typeface="Times New Roman" panose="02020603050405020304" pitchFamily="18" charset="0"/>
              </a:rPr>
              <a:t>et </a:t>
            </a:r>
            <a:r>
              <a:rPr lang="da-DK" sz="3200" dirty="0">
                <a:latin typeface="Calibri" panose="020F0502020204030204" pitchFamily="34" charset="0"/>
                <a:ea typeface="Calibri" panose="020F0502020204030204" pitchFamily="34" charset="0"/>
                <a:cs typeface="Times New Roman" panose="02020603050405020304" pitchFamily="18" charset="0"/>
              </a:rPr>
              <a:t>handler om at vi lærer at leve for Gud </a:t>
            </a:r>
            <a:r>
              <a:rPr lang="da-DK" sz="3200">
                <a:latin typeface="Calibri" panose="020F0502020204030204" pitchFamily="34" charset="0"/>
                <a:ea typeface="Calibri" panose="020F0502020204030204" pitchFamily="34" charset="0"/>
                <a:cs typeface="Times New Roman" panose="02020603050405020304" pitchFamily="18" charset="0"/>
              </a:rPr>
              <a:t>lige </a:t>
            </a:r>
            <a:r>
              <a:rPr lang="da-DK" sz="3200" smtClean="0">
                <a:latin typeface="Calibri" panose="020F0502020204030204" pitchFamily="34" charset="0"/>
                <a:ea typeface="Calibri" panose="020F0502020204030204" pitchFamily="34" charset="0"/>
                <a:cs typeface="Times New Roman" panose="02020603050405020304" pitchFamily="18" charset="0"/>
              </a:rPr>
              <a:t>nøjagtig, </a:t>
            </a:r>
            <a:r>
              <a:rPr lang="da-DK" sz="3200" dirty="0">
                <a:latin typeface="Calibri" panose="020F0502020204030204" pitchFamily="34" charset="0"/>
                <a:ea typeface="Calibri" panose="020F0502020204030204" pitchFamily="34" charset="0"/>
                <a:cs typeface="Times New Roman" panose="02020603050405020304" pitchFamily="18" charset="0"/>
              </a:rPr>
              <a:t>hvor vi er.</a:t>
            </a:r>
            <a:endParaRPr lang="da-DK" sz="3200" dirty="0"/>
          </a:p>
        </p:txBody>
      </p:sp>
    </p:spTree>
    <p:extLst>
      <p:ext uri="{BB962C8B-B14F-4D97-AF65-F5344CB8AC3E}">
        <p14:creationId xmlns:p14="http://schemas.microsoft.com/office/powerpoint/2010/main" val="1108486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Antonius den Store</a:t>
            </a:r>
            <a:endParaRPr lang="da-DK" dirty="0"/>
          </a:p>
        </p:txBody>
      </p:sp>
      <p:sp>
        <p:nvSpPr>
          <p:cNvPr id="5" name="Rektangel 4"/>
          <p:cNvSpPr/>
          <p:nvPr/>
        </p:nvSpPr>
        <p:spPr>
          <a:xfrm>
            <a:off x="4393193" y="2448232"/>
            <a:ext cx="6096000" cy="3477875"/>
          </a:xfrm>
          <a:prstGeom prst="rect">
            <a:avLst/>
          </a:prstGeom>
        </p:spPr>
        <p:txBody>
          <a:bodyPr>
            <a:spAutoFit/>
          </a:bodyPr>
          <a:lstStyle/>
          <a:p>
            <a:r>
              <a:rPr lang="da-DK" sz="4400" dirty="0" smtClean="0"/>
              <a:t>”Herre, hjælp mig til at lære mig selv at kende, så jeg må kunne lære dig at kende”</a:t>
            </a:r>
            <a:endParaRPr lang="da-DK" sz="4400" dirty="0"/>
          </a:p>
        </p:txBody>
      </p:sp>
      <p:pic>
        <p:nvPicPr>
          <p:cNvPr id="6" name="Pladsholder til indhol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4213" y="1600336"/>
            <a:ext cx="2215603" cy="4195762"/>
          </a:xfrm>
          <a:prstGeom prst="rect">
            <a:avLst/>
          </a:prstGeom>
        </p:spPr>
      </p:pic>
    </p:spTree>
    <p:extLst>
      <p:ext uri="{BB962C8B-B14F-4D97-AF65-F5344CB8AC3E}">
        <p14:creationId xmlns:p14="http://schemas.microsoft.com/office/powerpoint/2010/main" val="3983868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p:txBody>
          <a:bodyPr>
            <a:normAutofit/>
          </a:bodyPr>
          <a:lstStyle/>
          <a:p>
            <a:pPr marL="0" indent="0">
              <a:buNone/>
            </a:pPr>
            <a:r>
              <a:rPr lang="da-DK" sz="4000" dirty="0"/>
              <a:t>”Hvis du ønsker at finde ro i dette liv og i det næste, så skal du hvert øjeblik sige: Hvem er jeg? Og så skal du ikke dømme andre” </a:t>
            </a:r>
          </a:p>
        </p:txBody>
      </p:sp>
    </p:spTree>
    <p:extLst>
      <p:ext uri="{BB962C8B-B14F-4D97-AF65-F5344CB8AC3E}">
        <p14:creationId xmlns:p14="http://schemas.microsoft.com/office/powerpoint/2010/main" val="1362833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dirty="0"/>
          </a:p>
        </p:txBody>
      </p:sp>
      <p:pic>
        <p:nvPicPr>
          <p:cNvPr id="3074" name="Picture 2" descr="Billedresultat for flippermask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159" y="248652"/>
            <a:ext cx="5000625" cy="624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3153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Hvem møder du i stilheden?</a:t>
            </a:r>
            <a:endParaRPr lang="da-DK" dirty="0"/>
          </a:p>
        </p:txBody>
      </p:sp>
      <p:sp>
        <p:nvSpPr>
          <p:cNvPr id="3" name="Pladsholder til indhold 2"/>
          <p:cNvSpPr>
            <a:spLocks noGrp="1"/>
          </p:cNvSpPr>
          <p:nvPr>
            <p:ph idx="1"/>
          </p:nvPr>
        </p:nvSpPr>
        <p:spPr/>
        <p:txBody>
          <a:bodyPr/>
          <a:lstStyle/>
          <a:p>
            <a:r>
              <a:rPr lang="da-DK" dirty="0" smtClean="0"/>
              <a:t>1) Din egen værste fjende</a:t>
            </a:r>
          </a:p>
          <a:p>
            <a:r>
              <a:rPr lang="da-DK" dirty="0" smtClean="0"/>
              <a:t>2) </a:t>
            </a:r>
          </a:p>
          <a:p>
            <a:r>
              <a:rPr lang="da-DK" dirty="0" smtClean="0"/>
              <a:t>3)</a:t>
            </a:r>
            <a:endParaRPr lang="da-DK" dirty="0"/>
          </a:p>
        </p:txBody>
      </p:sp>
    </p:spTree>
    <p:extLst>
      <p:ext uri="{BB962C8B-B14F-4D97-AF65-F5344CB8AC3E}">
        <p14:creationId xmlns:p14="http://schemas.microsoft.com/office/powerpoint/2010/main" val="743696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a:xfrm>
            <a:off x="3124618" y="1853248"/>
            <a:ext cx="8946541" cy="4195481"/>
          </a:xfrm>
        </p:spPr>
        <p:txBody>
          <a:bodyPr>
            <a:normAutofit/>
          </a:bodyPr>
          <a:lstStyle/>
          <a:p>
            <a:r>
              <a:rPr lang="da-DK" sz="2800" dirty="0"/>
              <a:t>”Hvad er det jeg længes efter? Roen, måske. Ro – føler jeg den da? Ja, men ro er for mig et stort ord, og jeg er ængstelig for at bruge det. Jeg kender uroen bedre. Ofte befinder jeg mig flere steder på én gang. Jeg er til stede, men hjernen arbejder også intenst med andre projekter. Jeg kommer antagelig til at tænke mig ihjel, når den tid kommer. (s.450 i Uro)</a:t>
            </a:r>
          </a:p>
        </p:txBody>
      </p:sp>
      <p:pic>
        <p:nvPicPr>
          <p:cNvPr id="2050" name="Picture 2" descr="Billedresultat for uro om det moderne mennes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615" y="1263149"/>
            <a:ext cx="28575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9810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a:xfrm>
            <a:off x="3124618" y="1853248"/>
            <a:ext cx="8946541" cy="4195481"/>
          </a:xfrm>
        </p:spPr>
        <p:txBody>
          <a:bodyPr>
            <a:normAutofit/>
          </a:bodyPr>
          <a:lstStyle/>
          <a:p>
            <a:r>
              <a:rPr lang="da-DK" sz="2800" dirty="0"/>
              <a:t>”Jeg kan lide ørkenen. Jeg har været nogle døgn alene i </a:t>
            </a:r>
            <a:r>
              <a:rPr lang="da-DK" sz="2800" dirty="0" err="1"/>
              <a:t>Death</a:t>
            </a:r>
            <a:r>
              <a:rPr lang="da-DK" sz="2800" dirty="0"/>
              <a:t> Valley. Jeg kan lide ørkenen som fysisk erfaring. Jeg synes at den er smuk. Jeg kan lide ørkenen som en udfordring. Den udformer min følelse af at være ensom. Jeg kan lide den fordi de uvæsentlige ting er fjernet” (s. 17).</a:t>
            </a:r>
          </a:p>
          <a:p>
            <a:endParaRPr lang="da-DK" sz="2800" dirty="0"/>
          </a:p>
        </p:txBody>
      </p:sp>
      <p:pic>
        <p:nvPicPr>
          <p:cNvPr id="2050" name="Picture 2" descr="Billedresultat for uro om det moderne mennes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615" y="1263149"/>
            <a:ext cx="28575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059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Gud er i stilheden…</a:t>
            </a:r>
            <a:endParaRPr lang="da-DK" dirty="0"/>
          </a:p>
        </p:txBody>
      </p:sp>
      <p:sp>
        <p:nvSpPr>
          <p:cNvPr id="3" name="Pladsholder til indhold 2"/>
          <p:cNvSpPr>
            <a:spLocks noGrp="1"/>
          </p:cNvSpPr>
          <p:nvPr>
            <p:ph idx="1"/>
          </p:nvPr>
        </p:nvSpPr>
        <p:spPr/>
        <p:txBody>
          <a:bodyPr>
            <a:normAutofit/>
          </a:bodyPr>
          <a:lstStyle/>
          <a:p>
            <a:pPr marL="0" indent="0">
              <a:buNone/>
            </a:pPr>
            <a:r>
              <a:rPr lang="da-DK" sz="2400" dirty="0"/>
              <a:t>”Da lød det: »Gå ud og stil dig på bjerget for Herrens ansigt, så vil Herren gå forbi.« Forud for Herren kom en voldsom og kraftig storm, der splintrede bjerge og knuste klipper, men Herren var ikke i stormen. Efter stormen kom et jordskælv, men Herren var ikke i jordskælvet. Efter jordskælvet kom en ild, men Herren var ikke i ilden. Efter ilden lød der en sagte </a:t>
            </a:r>
            <a:r>
              <a:rPr lang="da-DK" sz="2400" dirty="0" err="1"/>
              <a:t>susen</a:t>
            </a:r>
            <a:r>
              <a:rPr lang="da-DK" sz="2400" dirty="0"/>
              <a:t>. Da Elias hørte det, tilhyllede han sit ansigt med kappen, gik ud og stillede sig i hulens åbning. Da lød der en stemme: »Hvad vil du her, Elias?«” 1 Kong 19,11-14)</a:t>
            </a:r>
          </a:p>
        </p:txBody>
      </p:sp>
    </p:spTree>
    <p:extLst>
      <p:ext uri="{BB962C8B-B14F-4D97-AF65-F5344CB8AC3E}">
        <p14:creationId xmlns:p14="http://schemas.microsoft.com/office/powerpoint/2010/main" val="30232659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Hvem møder du i stilheden?</a:t>
            </a:r>
            <a:endParaRPr lang="da-DK" dirty="0"/>
          </a:p>
        </p:txBody>
      </p:sp>
      <p:sp>
        <p:nvSpPr>
          <p:cNvPr id="3" name="Pladsholder til indhold 2"/>
          <p:cNvSpPr>
            <a:spLocks noGrp="1"/>
          </p:cNvSpPr>
          <p:nvPr>
            <p:ph idx="1"/>
          </p:nvPr>
        </p:nvSpPr>
        <p:spPr/>
        <p:txBody>
          <a:bodyPr/>
          <a:lstStyle/>
          <a:p>
            <a:r>
              <a:rPr lang="da-DK" dirty="0" smtClean="0"/>
              <a:t>1) Din egen værste fjende</a:t>
            </a:r>
          </a:p>
          <a:p>
            <a:r>
              <a:rPr lang="da-DK" dirty="0" smtClean="0"/>
              <a:t>2) Djævelen</a:t>
            </a:r>
          </a:p>
          <a:p>
            <a:r>
              <a:rPr lang="da-DK" dirty="0" smtClean="0"/>
              <a:t>3)</a:t>
            </a:r>
            <a:endParaRPr lang="da-DK" dirty="0"/>
          </a:p>
        </p:txBody>
      </p:sp>
    </p:spTree>
    <p:extLst>
      <p:ext uri="{BB962C8B-B14F-4D97-AF65-F5344CB8AC3E}">
        <p14:creationId xmlns:p14="http://schemas.microsoft.com/office/powerpoint/2010/main" val="3409746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Hvem møder du i stilheden?</a:t>
            </a:r>
            <a:endParaRPr lang="da-DK" dirty="0"/>
          </a:p>
        </p:txBody>
      </p:sp>
      <p:sp>
        <p:nvSpPr>
          <p:cNvPr id="3" name="Pladsholder til indhold 2"/>
          <p:cNvSpPr>
            <a:spLocks noGrp="1"/>
          </p:cNvSpPr>
          <p:nvPr>
            <p:ph idx="1"/>
          </p:nvPr>
        </p:nvSpPr>
        <p:spPr/>
        <p:txBody>
          <a:bodyPr/>
          <a:lstStyle/>
          <a:p>
            <a:r>
              <a:rPr lang="da-DK" dirty="0" smtClean="0"/>
              <a:t>1) Din egen værste fjende</a:t>
            </a:r>
          </a:p>
          <a:p>
            <a:r>
              <a:rPr lang="da-DK" dirty="0" smtClean="0"/>
              <a:t>2) Djævelen</a:t>
            </a:r>
          </a:p>
          <a:p>
            <a:r>
              <a:rPr lang="da-DK" dirty="0" smtClean="0"/>
              <a:t>3) Gud</a:t>
            </a:r>
            <a:endParaRPr lang="da-DK" dirty="0"/>
          </a:p>
        </p:txBody>
      </p:sp>
    </p:spTree>
    <p:extLst>
      <p:ext uri="{BB962C8B-B14F-4D97-AF65-F5344CB8AC3E}">
        <p14:creationId xmlns:p14="http://schemas.microsoft.com/office/powerpoint/2010/main" val="417934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Esajas 53 – Herrens lidende tjener</a:t>
            </a:r>
            <a:endParaRPr lang="da-DK" dirty="0"/>
          </a:p>
        </p:txBody>
      </p:sp>
      <p:sp>
        <p:nvSpPr>
          <p:cNvPr id="3" name="Pladsholder til indhold 2"/>
          <p:cNvSpPr>
            <a:spLocks noGrp="1"/>
          </p:cNvSpPr>
          <p:nvPr>
            <p:ph idx="1"/>
          </p:nvPr>
        </p:nvSpPr>
        <p:spPr/>
        <p:txBody>
          <a:bodyPr/>
          <a:lstStyle/>
          <a:p>
            <a:r>
              <a:rPr lang="da-DK" dirty="0" smtClean="0"/>
              <a:t>”Han </a:t>
            </a:r>
            <a:r>
              <a:rPr lang="da-DK" dirty="0"/>
              <a:t>blev straffet, for at vi kunne få fred, ved hans sår blev vi helbredt” </a:t>
            </a:r>
            <a:r>
              <a:rPr lang="da-DK" dirty="0" smtClean="0"/>
              <a:t/>
            </a:r>
            <a:br>
              <a:rPr lang="da-DK" dirty="0" smtClean="0"/>
            </a:br>
            <a:r>
              <a:rPr lang="da-DK" dirty="0" smtClean="0"/>
              <a:t/>
            </a:r>
            <a:br>
              <a:rPr lang="da-DK" dirty="0" smtClean="0"/>
            </a:br>
            <a:endParaRPr lang="da-DK" dirty="0"/>
          </a:p>
        </p:txBody>
      </p:sp>
    </p:spTree>
    <p:extLst>
      <p:ext uri="{BB962C8B-B14F-4D97-AF65-F5344CB8AC3E}">
        <p14:creationId xmlns:p14="http://schemas.microsoft.com/office/powerpoint/2010/main" val="28916008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skal vi i stilheden?</a:t>
            </a:r>
            <a:endParaRPr lang="da-DK" dirty="0"/>
          </a:p>
        </p:txBody>
      </p:sp>
      <p:sp>
        <p:nvSpPr>
          <p:cNvPr id="3" name="Pladsholder til indhold 2"/>
          <p:cNvSpPr>
            <a:spLocks noGrp="1"/>
          </p:cNvSpPr>
          <p:nvPr>
            <p:ph idx="1"/>
          </p:nvPr>
        </p:nvSpPr>
        <p:spPr/>
        <p:txBody>
          <a:bodyPr/>
          <a:lstStyle/>
          <a:p>
            <a:r>
              <a:rPr lang="da-DK" dirty="0" smtClean="0"/>
              <a:t>Skab ro i stilheden</a:t>
            </a:r>
          </a:p>
          <a:p>
            <a:r>
              <a:rPr lang="da-DK" dirty="0" smtClean="0"/>
              <a:t>Tal til Gud i stilheden</a:t>
            </a:r>
          </a:p>
          <a:p>
            <a:r>
              <a:rPr lang="da-DK" dirty="0" smtClean="0"/>
              <a:t>Lyt til Gud i stilheden</a:t>
            </a:r>
          </a:p>
          <a:p>
            <a:r>
              <a:rPr lang="da-DK" dirty="0" smtClean="0"/>
              <a:t>Vær sammen med Gud i stilheden</a:t>
            </a:r>
          </a:p>
          <a:p>
            <a:endParaRPr lang="da-DK" dirty="0"/>
          </a:p>
        </p:txBody>
      </p:sp>
    </p:spTree>
    <p:extLst>
      <p:ext uri="{BB962C8B-B14F-4D97-AF65-F5344CB8AC3E}">
        <p14:creationId xmlns:p14="http://schemas.microsoft.com/office/powerpoint/2010/main" val="39624282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Skab ro i stilheden</a:t>
            </a:r>
            <a:endParaRPr lang="da-DK" dirty="0"/>
          </a:p>
        </p:txBody>
      </p:sp>
      <p:pic>
        <p:nvPicPr>
          <p:cNvPr id="4" name="Picture 2" descr="Billedresultat for flippermask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38720" y="1699712"/>
            <a:ext cx="3146821" cy="41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9263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Jesus siger:</a:t>
            </a:r>
            <a:endParaRPr lang="da-DK" dirty="0"/>
          </a:p>
        </p:txBody>
      </p:sp>
      <p:sp>
        <p:nvSpPr>
          <p:cNvPr id="3" name="Pladsholder til indhold 2"/>
          <p:cNvSpPr>
            <a:spLocks noGrp="1"/>
          </p:cNvSpPr>
          <p:nvPr>
            <p:ph idx="1"/>
          </p:nvPr>
        </p:nvSpPr>
        <p:spPr/>
        <p:txBody>
          <a:bodyPr>
            <a:normAutofit/>
          </a:bodyPr>
          <a:lstStyle/>
          <a:p>
            <a:pPr marL="0" indent="0">
              <a:buNone/>
            </a:pPr>
            <a:r>
              <a:rPr lang="da-DK" sz="2800" dirty="0" smtClean="0"/>
              <a:t>Kom </a:t>
            </a:r>
            <a:r>
              <a:rPr lang="da-DK" sz="2800" dirty="0"/>
              <a:t>til mig, alle I, som slider jer trætte og bærer tunge byrder, og jeg vil give jer hvile. Tag mit åg på jer, og lær af mig, for jeg er sagtmodig og ydmyg af hjertet, så skal I finde hvile for jeres sjæle. For mit åg er godt, og min byrde er let</a:t>
            </a:r>
            <a:r>
              <a:rPr lang="da-DK" sz="2800" dirty="0" smtClean="0"/>
              <a:t>. </a:t>
            </a:r>
            <a:r>
              <a:rPr lang="da-DK" sz="2800" dirty="0"/>
              <a:t>(Matthæus 11, 28-30)</a:t>
            </a:r>
            <a:br>
              <a:rPr lang="da-DK" sz="2800" dirty="0"/>
            </a:br>
            <a:endParaRPr lang="da-DK" sz="2800" dirty="0"/>
          </a:p>
        </p:txBody>
      </p:sp>
    </p:spTree>
    <p:extLst>
      <p:ext uri="{BB962C8B-B14F-4D97-AF65-F5344CB8AC3E}">
        <p14:creationId xmlns:p14="http://schemas.microsoft.com/office/powerpoint/2010/main" val="4616388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Tal til Gud i stilheden</a:t>
            </a:r>
            <a:endParaRPr lang="da-DK" dirty="0"/>
          </a:p>
        </p:txBody>
      </p:sp>
      <p:sp>
        <p:nvSpPr>
          <p:cNvPr id="3" name="Pladsholder til indhold 2"/>
          <p:cNvSpPr>
            <a:spLocks noGrp="1"/>
          </p:cNvSpPr>
          <p:nvPr>
            <p:ph idx="1"/>
          </p:nvPr>
        </p:nvSpPr>
        <p:spPr/>
        <p:txBody>
          <a:bodyPr/>
          <a:lstStyle/>
          <a:p>
            <a:r>
              <a:rPr lang="da-DK" dirty="0"/>
              <a:t>”Men når du vil bede, så gå ind i dit kammer og luk din dør og bed til din fader, som er i det skjulte. Og din fader, som ser i det skjulte, skal lønne dig”. (Matthæusevangeliet 6,5-6)</a:t>
            </a:r>
          </a:p>
          <a:p>
            <a:endParaRPr lang="da-DK" dirty="0"/>
          </a:p>
        </p:txBody>
      </p:sp>
    </p:spTree>
    <p:extLst>
      <p:ext uri="{BB962C8B-B14F-4D97-AF65-F5344CB8AC3E}">
        <p14:creationId xmlns:p14="http://schemas.microsoft.com/office/powerpoint/2010/main" val="2669477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Lyt til Gud i stilheden</a:t>
            </a:r>
            <a:endParaRPr lang="da-DK" dirty="0"/>
          </a:p>
        </p:txBody>
      </p:sp>
      <p:sp>
        <p:nvSpPr>
          <p:cNvPr id="3" name="Pladsholder til indhold 2"/>
          <p:cNvSpPr>
            <a:spLocks noGrp="1"/>
          </p:cNvSpPr>
          <p:nvPr>
            <p:ph idx="1"/>
          </p:nvPr>
        </p:nvSpPr>
        <p:spPr/>
        <p:txBody>
          <a:bodyPr/>
          <a:lstStyle/>
          <a:p>
            <a:r>
              <a:rPr lang="da-DK" dirty="0" smtClean="0"/>
              <a:t>”</a:t>
            </a:r>
            <a:r>
              <a:rPr lang="da-DK" dirty="0"/>
              <a:t>Herre, om morgenen hører du min stemme, om morgenen fremlægger jeg min sag og spejder efter svar” (Sl 5,4). </a:t>
            </a:r>
          </a:p>
        </p:txBody>
      </p:sp>
    </p:spTree>
    <p:extLst>
      <p:ext uri="{BB962C8B-B14F-4D97-AF65-F5344CB8AC3E}">
        <p14:creationId xmlns:p14="http://schemas.microsoft.com/office/powerpoint/2010/main" val="41080081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Desmond </a:t>
            </a:r>
            <a:r>
              <a:rPr lang="da-DK" dirty="0" err="1" smtClean="0"/>
              <a:t>Tutu</a:t>
            </a:r>
            <a:endParaRPr lang="da-DK" dirty="0"/>
          </a:p>
        </p:txBody>
      </p:sp>
      <p:pic>
        <p:nvPicPr>
          <p:cNvPr id="5" name="Pladsholder til ind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6110" y="2102644"/>
            <a:ext cx="9516647" cy="3949600"/>
          </a:xfrm>
        </p:spPr>
      </p:pic>
    </p:spTree>
    <p:extLst>
      <p:ext uri="{BB962C8B-B14F-4D97-AF65-F5344CB8AC3E}">
        <p14:creationId xmlns:p14="http://schemas.microsoft.com/office/powerpoint/2010/main" val="28514681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Vær sammen med Gud i stilheden</a:t>
            </a:r>
            <a:endParaRPr lang="da-DK" dirty="0"/>
          </a:p>
        </p:txBody>
      </p:sp>
      <p:sp>
        <p:nvSpPr>
          <p:cNvPr id="3" name="Pladsholder til indhold 2"/>
          <p:cNvSpPr>
            <a:spLocks noGrp="1"/>
          </p:cNvSpPr>
          <p:nvPr>
            <p:ph idx="1"/>
          </p:nvPr>
        </p:nvSpPr>
        <p:spPr/>
        <p:txBody>
          <a:bodyPr/>
          <a:lstStyle/>
          <a:p>
            <a:pPr marL="0" indent="0">
              <a:buNone/>
            </a:pPr>
            <a:endParaRPr lang="da-DK" dirty="0"/>
          </a:p>
        </p:txBody>
      </p:sp>
      <p:pic>
        <p:nvPicPr>
          <p:cNvPr id="8194" name="Picture 2" descr="Billedresultat for mother ter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12" y="2052917"/>
            <a:ext cx="8946541" cy="4195481"/>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p:cNvSpPr/>
          <p:nvPr/>
        </p:nvSpPr>
        <p:spPr>
          <a:xfrm>
            <a:off x="6097950" y="2117104"/>
            <a:ext cx="3856176" cy="3970318"/>
          </a:xfrm>
          <a:prstGeom prst="rect">
            <a:avLst/>
          </a:prstGeom>
        </p:spPr>
        <p:txBody>
          <a:bodyPr wrap="square">
            <a:spAutoFit/>
          </a:bodyPr>
          <a:lstStyle/>
          <a:p>
            <a:r>
              <a:rPr lang="da-DK" sz="2800" dirty="0" smtClean="0">
                <a:latin typeface="Calibri" panose="020F0502020204030204" pitchFamily="34" charset="0"/>
                <a:ea typeface="Calibri" panose="020F0502020204030204" pitchFamily="34" charset="0"/>
                <a:cs typeface="Times New Roman" panose="02020603050405020304" pitchFamily="18" charset="0"/>
              </a:rPr>
              <a:t>”</a:t>
            </a:r>
            <a:r>
              <a:rPr lang="da-DK" sz="2800" dirty="0">
                <a:latin typeface="Calibri" panose="020F0502020204030204" pitchFamily="34" charset="0"/>
                <a:ea typeface="Calibri" panose="020F0502020204030204" pitchFamily="34" charset="0"/>
                <a:cs typeface="Times New Roman" panose="02020603050405020304" pitchFamily="18" charset="0"/>
              </a:rPr>
              <a:t>Hvad siger du til Gud, når du beder?” </a:t>
            </a:r>
            <a:endParaRPr lang="da-DK" sz="2800" dirty="0" smtClean="0">
              <a:latin typeface="Calibri" panose="020F0502020204030204" pitchFamily="34" charset="0"/>
              <a:ea typeface="Calibri" panose="020F0502020204030204" pitchFamily="34" charset="0"/>
              <a:cs typeface="Times New Roman" panose="02020603050405020304" pitchFamily="18" charset="0"/>
            </a:endParaRPr>
          </a:p>
          <a:p>
            <a:r>
              <a:rPr lang="da-DK" sz="2800" dirty="0" smtClean="0">
                <a:latin typeface="Calibri" panose="020F0502020204030204" pitchFamily="34" charset="0"/>
                <a:ea typeface="Calibri" panose="020F0502020204030204" pitchFamily="34" charset="0"/>
                <a:cs typeface="Times New Roman" panose="02020603050405020304" pitchFamily="18" charset="0"/>
              </a:rPr>
              <a:t>”</a:t>
            </a:r>
            <a:r>
              <a:rPr lang="da-DK" sz="2800" dirty="0">
                <a:latin typeface="Calibri" panose="020F0502020204030204" pitchFamily="34" charset="0"/>
                <a:ea typeface="Calibri" panose="020F0502020204030204" pitchFamily="34" charset="0"/>
                <a:cs typeface="Times New Roman" panose="02020603050405020304" pitchFamily="18" charset="0"/>
              </a:rPr>
              <a:t>Jeg siger ikke noget”. Det havde intervieweren slet ikke regnet med, så han svarede tilbage: </a:t>
            </a:r>
            <a:endParaRPr lang="da-DK" sz="2800" dirty="0" smtClean="0">
              <a:latin typeface="Calibri" panose="020F0502020204030204" pitchFamily="34" charset="0"/>
              <a:ea typeface="Calibri" panose="020F0502020204030204" pitchFamily="34" charset="0"/>
              <a:cs typeface="Times New Roman" panose="02020603050405020304" pitchFamily="18" charset="0"/>
            </a:endParaRPr>
          </a:p>
          <a:p>
            <a:r>
              <a:rPr lang="da-DK" sz="2800" dirty="0" smtClean="0">
                <a:latin typeface="Calibri" panose="020F0502020204030204" pitchFamily="34" charset="0"/>
                <a:ea typeface="Calibri" panose="020F0502020204030204" pitchFamily="34" charset="0"/>
                <a:cs typeface="Times New Roman" panose="02020603050405020304" pitchFamily="18" charset="0"/>
              </a:rPr>
              <a:t>”Ok</a:t>
            </a:r>
            <a:r>
              <a:rPr lang="da-DK" sz="2800" dirty="0">
                <a:latin typeface="Calibri" panose="020F0502020204030204" pitchFamily="34" charset="0"/>
                <a:ea typeface="Calibri" panose="020F0502020204030204" pitchFamily="34" charset="0"/>
                <a:cs typeface="Times New Roman" panose="02020603050405020304" pitchFamily="18" charset="0"/>
              </a:rPr>
              <a:t>… hvad siger Gud så til </a:t>
            </a:r>
            <a:r>
              <a:rPr lang="da-DK" sz="2800" dirty="0" smtClean="0">
                <a:latin typeface="Calibri" panose="020F0502020204030204" pitchFamily="34" charset="0"/>
                <a:ea typeface="Calibri" panose="020F0502020204030204" pitchFamily="34" charset="0"/>
                <a:cs typeface="Times New Roman" panose="02020603050405020304" pitchFamily="18" charset="0"/>
              </a:rPr>
              <a:t>dig” </a:t>
            </a:r>
          </a:p>
          <a:p>
            <a:r>
              <a:rPr lang="da-DK" sz="2800" dirty="0" smtClean="0">
                <a:latin typeface="Calibri" panose="020F0502020204030204" pitchFamily="34" charset="0"/>
                <a:ea typeface="Calibri" panose="020F0502020204030204" pitchFamily="34" charset="0"/>
                <a:cs typeface="Times New Roman" panose="02020603050405020304" pitchFamily="18" charset="0"/>
              </a:rPr>
              <a:t>”</a:t>
            </a:r>
            <a:r>
              <a:rPr lang="da-DK" sz="2800" dirty="0">
                <a:latin typeface="Calibri" panose="020F0502020204030204" pitchFamily="34" charset="0"/>
                <a:ea typeface="Calibri" panose="020F0502020204030204" pitchFamily="34" charset="0"/>
                <a:cs typeface="Times New Roman" panose="02020603050405020304" pitchFamily="18" charset="0"/>
              </a:rPr>
              <a:t>Han siger ikke noget”.</a:t>
            </a:r>
            <a:endParaRPr lang="da-DK" sz="2800" dirty="0"/>
          </a:p>
        </p:txBody>
      </p:sp>
    </p:spTree>
    <p:extLst>
      <p:ext uri="{BB962C8B-B14F-4D97-AF65-F5344CB8AC3E}">
        <p14:creationId xmlns:p14="http://schemas.microsoft.com/office/powerpoint/2010/main" val="152098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Så ti dog stille</a:t>
            </a:r>
            <a:br>
              <a:rPr lang="da-DK" dirty="0" smtClean="0"/>
            </a:br>
            <a:r>
              <a:rPr lang="da-DK" dirty="0" smtClean="0"/>
              <a:t>- om at finde Gud i stilheden</a:t>
            </a:r>
            <a:endParaRPr lang="da-DK" dirty="0"/>
          </a:p>
        </p:txBody>
      </p:sp>
      <p:sp>
        <p:nvSpPr>
          <p:cNvPr id="3" name="Pladsholder til indhold 2"/>
          <p:cNvSpPr>
            <a:spLocks noGrp="1"/>
          </p:cNvSpPr>
          <p:nvPr>
            <p:ph idx="1"/>
          </p:nvPr>
        </p:nvSpPr>
        <p:spPr/>
        <p:txBody>
          <a:bodyPr/>
          <a:lstStyle/>
          <a:p>
            <a:endParaRPr lang="da-DK"/>
          </a:p>
        </p:txBody>
      </p:sp>
    </p:spTree>
    <p:extLst>
      <p:ext uri="{BB962C8B-B14F-4D97-AF65-F5344CB8AC3E}">
        <p14:creationId xmlns:p14="http://schemas.microsoft.com/office/powerpoint/2010/main" val="36538414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Rektangel 3"/>
          <p:cNvSpPr/>
          <p:nvPr/>
        </p:nvSpPr>
        <p:spPr>
          <a:xfrm>
            <a:off x="1323474" y="2413338"/>
            <a:ext cx="7820526" cy="1754326"/>
          </a:xfrm>
          <a:prstGeom prst="rect">
            <a:avLst/>
          </a:prstGeom>
        </p:spPr>
        <p:txBody>
          <a:bodyPr wrap="square">
            <a:spAutoFit/>
          </a:bodyPr>
          <a:lstStyle/>
          <a:p>
            <a:r>
              <a:rPr lang="da-DK" dirty="0"/>
              <a:t>”Ja, Gud er sandelig stilhedens ven. Hele universet er fyldt af hans uendelige stilhed. Solen synger ikke, månen taler ikke, universets sorte rum mellem de lysende stjerner er idel stilhed, og dog proklamerer himlen Guds ære og synger hans pris. Markens liljer blomstrer i stilhed, og dog forkynder de højt og tydeligt Guds omsorg for os”. </a:t>
            </a:r>
          </a:p>
        </p:txBody>
      </p:sp>
    </p:spTree>
    <p:extLst>
      <p:ext uri="{BB962C8B-B14F-4D97-AF65-F5344CB8AC3E}">
        <p14:creationId xmlns:p14="http://schemas.microsoft.com/office/powerpoint/2010/main" val="890504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Hvordan stilhed?</a:t>
            </a:r>
            <a:endParaRPr lang="da-DK" dirty="0"/>
          </a:p>
        </p:txBody>
      </p:sp>
      <p:pic>
        <p:nvPicPr>
          <p:cNvPr id="9218" name="Picture 2" descr="Billedresultat for telephone silen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9470" y="1651585"/>
            <a:ext cx="4195762" cy="419576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illedresultat for telephone flym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828" y="1651585"/>
            <a:ext cx="4657056" cy="418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529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Hvordan stilhed?</a:t>
            </a:r>
            <a:endParaRPr lang="da-DK" dirty="0"/>
          </a:p>
        </p:txBody>
      </p:sp>
      <p:sp>
        <p:nvSpPr>
          <p:cNvPr id="3" name="Pladsholder til indhold 2"/>
          <p:cNvSpPr>
            <a:spLocks noGrp="1"/>
          </p:cNvSpPr>
          <p:nvPr>
            <p:ph idx="1"/>
          </p:nvPr>
        </p:nvSpPr>
        <p:spPr>
          <a:xfrm>
            <a:off x="1103312" y="2052918"/>
            <a:ext cx="5369677" cy="4195481"/>
          </a:xfrm>
        </p:spPr>
        <p:txBody>
          <a:bodyPr>
            <a:normAutofit lnSpcReduction="10000"/>
          </a:bodyPr>
          <a:lstStyle/>
          <a:p>
            <a:pPr marL="0" indent="0">
              <a:buNone/>
            </a:pPr>
            <a:r>
              <a:rPr lang="da-DK" sz="2400" dirty="0" smtClean="0"/>
              <a:t>Gå en tur</a:t>
            </a:r>
            <a:br>
              <a:rPr lang="da-DK" sz="2400" dirty="0" smtClean="0"/>
            </a:br>
            <a:r>
              <a:rPr lang="da-DK" sz="2400" dirty="0" smtClean="0"/>
              <a:t/>
            </a:r>
            <a:br>
              <a:rPr lang="da-DK" sz="2400" dirty="0" smtClean="0"/>
            </a:br>
            <a:r>
              <a:rPr lang="da-DK" sz="2400" dirty="0" smtClean="0"/>
              <a:t>“Tab </a:t>
            </a:r>
            <a:r>
              <a:rPr lang="da-DK" sz="2400" dirty="0"/>
              <a:t>for alt ikke lysten til at gå. </a:t>
            </a:r>
            <a:r>
              <a:rPr lang="da-DK" sz="2400" dirty="0" smtClean="0"/>
              <a:t/>
            </a:r>
            <a:br>
              <a:rPr lang="da-DK" sz="2400" dirty="0" smtClean="0"/>
            </a:br>
            <a:r>
              <a:rPr lang="da-DK" sz="2400" dirty="0" smtClean="0"/>
              <a:t>Jeg </a:t>
            </a:r>
            <a:r>
              <a:rPr lang="da-DK" sz="2400" dirty="0"/>
              <a:t>går mig hver dag det daglige velbefindende til </a:t>
            </a:r>
            <a:r>
              <a:rPr lang="da-DK" sz="2400" dirty="0" smtClean="0"/>
              <a:t>og </a:t>
            </a:r>
            <a:r>
              <a:rPr lang="da-DK" sz="2400" dirty="0"/>
              <a:t>går fra enhver sygdom; </a:t>
            </a:r>
            <a:r>
              <a:rPr lang="da-DK" sz="2400" dirty="0" smtClean="0"/>
              <a:t>jeg </a:t>
            </a:r>
            <a:r>
              <a:rPr lang="da-DK" sz="2400" dirty="0"/>
              <a:t>har gået mig mine bedste tanker til, </a:t>
            </a:r>
            <a:r>
              <a:rPr lang="da-DK" sz="2400" dirty="0" smtClean="0"/>
              <a:t>og </a:t>
            </a:r>
            <a:r>
              <a:rPr lang="da-DK" sz="2400" dirty="0"/>
              <a:t>jeg kender ingen tanke så tung, at man jo ikke kan gå fra ...”</a:t>
            </a:r>
          </a:p>
          <a:p>
            <a:pPr marL="0" indent="0">
              <a:buNone/>
            </a:pPr>
            <a:r>
              <a:rPr lang="da-DK" sz="2400" dirty="0" smtClean="0"/>
              <a:t/>
            </a:r>
            <a:br>
              <a:rPr lang="da-DK" sz="2400" dirty="0" smtClean="0"/>
            </a:br>
            <a:r>
              <a:rPr lang="da-DK" sz="2400" dirty="0" smtClean="0"/>
              <a:t/>
            </a:r>
            <a:br>
              <a:rPr lang="da-DK" sz="2400" dirty="0" smtClean="0"/>
            </a:br>
            <a:endParaRPr lang="da-DK" sz="2400"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105" y="908384"/>
            <a:ext cx="3228474" cy="5246270"/>
          </a:xfrm>
          <a:prstGeom prst="rect">
            <a:avLst/>
          </a:prstGeom>
        </p:spPr>
      </p:pic>
    </p:spTree>
    <p:extLst>
      <p:ext uri="{BB962C8B-B14F-4D97-AF65-F5344CB8AC3E}">
        <p14:creationId xmlns:p14="http://schemas.microsoft.com/office/powerpoint/2010/main" val="2652313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5130" y="420634"/>
            <a:ext cx="9404723" cy="1400530"/>
          </a:xfrm>
        </p:spPr>
        <p:txBody>
          <a:bodyPr/>
          <a:lstStyle/>
          <a:p>
            <a:r>
              <a:rPr lang="da-DK" dirty="0" smtClean="0"/>
              <a:t>Hvordan stilhed?</a:t>
            </a:r>
            <a:endParaRPr lang="da-DK" dirty="0"/>
          </a:p>
        </p:txBody>
      </p:sp>
      <p:sp>
        <p:nvSpPr>
          <p:cNvPr id="3" name="Pladsholder til indhold 2"/>
          <p:cNvSpPr>
            <a:spLocks noGrp="1"/>
          </p:cNvSpPr>
          <p:nvPr>
            <p:ph idx="1"/>
          </p:nvPr>
        </p:nvSpPr>
        <p:spPr/>
        <p:txBody>
          <a:bodyPr/>
          <a:lstStyle/>
          <a:p>
            <a:pPr marL="0" indent="0">
              <a:buNone/>
            </a:pPr>
            <a:r>
              <a:rPr lang="da-DK" dirty="0" smtClean="0"/>
              <a:t>Tænd et lys</a:t>
            </a:r>
            <a:br>
              <a:rPr lang="da-DK" dirty="0" smtClean="0"/>
            </a:br>
            <a:r>
              <a:rPr lang="da-DK" dirty="0" smtClean="0"/>
              <a:t/>
            </a:r>
            <a:br>
              <a:rPr lang="da-DK" dirty="0" smtClean="0"/>
            </a:br>
            <a:r>
              <a:rPr lang="da-DK" dirty="0"/>
              <a:t>”Jeg tænder et lys for dig, </a:t>
            </a:r>
            <a:endParaRPr lang="da-DK" dirty="0" smtClean="0"/>
          </a:p>
          <a:p>
            <a:pPr marL="0" indent="0">
              <a:buNone/>
            </a:pPr>
            <a:r>
              <a:rPr lang="da-DK" dirty="0" smtClean="0"/>
              <a:t>som </a:t>
            </a:r>
            <a:r>
              <a:rPr lang="da-DK" dirty="0"/>
              <a:t>har tændt et for mig</a:t>
            </a:r>
            <a:r>
              <a:rPr lang="da-DK" dirty="0" smtClean="0"/>
              <a:t>”.</a:t>
            </a:r>
            <a:endParaRPr lang="da-DK" dirty="0"/>
          </a:p>
          <a:p>
            <a:pPr marL="0" indent="0">
              <a:buNone/>
            </a:pPr>
            <a:endParaRPr lang="da-DK" dirty="0" smtClean="0"/>
          </a:p>
          <a:p>
            <a:pPr marL="0" indent="0">
              <a:buNone/>
            </a:pPr>
            <a:r>
              <a:rPr lang="da-DK" dirty="0" smtClean="0"/>
              <a:t>”</a:t>
            </a:r>
            <a:r>
              <a:rPr lang="da-DK" dirty="0"/>
              <a:t>Gud, nu sidder jeg her… </a:t>
            </a:r>
            <a:r>
              <a:rPr lang="da-DK" dirty="0" smtClean="0"/>
              <a:t/>
            </a:r>
            <a:br>
              <a:rPr lang="da-DK" dirty="0" smtClean="0"/>
            </a:br>
            <a:r>
              <a:rPr lang="da-DK" dirty="0" smtClean="0"/>
              <a:t>jeg </a:t>
            </a:r>
            <a:r>
              <a:rPr lang="da-DK" dirty="0"/>
              <a:t>sidder her i stilhed – </a:t>
            </a:r>
            <a:endParaRPr lang="da-DK" dirty="0" smtClean="0"/>
          </a:p>
          <a:p>
            <a:pPr marL="0" indent="0">
              <a:buNone/>
            </a:pPr>
            <a:r>
              <a:rPr lang="da-DK" dirty="0" smtClean="0"/>
              <a:t>jeg </a:t>
            </a:r>
            <a:r>
              <a:rPr lang="da-DK" dirty="0"/>
              <a:t>sidder og venter på dig”.</a:t>
            </a:r>
          </a:p>
          <a:p>
            <a:pPr marL="0" indent="0">
              <a:buNone/>
            </a:pPr>
            <a:endParaRPr lang="da-DK" dirty="0"/>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6582" y="1005794"/>
            <a:ext cx="3226067" cy="4858077"/>
          </a:xfrm>
          <a:prstGeom prst="rect">
            <a:avLst/>
          </a:prstGeom>
        </p:spPr>
      </p:pic>
    </p:spTree>
    <p:extLst>
      <p:ext uri="{BB962C8B-B14F-4D97-AF65-F5344CB8AC3E}">
        <p14:creationId xmlns:p14="http://schemas.microsoft.com/office/powerpoint/2010/main" val="4357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Afslutningsbøn</a:t>
            </a:r>
            <a:endParaRPr lang="da-DK" dirty="0"/>
          </a:p>
        </p:txBody>
      </p:sp>
      <p:sp>
        <p:nvSpPr>
          <p:cNvPr id="3" name="Pladsholder til indhold 2"/>
          <p:cNvSpPr>
            <a:spLocks noGrp="1"/>
          </p:cNvSpPr>
          <p:nvPr>
            <p:ph idx="1"/>
          </p:nvPr>
        </p:nvSpPr>
        <p:spPr/>
        <p:txBody>
          <a:bodyPr/>
          <a:lstStyle/>
          <a:p>
            <a:pPr marL="0" indent="0">
              <a:buNone/>
            </a:pPr>
            <a:r>
              <a:rPr lang="da-DK" dirty="0"/>
              <a:t>”Herre, nu lader du din tjener gå bort</a:t>
            </a:r>
          </a:p>
          <a:p>
            <a:pPr marL="0" indent="0">
              <a:buNone/>
            </a:pPr>
            <a:r>
              <a:rPr lang="da-DK" dirty="0"/>
              <a:t>med fred efter dit ord,</a:t>
            </a:r>
          </a:p>
          <a:p>
            <a:pPr marL="0" indent="0">
              <a:buNone/>
            </a:pPr>
            <a:r>
              <a:rPr lang="da-DK" dirty="0"/>
              <a:t>som du har beredt for alle folk;</a:t>
            </a:r>
          </a:p>
          <a:p>
            <a:pPr marL="0" indent="0">
              <a:buNone/>
            </a:pPr>
            <a:r>
              <a:rPr lang="da-DK" dirty="0"/>
              <a:t>et lys til åbenbaring for hedninger</a:t>
            </a:r>
          </a:p>
          <a:p>
            <a:pPr marL="0" indent="0">
              <a:buNone/>
            </a:pPr>
            <a:r>
              <a:rPr lang="da-DK" dirty="0"/>
              <a:t>og en herlighed for dit folk Israel.” (Luk 2,29-32.)</a:t>
            </a:r>
          </a:p>
          <a:p>
            <a:endParaRPr lang="da-DK" dirty="0"/>
          </a:p>
        </p:txBody>
      </p:sp>
    </p:spTree>
    <p:extLst>
      <p:ext uri="{BB962C8B-B14F-4D97-AF65-F5344CB8AC3E}">
        <p14:creationId xmlns:p14="http://schemas.microsoft.com/office/powerpoint/2010/main" val="22376471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4" name="Mit Hjerte Som Bolig - Simon Pedersen -- Stille Stund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46263" y="2052638"/>
            <a:ext cx="7459662" cy="4195762"/>
          </a:xfrm>
        </p:spPr>
      </p:pic>
    </p:spTree>
    <p:extLst>
      <p:ext uri="{BB962C8B-B14F-4D97-AF65-F5344CB8AC3E}">
        <p14:creationId xmlns:p14="http://schemas.microsoft.com/office/powerpoint/2010/main" val="386310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Ørkenfædrene</a:t>
            </a:r>
            <a:br>
              <a:rPr lang="da-DK" dirty="0" smtClean="0"/>
            </a:br>
            <a:r>
              <a:rPr lang="da-DK" dirty="0"/>
              <a:t>250 – 407 </a:t>
            </a:r>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7346" y="1152983"/>
            <a:ext cx="5315209" cy="5386715"/>
          </a:xfrm>
        </p:spPr>
      </p:pic>
    </p:spTree>
    <p:extLst>
      <p:ext uri="{BB962C8B-B14F-4D97-AF65-F5344CB8AC3E}">
        <p14:creationId xmlns:p14="http://schemas.microsoft.com/office/powerpoint/2010/main" val="1752785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6" name="Pladsholder til indhol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8473" y="197851"/>
            <a:ext cx="6945312" cy="6608569"/>
          </a:xfrm>
        </p:spPr>
      </p:pic>
    </p:spTree>
    <p:extLst>
      <p:ext uri="{BB962C8B-B14F-4D97-AF65-F5344CB8AC3E}">
        <p14:creationId xmlns:p14="http://schemas.microsoft.com/office/powerpoint/2010/main" val="2430286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1) Jesu genkomst</a:t>
            </a:r>
            <a:endParaRPr lang="da-DK" dirty="0"/>
          </a:p>
        </p:txBody>
      </p:sp>
      <p:sp>
        <p:nvSpPr>
          <p:cNvPr id="3" name="Pladsholder til indhold 2"/>
          <p:cNvSpPr>
            <a:spLocks noGrp="1"/>
          </p:cNvSpPr>
          <p:nvPr>
            <p:ph idx="1"/>
          </p:nvPr>
        </p:nvSpPr>
        <p:spPr/>
        <p:txBody>
          <a:bodyPr/>
          <a:lstStyle/>
          <a:p>
            <a:endParaRPr lang="da-DK"/>
          </a:p>
        </p:txBody>
      </p:sp>
      <p:pic>
        <p:nvPicPr>
          <p:cNvPr id="1026" name="Picture 2" descr="Billedresultat for jesus retur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630" y="1459611"/>
            <a:ext cx="7413904" cy="4860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160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2</a:t>
            </a:r>
            <a:r>
              <a:rPr lang="da-DK" dirty="0" smtClean="0"/>
              <a:t>) Romerriget – et rige i forfald</a:t>
            </a:r>
            <a:endParaRPr lang="da-DK" dirty="0"/>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3839" y="1273418"/>
            <a:ext cx="7812088" cy="5175508"/>
          </a:xfrm>
        </p:spPr>
      </p:pic>
    </p:spTree>
    <p:extLst>
      <p:ext uri="{BB962C8B-B14F-4D97-AF65-F5344CB8AC3E}">
        <p14:creationId xmlns:p14="http://schemas.microsoft.com/office/powerpoint/2010/main" val="3222977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 Kristendommen som statsreligion</a:t>
            </a:r>
            <a:endParaRPr lang="da-DK" dirty="0"/>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6966" y="1546677"/>
            <a:ext cx="8763868" cy="4929676"/>
          </a:xfrm>
        </p:spPr>
      </p:pic>
    </p:spTree>
    <p:extLst>
      <p:ext uri="{BB962C8B-B14F-4D97-AF65-F5344CB8AC3E}">
        <p14:creationId xmlns:p14="http://schemas.microsoft.com/office/powerpoint/2010/main" val="1606011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pic>
        <p:nvPicPr>
          <p:cNvPr id="4" name="Pladsholder til ind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83" y="0"/>
            <a:ext cx="12145818" cy="7042977"/>
          </a:xfrm>
        </p:spPr>
      </p:pic>
    </p:spTree>
    <p:extLst>
      <p:ext uri="{BB962C8B-B14F-4D97-AF65-F5344CB8AC3E}">
        <p14:creationId xmlns:p14="http://schemas.microsoft.com/office/powerpoint/2010/main" val="34797918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EB0EC233CCCDC46BBB51447CCD48048" ma:contentTypeVersion="11" ma:contentTypeDescription="Opret et nyt dokument." ma:contentTypeScope="" ma:versionID="6feb4082d39cba775580357979cddc18">
  <xsd:schema xmlns:xsd="http://www.w3.org/2001/XMLSchema" xmlns:xs="http://www.w3.org/2001/XMLSchema" xmlns:p="http://schemas.microsoft.com/office/2006/metadata/properties" xmlns:ns3="3d13b780-723a-4c78-aed3-5b35e7969b12" xmlns:ns4="57e0b485-8dc9-4140-b54f-c58040553a80" targetNamespace="http://schemas.microsoft.com/office/2006/metadata/properties" ma:root="true" ma:fieldsID="45548afb32bd2978bc63b77102ef935e" ns3:_="" ns4:_="">
    <xsd:import namespace="3d13b780-723a-4c78-aed3-5b35e7969b12"/>
    <xsd:import namespace="57e0b485-8dc9-4140-b54f-c58040553a8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13b780-723a-4c78-aed3-5b35e7969b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e0b485-8dc9-4140-b54f-c58040553a80"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element name="SharingHintHash" ma:index="18"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8D5757-AE06-4EDB-A5C0-4853C982E8C9}">
  <ds:schemaRefs>
    <ds:schemaRef ds:uri="http://schemas.microsoft.com/sharepoint/v3/contenttype/forms"/>
  </ds:schemaRefs>
</ds:datastoreItem>
</file>

<file path=customXml/itemProps2.xml><?xml version="1.0" encoding="utf-8"?>
<ds:datastoreItem xmlns:ds="http://schemas.openxmlformats.org/officeDocument/2006/customXml" ds:itemID="{62C315D7-A006-4006-9F26-68426E38EADF}">
  <ds:schemaRefs>
    <ds:schemaRef ds:uri="http://purl.org/dc/elements/1.1/"/>
    <ds:schemaRef ds:uri="http://schemas.microsoft.com/office/2006/metadata/properties"/>
    <ds:schemaRef ds:uri="http://purl.org/dc/terms/"/>
    <ds:schemaRef ds:uri="http://schemas.openxmlformats.org/package/2006/metadata/core-properties"/>
    <ds:schemaRef ds:uri="3d13b780-723a-4c78-aed3-5b35e7969b12"/>
    <ds:schemaRef ds:uri="http://schemas.microsoft.com/office/2006/documentManagement/types"/>
    <ds:schemaRef ds:uri="57e0b485-8dc9-4140-b54f-c58040553a80"/>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52B1F78-B667-498D-9A88-C9AEFAD79E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13b780-723a-4c78-aed3-5b35e7969b12"/>
    <ds:schemaRef ds:uri="57e0b485-8dc9-4140-b54f-c58040553a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252</TotalTime>
  <Words>972</Words>
  <Application>Microsoft Office PowerPoint</Application>
  <PresentationFormat>Widescreen</PresentationFormat>
  <Paragraphs>69</Paragraphs>
  <Slides>35</Slides>
  <Notes>0</Notes>
  <HiddenSlides>0</HiddenSlides>
  <MMClips>1</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35</vt:i4>
      </vt:variant>
    </vt:vector>
  </HeadingPairs>
  <TitlesOfParts>
    <vt:vector size="41" baseType="lpstr">
      <vt:lpstr>Arial</vt:lpstr>
      <vt:lpstr>Calibri</vt:lpstr>
      <vt:lpstr>Century Gothic</vt:lpstr>
      <vt:lpstr>Times New Roman</vt:lpstr>
      <vt:lpstr>Wingdings 3</vt:lpstr>
      <vt:lpstr>Ion</vt:lpstr>
      <vt:lpstr>Så ti dog stille - om at finde Gud i stilheden</vt:lpstr>
      <vt:lpstr>Gud er i stilheden…</vt:lpstr>
      <vt:lpstr>Så ti dog stille - om at finde Gud i stilheden</vt:lpstr>
      <vt:lpstr>Ørkenfædrene 250 – 407 </vt:lpstr>
      <vt:lpstr>PowerPoint-præsentation</vt:lpstr>
      <vt:lpstr>1) Jesu genkomst</vt:lpstr>
      <vt:lpstr>2) Romerriget – et rige i forfald</vt:lpstr>
      <vt:lpstr>2) Kristendommen som statsreligion</vt:lpstr>
      <vt:lpstr>PowerPoint-præsentation</vt:lpstr>
      <vt:lpstr>Fader Lazarus</vt:lpstr>
      <vt:lpstr>Marcarius </vt:lpstr>
      <vt:lpstr>PowerPoint-præsentation</vt:lpstr>
      <vt:lpstr>PowerPoint-præsentation</vt:lpstr>
      <vt:lpstr>Antonius den Store</vt:lpstr>
      <vt:lpstr>PowerPoint-præsentation</vt:lpstr>
      <vt:lpstr>PowerPoint-præsentation</vt:lpstr>
      <vt:lpstr>Hvem møder du i stilheden?</vt:lpstr>
      <vt:lpstr>PowerPoint-præsentation</vt:lpstr>
      <vt:lpstr>PowerPoint-præsentation</vt:lpstr>
      <vt:lpstr>Hvem møder du i stilheden?</vt:lpstr>
      <vt:lpstr>Hvem møder du i stilheden?</vt:lpstr>
      <vt:lpstr>Esajas 53 – Herrens lidende tjener</vt:lpstr>
      <vt:lpstr>Hvad skal vi i stilheden?</vt:lpstr>
      <vt:lpstr>Skab ro i stilheden</vt:lpstr>
      <vt:lpstr>Jesus siger:</vt:lpstr>
      <vt:lpstr>Tal til Gud i stilheden</vt:lpstr>
      <vt:lpstr>Lyt til Gud i stilheden</vt:lpstr>
      <vt:lpstr>Desmond Tutu</vt:lpstr>
      <vt:lpstr>Vær sammen med Gud i stilheden</vt:lpstr>
      <vt:lpstr>PowerPoint-præsentation</vt:lpstr>
      <vt:lpstr>Hvordan stilhed?</vt:lpstr>
      <vt:lpstr>Hvordan stilhed?</vt:lpstr>
      <vt:lpstr>Hvordan stilhed?</vt:lpstr>
      <vt:lpstr>Afslutningsbøn</vt:lpstr>
      <vt:lpstr>PowerPoint-præsentation</vt:lpstr>
    </vt:vector>
  </TitlesOfParts>
  <Company>Kirkenettet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Så ti dog stille - om at finde Gud i stilheden</dc:title>
  <dc:creator>Kim Birger Nielsen Legarth</dc:creator>
  <cp:lastModifiedBy>Kim Birger Nielsen Legarth</cp:lastModifiedBy>
  <cp:revision>22</cp:revision>
  <dcterms:created xsi:type="dcterms:W3CDTF">2019-11-25T09:17:26Z</dcterms:created>
  <dcterms:modified xsi:type="dcterms:W3CDTF">2020-03-16T09:54:35Z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0x0101006EB0EC233CCCDC46BBB51447CCD48048</vt:lpwstr>
  </property>
</Properties>
</file>