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59E8B-23D2-429E-921A-1F33F757B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0262678-3049-45E6-A87D-83C10EA35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A005F7-BAFD-4C2F-8EE6-23B4EF27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DE44AB-6682-40DF-9F53-A1855217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934A8B-9967-4608-B6E7-007A3D2F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52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9F1F6-94F9-46DF-8809-1DE9F81D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45E789C-CA7F-4051-830E-4C5615AE6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D515A-E4DC-4017-821C-29A3B6FE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C3FF56-9793-43E8-8C4D-B3B69302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68C88F-864E-4D7B-AEED-4918715B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799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7452BBB-257B-4824-BE15-8FF7F9D77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9CCBD5B-81E5-420F-8B4D-3FF930565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7F37668-C463-40A8-BE51-3560236F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E0254E-CAC6-40F0-ACC4-F22F5877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2E69BD-0855-483B-8283-3EE2AC6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34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93ABA-0FE1-4EEC-86C0-20527CB3C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C0C6277-EA0F-4A17-93CE-092C5F79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46FF56-3F47-4893-86D1-1A296FE0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211D8E-BDDE-41D9-A7AA-6C786C53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9F5FAB1-F310-4DE1-9CA6-4BE2496C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49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64903-8705-40AF-B402-A8D49034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2FD42E4-7947-4373-BAA0-F4FF924C4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A4902F-02F3-4394-9632-52B12354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900020-C876-4B76-8D10-091553C2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A0AB541-CDDC-44F8-9B22-AD52D540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56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1B200-2DDB-4F7C-81C6-87E473D3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DBB3F8-D4F4-4E9E-94F1-86C75C739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DDC3463-853A-4AA7-AF97-9D2EA271D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643E6D0-F394-41DC-8F8D-DABAC6529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2A45F3F-7E54-4EBE-B4C6-9EEB601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6F88B6E-7626-4FAB-B236-E47259AD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6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BCB15-7F0B-41EB-824E-C892AC2D2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BB1357-B92E-4707-8F59-55FA7DDD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30C76A-F820-4215-A4BE-944279A59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7CF0DC-257B-4555-8D12-937151AA9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839ADC-6DED-4E90-8F15-2968708D8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2128FC7-4948-4B9D-8A78-5A374812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3E3E885-79F8-4622-B2C8-17066753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8137EA1-7AC6-414E-A964-06E14A2B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03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C4A1E-0A4D-40C7-A07A-9E7A0384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31B4BBC-F528-4D6B-88D8-24B55FFC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2418CCE-C17A-4461-BE36-B8FCBC3A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20BA33-BD3C-49BA-813E-4D0C5273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217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64B957C-6900-4801-8EB8-1B15C09D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B91216D-F3ED-4A3F-9496-2CBE313F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DF0D893-EBFC-4B3D-B3FF-EE5C1F05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51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2555B-D011-4E9B-82DF-AAF66BFC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83D072-00F7-44E7-A056-BBC6C078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B0BCBB-BA99-4560-97EE-42DA6A17A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678583-68D4-41B8-A04F-C2B7A3E7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862DCB-63C6-49BC-B543-59C52CC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9DB748E-6457-40AD-B631-1ABA4CBA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64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91823-D41B-446D-AA41-5AFFEEC1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F68A62-A1AE-4B59-9DB0-B058A3C28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82A5CD1-8BBE-42EE-8552-4E58B318E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3DDC23-8761-45C9-ABDB-DB466D17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294B520-1663-48A9-97D1-B5006098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688965-9499-4142-8B41-71CB83D4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247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8FA1FC9-8B3F-4856-9F3D-07E71739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B730A7A-89B1-475B-965D-E47E5997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7A8D35-B72A-4C8B-AC23-ECB1F3125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07DAF9-ED1F-4E56-9C0F-2BD31232E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B0DE4B1-DF9E-414F-B924-0B9C70492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90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86511-7F1B-4DF4-A06F-1A4CFB56F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47" y="207963"/>
            <a:ext cx="6069496" cy="931724"/>
          </a:xfrm>
        </p:spPr>
        <p:txBody>
          <a:bodyPr/>
          <a:lstStyle/>
          <a:p>
            <a:r>
              <a:rPr lang="da-DK" b="1"/>
              <a:t>Præmieaften 2019</a:t>
            </a:r>
            <a:endParaRPr lang="da-DK" b="1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4BF252D-53DB-4F2B-A5CC-9CD450A63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4" y="1139687"/>
            <a:ext cx="4850298" cy="463826"/>
          </a:xfrm>
        </p:spPr>
        <p:txBody>
          <a:bodyPr>
            <a:noAutofit/>
          </a:bodyPr>
          <a:lstStyle/>
          <a:p>
            <a:r>
              <a:rPr lang="da-DK" b="1" dirty="0"/>
              <a:t>Vinderne af årets onsdagssejladser: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8885E797-F985-480E-A177-6899484AD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522" y="1450"/>
            <a:ext cx="1464965" cy="1477328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CE193B6C-13ED-4B27-B5FB-D4B3EE26E1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61" t="34545" r="25652" b="9487"/>
          <a:stretch/>
        </p:blipFill>
        <p:spPr>
          <a:xfrm>
            <a:off x="580438" y="1603513"/>
            <a:ext cx="10825827" cy="447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7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18457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Præmieaften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Præmieaften 2018</dc:title>
  <dc:creator>LENOVO</dc:creator>
  <cp:lastModifiedBy>Jens Kofoed</cp:lastModifiedBy>
  <cp:revision>19</cp:revision>
  <dcterms:created xsi:type="dcterms:W3CDTF">2018-11-13T20:18:33Z</dcterms:created>
  <dcterms:modified xsi:type="dcterms:W3CDTF">2019-11-19T15:38:56Z</dcterms:modified>
</cp:coreProperties>
</file>