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56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6632CC-9C9A-4B6A-9614-F5FBC174E8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885E8FF-3376-4665-A32A-85B7406FE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A563E91-E483-4DA4-926C-33260576E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940001C-9420-4480-8275-7EF8187A9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BEC6763-F569-40B8-88FC-B64D5BAB4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021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FF4422-2084-45FA-B928-4C9829C2C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4C66A34-6F33-4CC1-A309-9DD22D09EE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8768F9E-6C63-478F-930E-FDEB3577F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F03D72-EB9A-4066-9620-3C96CF0D2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5961FD8-E3BC-4C30-8424-04EE6A6E7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9584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FE044B64-1ACD-4480-9CFF-2B890824E5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7812CA8-24EF-4FC6-8581-2541941B33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FCC09DB-63A3-4F4B-B8DB-30EE354D2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944A206-A512-4635-8CF2-217AF4219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33BF6D-9ABB-4171-AC48-C580A04B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61256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6C3BC0-BFBB-4741-A579-DBD4A813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7EC12DE-A723-4C37-B8C8-ED72701D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59BFF5A-063F-4C90-A768-76866D9E7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F47B5D-0B69-4340-AB5F-5E90438E1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7AE46A0-5892-4D5D-999E-E47FDC7C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440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5DCC18-DECF-46EB-BF93-3E968A04A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2EDDC4F-19DB-425C-B3A5-E4ED50C55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408BF8-404C-4508-B69D-3B3E59B60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6B9F11D-B65E-422F-88AA-2ED9B42E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3C94388-E02B-4B74-A450-6C234D7AB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8014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016C8E-1C95-47A5-B6C1-B97FC3C5B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900DEA4-9528-4726-9A65-E033421EF8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CC3F19D-330B-456E-8219-15B3743CD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B64A7BA-C198-463D-BB2F-63BFAEE50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A9AD5C5-F0DD-4D5E-A211-FD9D2613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22FE618-6F68-471C-96B9-82FDE037D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8302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F34369-9A28-44B6-A656-930BB2A90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B0565E2-45EB-423A-B26E-71B776782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E1CD60C8-3786-4B89-9C78-A47DC5DCD0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8066E1C-ECE6-4332-B5CC-7FE20BFFAD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2057B49-ABAE-4B91-88CE-0C1DE00F1D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ACCC7A20-EA26-40FF-B3D2-ABE1144A6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33026E3-C23B-494F-ADAE-8B66147DD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D3D65F8-8C59-489A-82B8-F89F6FCA2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0887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01722-B907-43BE-BF8B-A83FD947C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371A8CD-8599-44F3-9F4C-40406163A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40F2EF7B-1A6F-491D-8FA2-6321940D7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4CAEBE8-B04D-4299-A18A-E3D0036B0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169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514FB91-30C5-46CC-B2A6-06ADB5B942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D278A1A-1986-4A61-B40C-93F819A2B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339DEBEF-8D62-47CF-AE15-1F70B0ADB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2978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34ECCC-7C6A-4863-8905-A2A5207A6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5EBCFCE-8D11-4E8C-8FFA-F336CF42A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6208A7F-D6F2-43B9-9A89-3A1FE4414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AB99DAEC-58E4-486C-85F9-9D7A1BA77B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12F2CE0-2618-4076-BF0C-84C9FF32D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908CEEE-F7B1-4F55-A6C0-233CE1FFA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5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153C97-5335-4FB2-9756-7E3E26B8D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28D194E-165D-42DF-B5E7-414F9E2A8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81DE2EE-A6AB-4D87-B348-EAF3F2B115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FC7BFB2-7BAE-44B7-803A-2905E11FB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E7E72476-B935-4B73-AE9C-5963BC479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50CBBA1-6446-45D6-83E6-501C8718C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17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BAB9F5BF-C563-4236-852B-A2F00F13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D430BD9-3BE9-4587-BFA2-4933130DA1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B30D0D8-8610-48C3-9A86-125AD8A4B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C2A2-8798-4EC3-8597-5859A760F042}" type="datetimeFigureOut">
              <a:rPr lang="da-DK" smtClean="0"/>
              <a:t>21-11-2018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5682A96-F842-4546-95CC-0EBDA767C3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A306CF8-BC2A-4E0F-9DBE-84F327465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EBF81-5237-43B4-984F-CA2C338B2EF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1513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ejlsport.dk/mere/uddannelse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02EBAF15-5C2F-4A79-AE93-13CF0588D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670" y="306198"/>
            <a:ext cx="9144000" cy="626013"/>
          </a:xfrm>
        </p:spPr>
        <p:txBody>
          <a:bodyPr>
            <a:normAutofit/>
          </a:bodyPr>
          <a:lstStyle/>
          <a:p>
            <a:r>
              <a:rPr lang="da-DK" sz="3600" dirty="0"/>
              <a:t>Udvalgsmøde 25. oktober 2018</a:t>
            </a:r>
          </a:p>
        </p:txBody>
      </p:sp>
      <p:sp>
        <p:nvSpPr>
          <p:cNvPr id="6" name="Undertitel 2">
            <a:extLst>
              <a:ext uri="{FF2B5EF4-FFF2-40B4-BE49-F238E27FC236}">
                <a16:creationId xmlns:a16="http://schemas.microsoft.com/office/drawing/2014/main" id="{0321704E-9AFA-4108-917B-3CA98A33E137}"/>
              </a:ext>
            </a:extLst>
          </p:cNvPr>
          <p:cNvSpPr txBox="1">
            <a:spLocks/>
          </p:cNvSpPr>
          <p:nvPr/>
        </p:nvSpPr>
        <p:spPr>
          <a:xfrm>
            <a:off x="906011" y="1887522"/>
            <a:ext cx="10503017" cy="46642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3600" dirty="0"/>
              <a:t>Formål</a:t>
            </a:r>
          </a:p>
          <a:p>
            <a:pPr algn="l"/>
            <a:endParaRPr lang="da-DK" sz="3600" dirty="0"/>
          </a:p>
          <a:p>
            <a:pPr algn="l"/>
            <a:r>
              <a:rPr lang="da-DK" sz="3600" dirty="0">
                <a:solidFill>
                  <a:srgbClr val="000000"/>
                </a:solidFill>
                <a:latin typeface="Calibri" panose="020F0502020204030204" pitchFamily="34" charset="0"/>
              </a:rPr>
              <a:t>Evaluere den afsluttede sejlersæson og se frem mod den nye sæson. </a:t>
            </a:r>
          </a:p>
          <a:p>
            <a:pPr algn="l"/>
            <a:endParaRPr lang="da-DK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da-DK" sz="3600" dirty="0">
                <a:solidFill>
                  <a:srgbClr val="000000"/>
                </a:solidFill>
                <a:latin typeface="Calibri" panose="020F0502020204030204" pitchFamily="34" charset="0"/>
              </a:rPr>
              <a:t>De enkelte udvalg bedes komme med et kort indlæg.</a:t>
            </a:r>
          </a:p>
          <a:p>
            <a:pPr algn="l"/>
            <a:endParaRPr lang="da-DK" sz="3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/>
            <a:r>
              <a:rPr lang="da-DK" sz="3600" i="1" dirty="0">
                <a:solidFill>
                  <a:srgbClr val="000000"/>
                </a:solidFill>
                <a:latin typeface="Calibri" panose="020F0502020204030204" pitchFamily="34" charset="0"/>
              </a:rPr>
              <a:t>Sejlklubben er vært for et let traktement.</a:t>
            </a:r>
          </a:p>
          <a:p>
            <a:pPr algn="l"/>
            <a:endParaRPr lang="da-DK" sz="2000" i="1" dirty="0"/>
          </a:p>
          <a:p>
            <a:pPr algn="l"/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88387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el 2">
            <a:extLst>
              <a:ext uri="{FF2B5EF4-FFF2-40B4-BE49-F238E27FC236}">
                <a16:creationId xmlns:a16="http://schemas.microsoft.com/office/drawing/2014/main" id="{02EBAF15-5C2F-4A79-AE93-13CF0588D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5670" y="306198"/>
            <a:ext cx="9144000" cy="1044430"/>
          </a:xfrm>
        </p:spPr>
        <p:txBody>
          <a:bodyPr>
            <a:normAutofit lnSpcReduction="10000"/>
          </a:bodyPr>
          <a:lstStyle/>
          <a:p>
            <a:r>
              <a:rPr lang="da-DK" sz="3600" dirty="0"/>
              <a:t>Dagsorden</a:t>
            </a:r>
          </a:p>
          <a:p>
            <a:r>
              <a:rPr lang="da-DK" sz="2600" i="1" dirty="0"/>
              <a:t>Mødet indledes kl. 1800 i Virksund</a:t>
            </a:r>
          </a:p>
        </p:txBody>
      </p:sp>
      <p:sp>
        <p:nvSpPr>
          <p:cNvPr id="2" name="Rektangel 1">
            <a:extLst>
              <a:ext uri="{FF2B5EF4-FFF2-40B4-BE49-F238E27FC236}">
                <a16:creationId xmlns:a16="http://schemas.microsoft.com/office/drawing/2014/main" id="{73413DBF-A846-4BD4-8F1D-F02D0A377D9A}"/>
              </a:ext>
            </a:extLst>
          </p:cNvPr>
          <p:cNvSpPr/>
          <p:nvPr/>
        </p:nvSpPr>
        <p:spPr>
          <a:xfrm>
            <a:off x="1048623" y="1786856"/>
            <a:ext cx="1064283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1. Indledning. Formand.</a:t>
            </a:r>
          </a:p>
          <a:p>
            <a:pPr fontAlgn="base"/>
            <a:endParaRPr lang="da-DK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2. Evaluere den afsluttede sejlersæson og se frem mod ny sæson, herunder bl.a.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	Aktiviteter, elever, evt. udgifter mv.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	Behov for evt. tiltag.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	Hverve nye udvalgsmedlemmer til udvalgets aktiviteter.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	Uddanne medlemmer. Udvalgsmedlemmer skal i givet fald tilmeldes sådanne kursusaktiviteter?</a:t>
            </a:r>
          </a:p>
          <a:p>
            <a:pPr fontAlgn="base"/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	Vi vil henvise til kursusoversigten </a:t>
            </a:r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  <a:hlinkClick r:id="rId2"/>
              </a:rPr>
              <a:t>www.sejlsport.dk/mere/uddannelse</a:t>
            </a:r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. </a:t>
            </a:r>
          </a:p>
          <a:p>
            <a:pPr fontAlgn="base"/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	Skive kommune har oplyst, at vi inden 1. november kan søge om refusion til visse instruktør og 	lederkurser. Kan evt. undersøges.</a:t>
            </a:r>
          </a:p>
          <a:p>
            <a:pPr fontAlgn="base"/>
            <a:endParaRPr lang="da-DK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3. Orientere om vinteraktiviteter mv. Bestyrelse.</a:t>
            </a:r>
          </a:p>
          <a:p>
            <a:pPr fontAlgn="base"/>
            <a:r>
              <a:rPr lang="da-DK" dirty="0">
                <a:solidFill>
                  <a:srgbClr val="000000"/>
                </a:solidFill>
                <a:latin typeface="Calibri" panose="020F0502020204030204" pitchFamily="34" charset="0"/>
              </a:rPr>
              <a:t>4. Eventuelt.</a:t>
            </a:r>
          </a:p>
        </p:txBody>
      </p:sp>
    </p:spTree>
    <p:extLst>
      <p:ext uri="{BB962C8B-B14F-4D97-AF65-F5344CB8AC3E}">
        <p14:creationId xmlns:p14="http://schemas.microsoft.com/office/powerpoint/2010/main" val="1413240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68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Jens Kofoed</dc:creator>
  <cp:lastModifiedBy>Jens Kofoed</cp:lastModifiedBy>
  <cp:revision>132</cp:revision>
  <dcterms:created xsi:type="dcterms:W3CDTF">2017-11-12T17:23:39Z</dcterms:created>
  <dcterms:modified xsi:type="dcterms:W3CDTF">2018-11-21T10:16:41Z</dcterms:modified>
</cp:coreProperties>
</file>