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1B026-BB5F-4243-8BD3-A2F7892B96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Taal: kijker 7 les 11</a:t>
            </a:r>
            <a:br>
              <a:rPr lang="nl-BE" dirty="0"/>
            </a:br>
            <a:r>
              <a:rPr lang="nl-BE" dirty="0"/>
              <a:t>schrijven</a:t>
            </a:r>
            <a:br>
              <a:rPr lang="nl-BE" dirty="0"/>
            </a:br>
            <a:br>
              <a:rPr lang="nl-BE" dirty="0"/>
            </a:br>
            <a:r>
              <a:rPr lang="nl-BE" sz="2000" b="1" dirty="0"/>
              <a:t>dinsdag 12 mei</a:t>
            </a:r>
            <a:br>
              <a:rPr lang="nl-BE" sz="2000" b="1" dirty="0"/>
            </a:br>
            <a:endParaRPr lang="nl-BE" sz="20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1C5AC96-77FA-4F4F-83BE-274CF38972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3441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E1B1A-D3EA-41BC-8EAA-6D766478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Dit heb je nodig en les je alvast klaar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022A45-D552-484C-821E-B7FA07441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Werkkatern p. 23 – 24 + 28</a:t>
            </a:r>
          </a:p>
          <a:p>
            <a:r>
              <a:rPr lang="nl-NL" dirty="0"/>
              <a:t>schrijfgerief</a:t>
            </a:r>
          </a:p>
          <a:p>
            <a:r>
              <a:rPr lang="nl-NL" dirty="0"/>
              <a:t>schrijfpapier </a:t>
            </a:r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724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CC027-A6CA-44A9-9B6B-4D69D85A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10633773" cy="706964"/>
          </a:xfrm>
        </p:spPr>
        <p:txBody>
          <a:bodyPr/>
          <a:lstStyle/>
          <a:p>
            <a:r>
              <a:rPr lang="nl-BE" dirty="0"/>
              <a:t>Terugblik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57A806-2122-4055-8E6C-13F46DA09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41" y="2069328"/>
            <a:ext cx="8761412" cy="3416300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Denk terug aan je onderwerp van hun informatieve tekst:</a:t>
            </a:r>
          </a:p>
          <a:p>
            <a:pPr lvl="1"/>
            <a:r>
              <a:rPr lang="nl-NL" dirty="0"/>
              <a:t>Over welk onderwerp schreef je? </a:t>
            </a:r>
          </a:p>
          <a:p>
            <a:pPr lvl="1"/>
            <a:r>
              <a:rPr lang="nl-NL" dirty="0"/>
              <a:t>Hoe verliep het schrijfproces? </a:t>
            </a:r>
          </a:p>
          <a:p>
            <a:pPr lvl="1"/>
            <a:r>
              <a:rPr lang="nl-NL" dirty="0"/>
              <a:t>Hoe vond je vlot informatie? </a:t>
            </a:r>
          </a:p>
          <a:p>
            <a:pPr lvl="1"/>
            <a:r>
              <a:rPr lang="nl-NL" dirty="0"/>
              <a:t>Welke informatie werd verwerkt in de tekst? </a:t>
            </a:r>
          </a:p>
          <a:p>
            <a:pPr lvl="1"/>
            <a:r>
              <a:rPr lang="nl-NL" dirty="0"/>
              <a:t>Waar wil je specifiek op letten wanneer je de tekst straks herschrijft?</a:t>
            </a:r>
            <a:endParaRPr lang="nl-BE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350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CC027-A6CA-44A9-9B6B-4D69D85A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562709"/>
            <a:ext cx="9831915" cy="1730326"/>
          </a:xfrm>
        </p:spPr>
        <p:txBody>
          <a:bodyPr/>
          <a:lstStyle/>
          <a:p>
            <a:r>
              <a:rPr lang="nl-BE" dirty="0"/>
              <a:t>Werkkatern p. 28</a:t>
            </a:r>
            <a:br>
              <a:rPr lang="nl-BE" dirty="0"/>
            </a:br>
            <a:br>
              <a:rPr lang="nl-NL" sz="1400" dirty="0"/>
            </a:br>
            <a:endParaRPr lang="nl-BE" sz="1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57A806-2122-4055-8E6C-13F46DA09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Iedereen krijgt de kans om zijn eigen tekst te herlezen. </a:t>
            </a:r>
          </a:p>
          <a:p>
            <a:r>
              <a:rPr lang="nl-NL" dirty="0"/>
              <a:t>Beoordeel je eigen tekst. </a:t>
            </a:r>
          </a:p>
          <a:p>
            <a:pPr lvl="1"/>
            <a:r>
              <a:rPr lang="nl-NL" dirty="0"/>
              <a:t>Welke zinnen wil je bij nader inzien nog aanpassen? </a:t>
            </a:r>
          </a:p>
          <a:p>
            <a:pPr lvl="1"/>
            <a:r>
              <a:rPr lang="nl-NL" dirty="0"/>
              <a:t>Bekijk daarvoor de vragen op de volgende dia. </a:t>
            </a:r>
          </a:p>
        </p:txBody>
      </p:sp>
    </p:spTree>
    <p:extLst>
      <p:ext uri="{BB962C8B-B14F-4D97-AF65-F5344CB8AC3E}">
        <p14:creationId xmlns:p14="http://schemas.microsoft.com/office/powerpoint/2010/main" val="272553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323D0-050C-4A97-810F-C8BABEEFE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74" y="593840"/>
            <a:ext cx="8761413" cy="706964"/>
          </a:xfrm>
        </p:spPr>
        <p:txBody>
          <a:bodyPr/>
          <a:lstStyle/>
          <a:p>
            <a:r>
              <a:rPr lang="nl-BE" sz="1200" dirty="0"/>
              <a:t>Hier doe je inspiratie op om bepaalde dingen te omschrijven… Pas de zin lichtjes aan!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566B8628-67D9-42DD-AC86-2D3671889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91" t="20148" r="24893" b="6142"/>
          <a:stretch/>
        </p:blipFill>
        <p:spPr>
          <a:xfrm>
            <a:off x="1913208" y="1477402"/>
            <a:ext cx="7047914" cy="50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2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8BBB1-3B25-425F-8D07-BB6325E70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06382"/>
            <a:ext cx="8761413" cy="706964"/>
          </a:xfrm>
        </p:spPr>
        <p:txBody>
          <a:bodyPr/>
          <a:lstStyle/>
          <a:p>
            <a:br>
              <a:rPr lang="nl-NL" sz="1200" dirty="0"/>
            </a:br>
            <a:br>
              <a:rPr lang="nl-NL" sz="1200" dirty="0"/>
            </a:br>
            <a:r>
              <a:rPr lang="nl-NL" dirty="0"/>
              <a:t>herschrijven van de tekst</a:t>
            </a:r>
            <a:br>
              <a:rPr lang="nl-NL" sz="800" dirty="0"/>
            </a:br>
            <a:br>
              <a:rPr lang="nl-NL" sz="1200" dirty="0"/>
            </a:br>
            <a:endParaRPr lang="nl-BE" sz="12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4A9853A-E003-4B44-A638-7EB898136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09604"/>
            <a:ext cx="8761412" cy="3416300"/>
          </a:xfrm>
        </p:spPr>
        <p:txBody>
          <a:bodyPr>
            <a:normAutofit/>
          </a:bodyPr>
          <a:lstStyle/>
          <a:p>
            <a:r>
              <a:rPr lang="nl-NL" dirty="0"/>
              <a:t>nu passen jullie individueel je tekst aan. </a:t>
            </a:r>
          </a:p>
          <a:p>
            <a:r>
              <a:rPr lang="nl-NL" dirty="0"/>
              <a:t>Eventueel werk je nieuwe ideeën nog verder uit en/of verricht je nog extra opzoekwerk om de tekst aan te vullen. </a:t>
            </a:r>
          </a:p>
          <a:p>
            <a:r>
              <a:rPr lang="nl-NL" dirty="0"/>
              <a:t>Daarna schrijven jullie de tekst uit met de hand of werken deze uit op de computer. </a:t>
            </a:r>
          </a:p>
          <a:p>
            <a:r>
              <a:rPr lang="nl-NL" dirty="0"/>
              <a:t>Aandachtspunten vind je op de volgende dia! </a:t>
            </a:r>
          </a:p>
        </p:txBody>
      </p:sp>
    </p:spTree>
    <p:extLst>
      <p:ext uri="{BB962C8B-B14F-4D97-AF65-F5344CB8AC3E}">
        <p14:creationId xmlns:p14="http://schemas.microsoft.com/office/powerpoint/2010/main" val="309126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69876-A2A3-429B-AC29-863F8F9D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7"/>
            <a:ext cx="8761413" cy="4723747"/>
          </a:xfrm>
        </p:spPr>
        <p:txBody>
          <a:bodyPr/>
          <a:lstStyle/>
          <a:p>
            <a:r>
              <a:rPr lang="nl-NL" sz="2000" dirty="0">
                <a:solidFill>
                  <a:schemeClr val="tx1"/>
                </a:solidFill>
              </a:rPr>
              <a:t>Focus op deze vaardigheden</a:t>
            </a:r>
            <a:br>
              <a:rPr lang="nl-NL" sz="2000" dirty="0">
                <a:solidFill>
                  <a:schemeClr val="tx1"/>
                </a:solidFill>
              </a:rPr>
            </a:br>
            <a:r>
              <a:rPr lang="nl-NL" sz="2000" dirty="0">
                <a:solidFill>
                  <a:schemeClr val="tx1"/>
                </a:solidFill>
              </a:rPr>
              <a:t>* Tekststructuur </a:t>
            </a:r>
            <a:br>
              <a:rPr lang="nl-NL" sz="2000" dirty="0">
                <a:solidFill>
                  <a:schemeClr val="tx1"/>
                </a:solidFill>
              </a:rPr>
            </a:br>
            <a:r>
              <a:rPr lang="nl-NL" sz="2000" dirty="0">
                <a:solidFill>
                  <a:schemeClr val="tx1"/>
                </a:solidFill>
              </a:rPr>
              <a:t>* Leestekens </a:t>
            </a:r>
            <a:br>
              <a:rPr lang="nl-NL" sz="2000" dirty="0">
                <a:solidFill>
                  <a:schemeClr val="tx1"/>
                </a:solidFill>
              </a:rPr>
            </a:br>
            <a:r>
              <a:rPr lang="nl-NL" sz="2000" dirty="0">
                <a:solidFill>
                  <a:schemeClr val="tx1"/>
                </a:solidFill>
              </a:rPr>
              <a:t>* Tekst inhoudelijk controleren, </a:t>
            </a:r>
            <a:br>
              <a:rPr lang="nl-NL" sz="2000" dirty="0">
                <a:solidFill>
                  <a:schemeClr val="tx1"/>
                </a:solidFill>
              </a:rPr>
            </a:br>
            <a:r>
              <a:rPr lang="nl-NL" sz="2000" dirty="0">
                <a:solidFill>
                  <a:schemeClr val="tx1"/>
                </a:solidFill>
              </a:rPr>
              <a:t>beoordelen en herschrijven</a:t>
            </a:r>
            <a:br>
              <a:rPr lang="nl-NL" sz="2000" dirty="0">
                <a:solidFill>
                  <a:schemeClr val="tx1"/>
                </a:solidFill>
              </a:rPr>
            </a:br>
            <a:r>
              <a:rPr lang="nl-NL" sz="2000" dirty="0">
                <a:solidFill>
                  <a:schemeClr val="tx1"/>
                </a:solidFill>
              </a:rPr>
              <a:t>* Tekst verzorgen</a:t>
            </a:r>
            <a:br>
              <a:rPr lang="nl-BE" sz="2000" dirty="0">
                <a:solidFill>
                  <a:schemeClr val="tx1"/>
                </a:solidFill>
              </a:rPr>
            </a:br>
            <a:endParaRPr lang="nl-BE" sz="2000" dirty="0">
              <a:solidFill>
                <a:schemeClr val="tx1"/>
              </a:solidFill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319B36A-D7F1-4F50-BE32-44F92CCD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08" t="13560" r="55685" b="6966"/>
          <a:stretch/>
        </p:blipFill>
        <p:spPr>
          <a:xfrm>
            <a:off x="5282439" y="130115"/>
            <a:ext cx="4888502" cy="65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0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BE071-410A-404B-A2B9-9AD697FD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Overlees je werk aandachtig!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20DAF4-54BD-4EC9-BD07-B3DF82A0C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Ik ben al benieuwd naar de resultaten! </a:t>
            </a:r>
          </a:p>
        </p:txBody>
      </p:sp>
    </p:spTree>
    <p:extLst>
      <p:ext uri="{BB962C8B-B14F-4D97-AF65-F5344CB8AC3E}">
        <p14:creationId xmlns:p14="http://schemas.microsoft.com/office/powerpoint/2010/main" val="2889886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TM02900722[[fn=Ion-directiekamer]]</Template>
  <TotalTime>43</TotalTime>
  <Words>203</Words>
  <Application>Microsoft Office PowerPoint</Application>
  <PresentationFormat>Breedbeeld</PresentationFormat>
  <Paragraphs>30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Ion-directiekamer</vt:lpstr>
      <vt:lpstr>Taal: kijker 7 les 11 schrijven  dinsdag 12 mei </vt:lpstr>
      <vt:lpstr>Dit heb je nodig en les je alvast klaar</vt:lpstr>
      <vt:lpstr>Terugblik </vt:lpstr>
      <vt:lpstr>Werkkatern p. 28  </vt:lpstr>
      <vt:lpstr>Hier doe je inspiratie op om bepaalde dingen te omschrijven… Pas de zin lichtjes aan! </vt:lpstr>
      <vt:lpstr>  herschrijven van de tekst  </vt:lpstr>
      <vt:lpstr>Focus op deze vaardigheden * Tekststructuur  * Leestekens  * Tekst inhoudelijk controleren,  beoordelen en herschrijven * Tekst verzorgen </vt:lpstr>
      <vt:lpstr>Overlees je werk aandachtig!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Taal: kijker 7 les 12 taalwijs  maandag 11 mei</dc:title>
  <dc:creator>Lynn</dc:creator>
  <cp:lastModifiedBy>Lynn</cp:lastModifiedBy>
  <cp:revision>7</cp:revision>
  <dcterms:created xsi:type="dcterms:W3CDTF">2020-05-04T12:23:59Z</dcterms:created>
  <dcterms:modified xsi:type="dcterms:W3CDTF">2020-05-04T13:06:59Z</dcterms:modified>
</cp:coreProperties>
</file>