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5" r:id="rId4"/>
    <p:sldMasterId id="2147483683" r:id="rId5"/>
    <p:sldMasterId id="2147483703" r:id="rId6"/>
  </p:sldMasterIdLst>
  <p:notesMasterIdLst>
    <p:notesMasterId r:id="rId83"/>
  </p:notesMasterIdLst>
  <p:handoutMasterIdLst>
    <p:handoutMasterId r:id="rId84"/>
  </p:handoutMasterIdLst>
  <p:sldIdLst>
    <p:sldId id="603" r:id="rId7"/>
    <p:sldId id="287" r:id="rId8"/>
    <p:sldId id="577" r:id="rId9"/>
    <p:sldId id="580" r:id="rId10"/>
    <p:sldId id="581" r:id="rId11"/>
    <p:sldId id="578" r:id="rId12"/>
    <p:sldId id="276" r:id="rId13"/>
    <p:sldId id="277" r:id="rId14"/>
    <p:sldId id="262" r:id="rId15"/>
    <p:sldId id="265" r:id="rId16"/>
    <p:sldId id="550" r:id="rId17"/>
    <p:sldId id="568" r:id="rId18"/>
    <p:sldId id="545" r:id="rId19"/>
    <p:sldId id="551" r:id="rId20"/>
    <p:sldId id="587" r:id="rId21"/>
    <p:sldId id="552" r:id="rId22"/>
    <p:sldId id="553" r:id="rId23"/>
    <p:sldId id="554" r:id="rId24"/>
    <p:sldId id="556" r:id="rId25"/>
    <p:sldId id="588" r:id="rId26"/>
    <p:sldId id="557" r:id="rId27"/>
    <p:sldId id="589" r:id="rId28"/>
    <p:sldId id="560" r:id="rId29"/>
    <p:sldId id="564" r:id="rId30"/>
    <p:sldId id="562" r:id="rId31"/>
    <p:sldId id="561" r:id="rId32"/>
    <p:sldId id="590" r:id="rId33"/>
    <p:sldId id="570" r:id="rId34"/>
    <p:sldId id="571" r:id="rId35"/>
    <p:sldId id="566" r:id="rId36"/>
    <p:sldId id="565" r:id="rId37"/>
    <p:sldId id="575" r:id="rId38"/>
    <p:sldId id="609" r:id="rId39"/>
    <p:sldId id="591" r:id="rId40"/>
    <p:sldId id="567" r:id="rId41"/>
    <p:sldId id="583" r:id="rId42"/>
    <p:sldId id="584" r:id="rId43"/>
    <p:sldId id="579" r:id="rId44"/>
    <p:sldId id="296" r:id="rId45"/>
    <p:sldId id="592" r:id="rId46"/>
    <p:sldId id="259" r:id="rId47"/>
    <p:sldId id="593" r:id="rId48"/>
    <p:sldId id="594" r:id="rId49"/>
    <p:sldId id="595" r:id="rId50"/>
    <p:sldId id="596" r:id="rId51"/>
    <p:sldId id="264" r:id="rId52"/>
    <p:sldId id="263" r:id="rId53"/>
    <p:sldId id="260" r:id="rId54"/>
    <p:sldId id="266" r:id="rId55"/>
    <p:sldId id="597" r:id="rId56"/>
    <p:sldId id="598" r:id="rId57"/>
    <p:sldId id="605" r:id="rId58"/>
    <p:sldId id="535" r:id="rId59"/>
    <p:sldId id="536" r:id="rId60"/>
    <p:sldId id="537" r:id="rId61"/>
    <p:sldId id="292" r:id="rId62"/>
    <p:sldId id="606" r:id="rId63"/>
    <p:sldId id="507" r:id="rId64"/>
    <p:sldId id="530" r:id="rId65"/>
    <p:sldId id="531" r:id="rId66"/>
    <p:sldId id="532" r:id="rId67"/>
    <p:sldId id="533" r:id="rId68"/>
    <p:sldId id="534" r:id="rId69"/>
    <p:sldId id="607" r:id="rId70"/>
    <p:sldId id="602" r:id="rId71"/>
    <p:sldId id="538" r:id="rId72"/>
    <p:sldId id="608" r:id="rId73"/>
    <p:sldId id="297" r:id="rId74"/>
    <p:sldId id="539" r:id="rId75"/>
    <p:sldId id="540" r:id="rId76"/>
    <p:sldId id="541" r:id="rId77"/>
    <p:sldId id="542" r:id="rId78"/>
    <p:sldId id="544" r:id="rId79"/>
    <p:sldId id="585" r:id="rId80"/>
    <p:sldId id="586" r:id="rId81"/>
    <p:sldId id="285" r:id="rId8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6">
          <p15:clr>
            <a:srgbClr val="A4A3A4"/>
          </p15:clr>
        </p15:guide>
        <p15:guide id="2" pos="5478">
          <p15:clr>
            <a:srgbClr val="A4A3A4"/>
          </p15:clr>
        </p15:guide>
        <p15:guide id="3" pos="2881">
          <p15:clr>
            <a:srgbClr val="A4A3A4"/>
          </p15:clr>
        </p15:guide>
        <p15:guide id="4" pos="35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2100"/>
    <a:srgbClr val="FDC001"/>
    <a:srgbClr val="33B340"/>
    <a:srgbClr val="DC0002"/>
    <a:srgbClr val="96C401"/>
    <a:srgbClr val="F6C000"/>
    <a:srgbClr val="F3C214"/>
    <a:srgbClr val="878787"/>
    <a:srgbClr val="262626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00EDFF-2A04-4AEC-B66A-A1047C3A1802}" v="47" dt="2019-08-20T10:31:15.2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3" autoAdjust="0"/>
    <p:restoredTop sz="94660"/>
  </p:normalViewPr>
  <p:slideViewPr>
    <p:cSldViewPr snapToGrid="0" snapToObjects="1">
      <p:cViewPr varScale="1">
        <p:scale>
          <a:sx n="126" d="100"/>
          <a:sy n="126" d="100"/>
        </p:scale>
        <p:origin x="45" y="54"/>
      </p:cViewPr>
      <p:guideLst>
        <p:guide orient="horz" pos="226"/>
        <p:guide pos="5478"/>
        <p:guide pos="2881"/>
        <p:guide pos="35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1" d="100"/>
          <a:sy n="91" d="100"/>
        </p:scale>
        <p:origin x="3173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handoutMaster" Target="handoutMasters/handoutMaster1.xml"/><Relationship Id="rId89" Type="http://schemas.microsoft.com/office/2016/11/relationships/changesInfo" Target="changesInfos/changesInfo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microsoft.com/office/2015/10/relationships/revisionInfo" Target="revisionInfo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o Radzik (HVS-CONSULTING AG)" userId="c65852fc-48bf-47d9-b125-651a238e4fa9" providerId="ADAL" clId="{B0EB674C-D1A9-4821-AB0E-1252EDA8A9C2}"/>
    <pc:docChg chg="undo custSel delSld modSld">
      <pc:chgData name="Timo Radzik (HVS-CONSULTING AG)" userId="c65852fc-48bf-47d9-b125-651a238e4fa9" providerId="ADAL" clId="{B0EB674C-D1A9-4821-AB0E-1252EDA8A9C2}" dt="2019-08-20T10:30:40.928" v="296" actId="20577"/>
      <pc:docMkLst>
        <pc:docMk/>
      </pc:docMkLst>
      <pc:sldChg chg="addSp delSp modSp">
        <pc:chgData name="Timo Radzik (HVS-CONSULTING AG)" userId="c65852fc-48bf-47d9-b125-651a238e4fa9" providerId="ADAL" clId="{B0EB674C-D1A9-4821-AB0E-1252EDA8A9C2}" dt="2019-08-20T10:20:34.907" v="12" actId="21"/>
        <pc:sldMkLst>
          <pc:docMk/>
          <pc:sldMk cId="2740482234" sldId="554"/>
        </pc:sldMkLst>
        <pc:spChg chg="add del mod">
          <ac:chgData name="Timo Radzik (HVS-CONSULTING AG)" userId="c65852fc-48bf-47d9-b125-651a238e4fa9" providerId="ADAL" clId="{B0EB674C-D1A9-4821-AB0E-1252EDA8A9C2}" dt="2019-08-20T10:20:30.396" v="11" actId="478"/>
          <ac:spMkLst>
            <pc:docMk/>
            <pc:sldMk cId="2740482234" sldId="554"/>
            <ac:spMk id="3" creationId="{3D99DEB8-BB09-4384-AC5D-2BB9FA0531B3}"/>
          </ac:spMkLst>
        </pc:spChg>
        <pc:spChg chg="add del mod">
          <ac:chgData name="Timo Radzik (HVS-CONSULTING AG)" userId="c65852fc-48bf-47d9-b125-651a238e4fa9" providerId="ADAL" clId="{B0EB674C-D1A9-4821-AB0E-1252EDA8A9C2}" dt="2019-08-20T10:20:34.907" v="12" actId="21"/>
          <ac:spMkLst>
            <pc:docMk/>
            <pc:sldMk cId="2740482234" sldId="554"/>
            <ac:spMk id="4" creationId="{A92FE0C4-1F8D-4644-92C9-F4A00B7031F9}"/>
          </ac:spMkLst>
        </pc:spChg>
        <pc:picChg chg="del">
          <ac:chgData name="Timo Radzik (HVS-CONSULTING AG)" userId="c65852fc-48bf-47d9-b125-651a238e4fa9" providerId="ADAL" clId="{B0EB674C-D1A9-4821-AB0E-1252EDA8A9C2}" dt="2019-08-20T10:20:19.282" v="6" actId="478"/>
          <ac:picMkLst>
            <pc:docMk/>
            <pc:sldMk cId="2740482234" sldId="554"/>
            <ac:picMk id="2" creationId="{2E13B30B-ED08-48E1-AF2A-EAB78A45715E}"/>
          </ac:picMkLst>
        </pc:picChg>
        <pc:picChg chg="add mod ord">
          <ac:chgData name="Timo Radzik (HVS-CONSULTING AG)" userId="c65852fc-48bf-47d9-b125-651a238e4fa9" providerId="ADAL" clId="{B0EB674C-D1A9-4821-AB0E-1252EDA8A9C2}" dt="2019-08-20T10:20:26.897" v="10" actId="167"/>
          <ac:picMkLst>
            <pc:docMk/>
            <pc:sldMk cId="2740482234" sldId="554"/>
            <ac:picMk id="5" creationId="{F61023DF-05AF-4456-AE88-276D203AC1A1}"/>
          </ac:picMkLst>
        </pc:picChg>
      </pc:sldChg>
      <pc:sldChg chg="addSp delSp modSp">
        <pc:chgData name="Timo Radzik (HVS-CONSULTING AG)" userId="c65852fc-48bf-47d9-b125-651a238e4fa9" providerId="ADAL" clId="{B0EB674C-D1A9-4821-AB0E-1252EDA8A9C2}" dt="2019-08-20T10:21:18.391" v="25" actId="14100"/>
        <pc:sldMkLst>
          <pc:docMk/>
          <pc:sldMk cId="3383276587" sldId="556"/>
        </pc:sldMkLst>
        <pc:spChg chg="add del mod">
          <ac:chgData name="Timo Radzik (HVS-CONSULTING AG)" userId="c65852fc-48bf-47d9-b125-651a238e4fa9" providerId="ADAL" clId="{B0EB674C-D1A9-4821-AB0E-1252EDA8A9C2}" dt="2019-08-20T10:21:15.891" v="23" actId="478"/>
          <ac:spMkLst>
            <pc:docMk/>
            <pc:sldMk cId="3383276587" sldId="556"/>
            <ac:spMk id="4" creationId="{6663119B-0B83-4C63-BD6F-5C064B70E82E}"/>
          </ac:spMkLst>
        </pc:spChg>
        <pc:picChg chg="add mod">
          <ac:chgData name="Timo Radzik (HVS-CONSULTING AG)" userId="c65852fc-48bf-47d9-b125-651a238e4fa9" providerId="ADAL" clId="{B0EB674C-D1A9-4821-AB0E-1252EDA8A9C2}" dt="2019-08-20T10:21:18.391" v="25" actId="14100"/>
          <ac:picMkLst>
            <pc:docMk/>
            <pc:sldMk cId="3383276587" sldId="556"/>
            <ac:picMk id="2" creationId="{411BCB51-551F-4AB2-A2B7-59546ACB6FF1}"/>
          </ac:picMkLst>
        </pc:picChg>
        <pc:picChg chg="del">
          <ac:chgData name="Timo Radzik (HVS-CONSULTING AG)" userId="c65852fc-48bf-47d9-b125-651a238e4fa9" providerId="ADAL" clId="{B0EB674C-D1A9-4821-AB0E-1252EDA8A9C2}" dt="2019-08-20T10:21:12.936" v="22" actId="478"/>
          <ac:picMkLst>
            <pc:docMk/>
            <pc:sldMk cId="3383276587" sldId="556"/>
            <ac:picMk id="3" creationId="{D2FCDCF8-F739-4415-AFDC-87CA55C22126}"/>
          </ac:picMkLst>
        </pc:picChg>
      </pc:sldChg>
      <pc:sldChg chg="addSp delSp modSp">
        <pc:chgData name="Timo Radzik (HVS-CONSULTING AG)" userId="c65852fc-48bf-47d9-b125-651a238e4fa9" providerId="ADAL" clId="{B0EB674C-D1A9-4821-AB0E-1252EDA8A9C2}" dt="2019-08-20T10:27:22.385" v="173" actId="14100"/>
        <pc:sldMkLst>
          <pc:docMk/>
          <pc:sldMk cId="3857527528" sldId="561"/>
        </pc:sldMkLst>
        <pc:spChg chg="add mod">
          <ac:chgData name="Timo Radzik (HVS-CONSULTING AG)" userId="c65852fc-48bf-47d9-b125-651a238e4fa9" providerId="ADAL" clId="{B0EB674C-D1A9-4821-AB0E-1252EDA8A9C2}" dt="2019-08-20T10:25:22.155" v="140" actId="2085"/>
          <ac:spMkLst>
            <pc:docMk/>
            <pc:sldMk cId="3857527528" sldId="561"/>
            <ac:spMk id="3" creationId="{567DBB7C-6C90-4A3D-B1AE-590EEE5E6C11}"/>
          </ac:spMkLst>
        </pc:spChg>
        <pc:spChg chg="add mod">
          <ac:chgData name="Timo Radzik (HVS-CONSULTING AG)" userId="c65852fc-48bf-47d9-b125-651a238e4fa9" providerId="ADAL" clId="{B0EB674C-D1A9-4821-AB0E-1252EDA8A9C2}" dt="2019-08-20T10:25:30.191" v="142" actId="1076"/>
          <ac:spMkLst>
            <pc:docMk/>
            <pc:sldMk cId="3857527528" sldId="561"/>
            <ac:spMk id="4" creationId="{30883E49-C359-4DCE-AB48-84FFC7242524}"/>
          </ac:spMkLst>
        </pc:spChg>
        <pc:spChg chg="add mod">
          <ac:chgData name="Timo Radzik (HVS-CONSULTING AG)" userId="c65852fc-48bf-47d9-b125-651a238e4fa9" providerId="ADAL" clId="{B0EB674C-D1A9-4821-AB0E-1252EDA8A9C2}" dt="2019-08-20T10:25:44.209" v="146" actId="207"/>
          <ac:spMkLst>
            <pc:docMk/>
            <pc:sldMk cId="3857527528" sldId="561"/>
            <ac:spMk id="5" creationId="{0D739A10-4243-47DC-BB99-F15AE98B28FC}"/>
          </ac:spMkLst>
        </pc:spChg>
        <pc:spChg chg="add mod">
          <ac:chgData name="Timo Radzik (HVS-CONSULTING AG)" userId="c65852fc-48bf-47d9-b125-651a238e4fa9" providerId="ADAL" clId="{B0EB674C-D1A9-4821-AB0E-1252EDA8A9C2}" dt="2019-08-20T10:25:48.936" v="148" actId="1076"/>
          <ac:spMkLst>
            <pc:docMk/>
            <pc:sldMk cId="3857527528" sldId="561"/>
            <ac:spMk id="6" creationId="{BD5E5CB0-895A-4249-83C6-AFC798850016}"/>
          </ac:spMkLst>
        </pc:spChg>
        <pc:spChg chg="add mod">
          <ac:chgData name="Timo Radzik (HVS-CONSULTING AG)" userId="c65852fc-48bf-47d9-b125-651a238e4fa9" providerId="ADAL" clId="{B0EB674C-D1A9-4821-AB0E-1252EDA8A9C2}" dt="2019-08-20T10:25:52.355" v="150" actId="1076"/>
          <ac:spMkLst>
            <pc:docMk/>
            <pc:sldMk cId="3857527528" sldId="561"/>
            <ac:spMk id="7" creationId="{6CBD5930-708B-4CF9-8B72-E53AC46F8CF8}"/>
          </ac:spMkLst>
        </pc:spChg>
        <pc:spChg chg="add mod">
          <ac:chgData name="Timo Radzik (HVS-CONSULTING AG)" userId="c65852fc-48bf-47d9-b125-651a238e4fa9" providerId="ADAL" clId="{B0EB674C-D1A9-4821-AB0E-1252EDA8A9C2}" dt="2019-08-20T10:25:55.139" v="152" actId="1076"/>
          <ac:spMkLst>
            <pc:docMk/>
            <pc:sldMk cId="3857527528" sldId="561"/>
            <ac:spMk id="8" creationId="{11AD03FA-CE2A-4372-933E-9D6568D936B4}"/>
          </ac:spMkLst>
        </pc:spChg>
        <pc:spChg chg="add mod">
          <ac:chgData name="Timo Radzik (HVS-CONSULTING AG)" userId="c65852fc-48bf-47d9-b125-651a238e4fa9" providerId="ADAL" clId="{B0EB674C-D1A9-4821-AB0E-1252EDA8A9C2}" dt="2019-08-20T10:26:02.551" v="156" actId="1076"/>
          <ac:spMkLst>
            <pc:docMk/>
            <pc:sldMk cId="3857527528" sldId="561"/>
            <ac:spMk id="9" creationId="{80CFEF85-AA4B-425B-A432-93EA4EAF4F75}"/>
          </ac:spMkLst>
        </pc:spChg>
        <pc:spChg chg="add mod">
          <ac:chgData name="Timo Radzik (HVS-CONSULTING AG)" userId="c65852fc-48bf-47d9-b125-651a238e4fa9" providerId="ADAL" clId="{B0EB674C-D1A9-4821-AB0E-1252EDA8A9C2}" dt="2019-08-20T10:26:23.448" v="162" actId="14100"/>
          <ac:spMkLst>
            <pc:docMk/>
            <pc:sldMk cId="3857527528" sldId="561"/>
            <ac:spMk id="11" creationId="{14475E8F-B9E2-4593-B417-BEC2AB5D2693}"/>
          </ac:spMkLst>
        </pc:spChg>
        <pc:spChg chg="add mod">
          <ac:chgData name="Timo Radzik (HVS-CONSULTING AG)" userId="c65852fc-48bf-47d9-b125-651a238e4fa9" providerId="ADAL" clId="{B0EB674C-D1A9-4821-AB0E-1252EDA8A9C2}" dt="2019-08-20T10:26:31.527" v="166" actId="14100"/>
          <ac:spMkLst>
            <pc:docMk/>
            <pc:sldMk cId="3857527528" sldId="561"/>
            <ac:spMk id="12" creationId="{4CD44557-C2EE-49DB-947E-364F111D18AB}"/>
          </ac:spMkLst>
        </pc:spChg>
        <pc:picChg chg="del mod">
          <ac:chgData name="Timo Radzik (HVS-CONSULTING AG)" userId="c65852fc-48bf-47d9-b125-651a238e4fa9" providerId="ADAL" clId="{B0EB674C-D1A9-4821-AB0E-1252EDA8A9C2}" dt="2019-08-20T10:27:14.518" v="172" actId="478"/>
          <ac:picMkLst>
            <pc:docMk/>
            <pc:sldMk cId="3857527528" sldId="561"/>
            <ac:picMk id="2" creationId="{B4641C5A-C250-4C13-8E10-50A6020FFFB7}"/>
          </ac:picMkLst>
        </pc:picChg>
        <pc:picChg chg="add mod">
          <ac:chgData name="Timo Radzik (HVS-CONSULTING AG)" userId="c65852fc-48bf-47d9-b125-651a238e4fa9" providerId="ADAL" clId="{B0EB674C-D1A9-4821-AB0E-1252EDA8A9C2}" dt="2019-08-20T10:25:58.902" v="155" actId="571"/>
          <ac:picMkLst>
            <pc:docMk/>
            <pc:sldMk cId="3857527528" sldId="561"/>
            <ac:picMk id="10" creationId="{95E7E7D6-F6BC-41F1-99B7-158B4BB171B3}"/>
          </ac:picMkLst>
        </pc:picChg>
        <pc:picChg chg="add mod ord">
          <ac:chgData name="Timo Radzik (HVS-CONSULTING AG)" userId="c65852fc-48bf-47d9-b125-651a238e4fa9" providerId="ADAL" clId="{B0EB674C-D1A9-4821-AB0E-1252EDA8A9C2}" dt="2019-08-20T10:27:22.385" v="173" actId="14100"/>
          <ac:picMkLst>
            <pc:docMk/>
            <pc:sldMk cId="3857527528" sldId="561"/>
            <ac:picMk id="13" creationId="{23D1CF11-72AF-472E-A2DC-2B6593AF01C3}"/>
          </ac:picMkLst>
        </pc:picChg>
      </pc:sldChg>
      <pc:sldChg chg="del">
        <pc:chgData name="Timo Radzik (HVS-CONSULTING AG)" userId="c65852fc-48bf-47d9-b125-651a238e4fa9" providerId="ADAL" clId="{B0EB674C-D1A9-4821-AB0E-1252EDA8A9C2}" dt="2019-08-20T10:24:55.788" v="131" actId="47"/>
        <pc:sldMkLst>
          <pc:docMk/>
          <pc:sldMk cId="4211843776" sldId="569"/>
        </pc:sldMkLst>
      </pc:sldChg>
      <pc:sldChg chg="addSp modSp">
        <pc:chgData name="Timo Radzik (HVS-CONSULTING AG)" userId="c65852fc-48bf-47d9-b125-651a238e4fa9" providerId="ADAL" clId="{B0EB674C-D1A9-4821-AB0E-1252EDA8A9C2}" dt="2019-08-20T10:28:24.652" v="189" actId="14100"/>
        <pc:sldMkLst>
          <pc:docMk/>
          <pc:sldMk cId="2891918022" sldId="575"/>
        </pc:sldMkLst>
        <pc:spChg chg="add mod">
          <ac:chgData name="Timo Radzik (HVS-CONSULTING AG)" userId="c65852fc-48bf-47d9-b125-651a238e4fa9" providerId="ADAL" clId="{B0EB674C-D1A9-4821-AB0E-1252EDA8A9C2}" dt="2019-08-20T10:28:14.841" v="187" actId="14100"/>
          <ac:spMkLst>
            <pc:docMk/>
            <pc:sldMk cId="2891918022" sldId="575"/>
            <ac:spMk id="2" creationId="{03D7F9CE-E67D-4B66-9537-442420ED6A17}"/>
          </ac:spMkLst>
        </pc:spChg>
        <pc:spChg chg="add mod">
          <ac:chgData name="Timo Radzik (HVS-CONSULTING AG)" userId="c65852fc-48bf-47d9-b125-651a238e4fa9" providerId="ADAL" clId="{B0EB674C-D1A9-4821-AB0E-1252EDA8A9C2}" dt="2019-08-20T10:28:24.652" v="189" actId="14100"/>
          <ac:spMkLst>
            <pc:docMk/>
            <pc:sldMk cId="2891918022" sldId="575"/>
            <ac:spMk id="4" creationId="{4B22B9AE-189B-4BD6-A522-B45136AD20CB}"/>
          </ac:spMkLst>
        </pc:spChg>
        <pc:picChg chg="mod">
          <ac:chgData name="Timo Radzik (HVS-CONSULTING AG)" userId="c65852fc-48bf-47d9-b125-651a238e4fa9" providerId="ADAL" clId="{B0EB674C-D1A9-4821-AB0E-1252EDA8A9C2}" dt="2019-08-20T10:27:54.618" v="181" actId="1076"/>
          <ac:picMkLst>
            <pc:docMk/>
            <pc:sldMk cId="2891918022" sldId="575"/>
            <ac:picMk id="3" creationId="{5372900C-3844-4AAA-9B50-763BBE06CFF5}"/>
          </ac:picMkLst>
        </pc:picChg>
      </pc:sldChg>
      <pc:sldChg chg="modNotesTx">
        <pc:chgData name="Timo Radzik (HVS-CONSULTING AG)" userId="c65852fc-48bf-47d9-b125-651a238e4fa9" providerId="ADAL" clId="{B0EB674C-D1A9-4821-AB0E-1252EDA8A9C2}" dt="2019-08-20T10:28:53.903" v="269" actId="20577"/>
        <pc:sldMkLst>
          <pc:docMk/>
          <pc:sldMk cId="2260463157" sldId="584"/>
        </pc:sldMkLst>
      </pc:sldChg>
      <pc:sldChg chg="addSp delSp modSp modNotesTx">
        <pc:chgData name="Timo Radzik (HVS-CONSULTING AG)" userId="c65852fc-48bf-47d9-b125-651a238e4fa9" providerId="ADAL" clId="{B0EB674C-D1A9-4821-AB0E-1252EDA8A9C2}" dt="2019-08-20T10:24:46.011" v="130" actId="478"/>
        <pc:sldMkLst>
          <pc:docMk/>
          <pc:sldMk cId="828404499" sldId="589"/>
        </pc:sldMkLst>
        <pc:spChg chg="add mod">
          <ac:chgData name="Timo Radzik (HVS-CONSULTING AG)" userId="c65852fc-48bf-47d9-b125-651a238e4fa9" providerId="ADAL" clId="{B0EB674C-D1A9-4821-AB0E-1252EDA8A9C2}" dt="2019-08-20T10:22:09.933" v="68" actId="14100"/>
          <ac:spMkLst>
            <pc:docMk/>
            <pc:sldMk cId="828404499" sldId="589"/>
            <ac:spMk id="2" creationId="{311C1DAA-73C1-4A5A-93C3-F6631BA8788F}"/>
          </ac:spMkLst>
        </pc:spChg>
        <pc:spChg chg="add del mod">
          <ac:chgData name="Timo Radzik (HVS-CONSULTING AG)" userId="c65852fc-48bf-47d9-b125-651a238e4fa9" providerId="ADAL" clId="{B0EB674C-D1A9-4821-AB0E-1252EDA8A9C2}" dt="2019-08-20T10:24:44.331" v="129" actId="478"/>
          <ac:spMkLst>
            <pc:docMk/>
            <pc:sldMk cId="828404499" sldId="589"/>
            <ac:spMk id="3" creationId="{278E58BC-14B6-467A-BDEF-8445C67B5F76}"/>
          </ac:spMkLst>
        </pc:spChg>
        <pc:spChg chg="add mod">
          <ac:chgData name="Timo Radzik (HVS-CONSULTING AG)" userId="c65852fc-48bf-47d9-b125-651a238e4fa9" providerId="ADAL" clId="{B0EB674C-D1A9-4821-AB0E-1252EDA8A9C2}" dt="2019-08-20T10:22:17.426" v="71" actId="14100"/>
          <ac:spMkLst>
            <pc:docMk/>
            <pc:sldMk cId="828404499" sldId="589"/>
            <ac:spMk id="5" creationId="{C8FA22AC-E008-46D5-9D49-8B2813E4929A}"/>
          </ac:spMkLst>
        </pc:spChg>
        <pc:spChg chg="add del mod">
          <ac:chgData name="Timo Radzik (HVS-CONSULTING AG)" userId="c65852fc-48bf-47d9-b125-651a238e4fa9" providerId="ADAL" clId="{B0EB674C-D1A9-4821-AB0E-1252EDA8A9C2}" dt="2019-08-20T10:24:42.923" v="128" actId="478"/>
          <ac:spMkLst>
            <pc:docMk/>
            <pc:sldMk cId="828404499" sldId="589"/>
            <ac:spMk id="6" creationId="{9E39D7D4-89D6-4083-A314-0B4845B29D51}"/>
          </ac:spMkLst>
        </pc:spChg>
        <pc:spChg chg="add del mod">
          <ac:chgData name="Timo Radzik (HVS-CONSULTING AG)" userId="c65852fc-48bf-47d9-b125-651a238e4fa9" providerId="ADAL" clId="{B0EB674C-D1A9-4821-AB0E-1252EDA8A9C2}" dt="2019-08-20T10:24:46.011" v="130" actId="478"/>
          <ac:spMkLst>
            <pc:docMk/>
            <pc:sldMk cId="828404499" sldId="589"/>
            <ac:spMk id="8" creationId="{86FF2EF0-3208-4E9E-9879-26827386EAD9}"/>
          </ac:spMkLst>
        </pc:spChg>
        <pc:spChg chg="add mod">
          <ac:chgData name="Timo Radzik (HVS-CONSULTING AG)" userId="c65852fc-48bf-47d9-b125-651a238e4fa9" providerId="ADAL" clId="{B0EB674C-D1A9-4821-AB0E-1252EDA8A9C2}" dt="2019-08-20T10:24:02.586" v="119" actId="14100"/>
          <ac:spMkLst>
            <pc:docMk/>
            <pc:sldMk cId="828404499" sldId="589"/>
            <ac:spMk id="9" creationId="{D7AF1262-453D-4D55-A39A-57943590E09A}"/>
          </ac:spMkLst>
        </pc:spChg>
        <pc:spChg chg="add mod">
          <ac:chgData name="Timo Radzik (HVS-CONSULTING AG)" userId="c65852fc-48bf-47d9-b125-651a238e4fa9" providerId="ADAL" clId="{B0EB674C-D1A9-4821-AB0E-1252EDA8A9C2}" dt="2019-08-20T10:24:10.012" v="123" actId="1076"/>
          <ac:spMkLst>
            <pc:docMk/>
            <pc:sldMk cId="828404499" sldId="589"/>
            <ac:spMk id="10" creationId="{3FDD512B-B31F-4A1A-ADEB-7A43CEB92769}"/>
          </ac:spMkLst>
        </pc:spChg>
        <pc:picChg chg="del mod">
          <ac:chgData name="Timo Radzik (HVS-CONSULTING AG)" userId="c65852fc-48bf-47d9-b125-651a238e4fa9" providerId="ADAL" clId="{B0EB674C-D1A9-4821-AB0E-1252EDA8A9C2}" dt="2019-08-20T10:24:40.957" v="127" actId="478"/>
          <ac:picMkLst>
            <pc:docMk/>
            <pc:sldMk cId="828404499" sldId="589"/>
            <ac:picMk id="4" creationId="{6BA5BE86-0231-4ACD-8B9B-28AE219F2D9A}"/>
          </ac:picMkLst>
        </pc:picChg>
        <pc:picChg chg="add del">
          <ac:chgData name="Timo Radzik (HVS-CONSULTING AG)" userId="c65852fc-48bf-47d9-b125-651a238e4fa9" providerId="ADAL" clId="{B0EB674C-D1A9-4821-AB0E-1252EDA8A9C2}" dt="2019-08-20T10:23:16.122" v="91"/>
          <ac:picMkLst>
            <pc:docMk/>
            <pc:sldMk cId="828404499" sldId="589"/>
            <ac:picMk id="7" creationId="{DF04033B-5887-413C-B916-849A72724491}"/>
          </ac:picMkLst>
        </pc:picChg>
        <pc:picChg chg="add mod ord">
          <ac:chgData name="Timo Radzik (HVS-CONSULTING AG)" userId="c65852fc-48bf-47d9-b125-651a238e4fa9" providerId="ADAL" clId="{B0EB674C-D1A9-4821-AB0E-1252EDA8A9C2}" dt="2019-08-20T10:24:39.065" v="126" actId="167"/>
          <ac:picMkLst>
            <pc:docMk/>
            <pc:sldMk cId="828404499" sldId="589"/>
            <ac:picMk id="11" creationId="{848965C5-0C69-45C6-A61B-AA9FD2BB7FEB}"/>
          </ac:picMkLst>
        </pc:picChg>
      </pc:sldChg>
      <pc:sldChg chg="modSp">
        <pc:chgData name="Timo Radzik (HVS-CONSULTING AG)" userId="c65852fc-48bf-47d9-b125-651a238e4fa9" providerId="ADAL" clId="{B0EB674C-D1A9-4821-AB0E-1252EDA8A9C2}" dt="2019-08-20T10:29:20.978" v="272" actId="208"/>
        <pc:sldMkLst>
          <pc:docMk/>
          <pc:sldMk cId="4023986143" sldId="605"/>
        </pc:sldMkLst>
        <pc:spChg chg="mod">
          <ac:chgData name="Timo Radzik (HVS-CONSULTING AG)" userId="c65852fc-48bf-47d9-b125-651a238e4fa9" providerId="ADAL" clId="{B0EB674C-D1A9-4821-AB0E-1252EDA8A9C2}" dt="2019-08-20T10:29:12.862" v="271" actId="688"/>
          <ac:spMkLst>
            <pc:docMk/>
            <pc:sldMk cId="4023986143" sldId="605"/>
            <ac:spMk id="2" creationId="{F1C1D3B1-C001-4D11-A551-50800E4B5770}"/>
          </ac:spMkLst>
        </pc:spChg>
        <pc:cxnChg chg="mod">
          <ac:chgData name="Timo Radzik (HVS-CONSULTING AG)" userId="c65852fc-48bf-47d9-b125-651a238e4fa9" providerId="ADAL" clId="{B0EB674C-D1A9-4821-AB0E-1252EDA8A9C2}" dt="2019-08-20T10:29:20.978" v="272" actId="208"/>
          <ac:cxnSpMkLst>
            <pc:docMk/>
            <pc:sldMk cId="4023986143" sldId="605"/>
            <ac:cxnSpMk id="10" creationId="{08FD83CD-B264-4115-849E-7AFD8531CC8B}"/>
          </ac:cxnSpMkLst>
        </pc:cxnChg>
      </pc:sldChg>
      <pc:sldChg chg="addSp delSp modSp">
        <pc:chgData name="Timo Radzik (HVS-CONSULTING AG)" userId="c65852fc-48bf-47d9-b125-651a238e4fa9" providerId="ADAL" clId="{B0EB674C-D1A9-4821-AB0E-1252EDA8A9C2}" dt="2019-08-20T10:29:38.125" v="275" actId="208"/>
        <pc:sldMkLst>
          <pc:docMk/>
          <pc:sldMk cId="2296241196" sldId="606"/>
        </pc:sldMkLst>
        <pc:spChg chg="del">
          <ac:chgData name="Timo Radzik (HVS-CONSULTING AG)" userId="c65852fc-48bf-47d9-b125-651a238e4fa9" providerId="ADAL" clId="{B0EB674C-D1A9-4821-AB0E-1252EDA8A9C2}" dt="2019-08-20T10:29:32.137" v="273" actId="478"/>
          <ac:spMkLst>
            <pc:docMk/>
            <pc:sldMk cId="2296241196" sldId="606"/>
            <ac:spMk id="2" creationId="{F1C1D3B1-C001-4D11-A551-50800E4B5770}"/>
          </ac:spMkLst>
        </pc:spChg>
        <pc:spChg chg="add">
          <ac:chgData name="Timo Radzik (HVS-CONSULTING AG)" userId="c65852fc-48bf-47d9-b125-651a238e4fa9" providerId="ADAL" clId="{B0EB674C-D1A9-4821-AB0E-1252EDA8A9C2}" dt="2019-08-20T10:29:32.506" v="274"/>
          <ac:spMkLst>
            <pc:docMk/>
            <pc:sldMk cId="2296241196" sldId="606"/>
            <ac:spMk id="15" creationId="{AEF8559D-FB19-4B02-A3CE-E57F7AE2C37A}"/>
          </ac:spMkLst>
        </pc:spChg>
        <pc:cxnChg chg="del">
          <ac:chgData name="Timo Radzik (HVS-CONSULTING AG)" userId="c65852fc-48bf-47d9-b125-651a238e4fa9" providerId="ADAL" clId="{B0EB674C-D1A9-4821-AB0E-1252EDA8A9C2}" dt="2019-08-20T10:29:32.137" v="273" actId="478"/>
          <ac:cxnSpMkLst>
            <pc:docMk/>
            <pc:sldMk cId="2296241196" sldId="606"/>
            <ac:cxnSpMk id="10" creationId="{08FD83CD-B264-4115-849E-7AFD8531CC8B}"/>
          </ac:cxnSpMkLst>
        </pc:cxnChg>
        <pc:cxnChg chg="add">
          <ac:chgData name="Timo Radzik (HVS-CONSULTING AG)" userId="c65852fc-48bf-47d9-b125-651a238e4fa9" providerId="ADAL" clId="{B0EB674C-D1A9-4821-AB0E-1252EDA8A9C2}" dt="2019-08-20T10:29:32.506" v="274"/>
          <ac:cxnSpMkLst>
            <pc:docMk/>
            <pc:sldMk cId="2296241196" sldId="606"/>
            <ac:cxnSpMk id="11" creationId="{1BA1944A-5A9A-4000-9593-42E950B0BDC8}"/>
          </ac:cxnSpMkLst>
        </pc:cxnChg>
        <pc:cxnChg chg="mod">
          <ac:chgData name="Timo Radzik (HVS-CONSULTING AG)" userId="c65852fc-48bf-47d9-b125-651a238e4fa9" providerId="ADAL" clId="{B0EB674C-D1A9-4821-AB0E-1252EDA8A9C2}" dt="2019-08-20T10:29:38.125" v="275" actId="208"/>
          <ac:cxnSpMkLst>
            <pc:docMk/>
            <pc:sldMk cId="2296241196" sldId="606"/>
            <ac:cxnSpMk id="14" creationId="{F57E8E09-64F5-4F5D-8E16-7E3F7ADE91BA}"/>
          </ac:cxnSpMkLst>
        </pc:cxnChg>
      </pc:sldChg>
      <pc:sldChg chg="addSp delSp modSp">
        <pc:chgData name="Timo Radzik (HVS-CONSULTING AG)" userId="c65852fc-48bf-47d9-b125-651a238e4fa9" providerId="ADAL" clId="{B0EB674C-D1A9-4821-AB0E-1252EDA8A9C2}" dt="2019-08-20T10:30:09.069" v="284" actId="20577"/>
        <pc:sldMkLst>
          <pc:docMk/>
          <pc:sldMk cId="715313139" sldId="607"/>
        </pc:sldMkLst>
        <pc:spChg chg="del">
          <ac:chgData name="Timo Radzik (HVS-CONSULTING AG)" userId="c65852fc-48bf-47d9-b125-651a238e4fa9" providerId="ADAL" clId="{B0EB674C-D1A9-4821-AB0E-1252EDA8A9C2}" dt="2019-08-20T10:29:49.697" v="276" actId="478"/>
          <ac:spMkLst>
            <pc:docMk/>
            <pc:sldMk cId="715313139" sldId="607"/>
            <ac:spMk id="2" creationId="{F1C1D3B1-C001-4D11-A551-50800E4B5770}"/>
          </ac:spMkLst>
        </pc:spChg>
        <pc:spChg chg="mod">
          <ac:chgData name="Timo Radzik (HVS-CONSULTING AG)" userId="c65852fc-48bf-47d9-b125-651a238e4fa9" providerId="ADAL" clId="{B0EB674C-D1A9-4821-AB0E-1252EDA8A9C2}" dt="2019-08-20T10:30:09.069" v="284" actId="20577"/>
          <ac:spMkLst>
            <pc:docMk/>
            <pc:sldMk cId="715313139" sldId="607"/>
            <ac:spMk id="12" creationId="{3D54F580-7127-4310-AC15-E02BF0408FAC}"/>
          </ac:spMkLst>
        </pc:spChg>
        <pc:spChg chg="add">
          <ac:chgData name="Timo Radzik (HVS-CONSULTING AG)" userId="c65852fc-48bf-47d9-b125-651a238e4fa9" providerId="ADAL" clId="{B0EB674C-D1A9-4821-AB0E-1252EDA8A9C2}" dt="2019-08-20T10:29:51.247" v="278"/>
          <ac:spMkLst>
            <pc:docMk/>
            <pc:sldMk cId="715313139" sldId="607"/>
            <ac:spMk id="19" creationId="{D09B672E-7F1D-4DA4-8CBB-1AABA14C21DB}"/>
          </ac:spMkLst>
        </pc:spChg>
        <pc:cxnChg chg="del">
          <ac:chgData name="Timo Radzik (HVS-CONSULTING AG)" userId="c65852fc-48bf-47d9-b125-651a238e4fa9" providerId="ADAL" clId="{B0EB674C-D1A9-4821-AB0E-1252EDA8A9C2}" dt="2019-08-20T10:29:50.567" v="277" actId="478"/>
          <ac:cxnSpMkLst>
            <pc:docMk/>
            <pc:sldMk cId="715313139" sldId="607"/>
            <ac:cxnSpMk id="10" creationId="{08FD83CD-B264-4115-849E-7AFD8531CC8B}"/>
          </ac:cxnSpMkLst>
        </pc:cxnChg>
        <pc:cxnChg chg="mod">
          <ac:chgData name="Timo Radzik (HVS-CONSULTING AG)" userId="c65852fc-48bf-47d9-b125-651a238e4fa9" providerId="ADAL" clId="{B0EB674C-D1A9-4821-AB0E-1252EDA8A9C2}" dt="2019-08-20T10:29:53.968" v="279" actId="208"/>
          <ac:cxnSpMkLst>
            <pc:docMk/>
            <pc:sldMk cId="715313139" sldId="607"/>
            <ac:cxnSpMk id="14" creationId="{F57E8E09-64F5-4F5D-8E16-7E3F7ADE91BA}"/>
          </ac:cxnSpMkLst>
        </pc:cxnChg>
        <pc:cxnChg chg="mod">
          <ac:chgData name="Timo Radzik (HVS-CONSULTING AG)" userId="c65852fc-48bf-47d9-b125-651a238e4fa9" providerId="ADAL" clId="{B0EB674C-D1A9-4821-AB0E-1252EDA8A9C2}" dt="2019-08-20T10:29:58.805" v="280" actId="208"/>
          <ac:cxnSpMkLst>
            <pc:docMk/>
            <pc:sldMk cId="715313139" sldId="607"/>
            <ac:cxnSpMk id="17" creationId="{98E5F916-9CFB-4724-9C72-2D624BBC9C80}"/>
          </ac:cxnSpMkLst>
        </pc:cxnChg>
        <pc:cxnChg chg="add">
          <ac:chgData name="Timo Radzik (HVS-CONSULTING AG)" userId="c65852fc-48bf-47d9-b125-651a238e4fa9" providerId="ADAL" clId="{B0EB674C-D1A9-4821-AB0E-1252EDA8A9C2}" dt="2019-08-20T10:29:51.247" v="278"/>
          <ac:cxnSpMkLst>
            <pc:docMk/>
            <pc:sldMk cId="715313139" sldId="607"/>
            <ac:cxnSpMk id="18" creationId="{BDF8E0CD-57B3-4D21-96FB-5DAC8F24EEED}"/>
          </ac:cxnSpMkLst>
        </pc:cxnChg>
      </pc:sldChg>
      <pc:sldChg chg="addSp delSp modSp">
        <pc:chgData name="Timo Radzik (HVS-CONSULTING AG)" userId="c65852fc-48bf-47d9-b125-651a238e4fa9" providerId="ADAL" clId="{B0EB674C-D1A9-4821-AB0E-1252EDA8A9C2}" dt="2019-08-20T10:30:40.928" v="296" actId="20577"/>
        <pc:sldMkLst>
          <pc:docMk/>
          <pc:sldMk cId="3573079612" sldId="608"/>
        </pc:sldMkLst>
        <pc:spChg chg="del">
          <ac:chgData name="Timo Radzik (HVS-CONSULTING AG)" userId="c65852fc-48bf-47d9-b125-651a238e4fa9" providerId="ADAL" clId="{B0EB674C-D1A9-4821-AB0E-1252EDA8A9C2}" dt="2019-08-20T10:30:28.949" v="285" actId="478"/>
          <ac:spMkLst>
            <pc:docMk/>
            <pc:sldMk cId="3573079612" sldId="608"/>
            <ac:spMk id="2" creationId="{F1C1D3B1-C001-4D11-A551-50800E4B5770}"/>
          </ac:spMkLst>
        </pc:spChg>
        <pc:spChg chg="mod">
          <ac:chgData name="Timo Radzik (HVS-CONSULTING AG)" userId="c65852fc-48bf-47d9-b125-651a238e4fa9" providerId="ADAL" clId="{B0EB674C-D1A9-4821-AB0E-1252EDA8A9C2}" dt="2019-08-20T10:30:40.928" v="296" actId="20577"/>
          <ac:spMkLst>
            <pc:docMk/>
            <pc:sldMk cId="3573079612" sldId="608"/>
            <ac:spMk id="6" creationId="{B441EA5A-AB4C-407E-9AE1-10CCD90A33DB}"/>
          </ac:spMkLst>
        </pc:spChg>
        <pc:spChg chg="add">
          <ac:chgData name="Timo Radzik (HVS-CONSULTING AG)" userId="c65852fc-48bf-47d9-b125-651a238e4fa9" providerId="ADAL" clId="{B0EB674C-D1A9-4821-AB0E-1252EDA8A9C2}" dt="2019-08-20T10:30:29.265" v="286"/>
          <ac:spMkLst>
            <pc:docMk/>
            <pc:sldMk cId="3573079612" sldId="608"/>
            <ac:spMk id="21" creationId="{9BFDE4C5-D655-49A6-B2B5-D6E2B302713E}"/>
          </ac:spMkLst>
        </pc:spChg>
        <pc:cxnChg chg="del">
          <ac:chgData name="Timo Radzik (HVS-CONSULTING AG)" userId="c65852fc-48bf-47d9-b125-651a238e4fa9" providerId="ADAL" clId="{B0EB674C-D1A9-4821-AB0E-1252EDA8A9C2}" dt="2019-08-20T10:30:28.949" v="285" actId="478"/>
          <ac:cxnSpMkLst>
            <pc:docMk/>
            <pc:sldMk cId="3573079612" sldId="608"/>
            <ac:cxnSpMk id="10" creationId="{08FD83CD-B264-4115-849E-7AFD8531CC8B}"/>
          </ac:cxnSpMkLst>
        </pc:cxnChg>
        <pc:cxnChg chg="del">
          <ac:chgData name="Timo Radzik (HVS-CONSULTING AG)" userId="c65852fc-48bf-47d9-b125-651a238e4fa9" providerId="ADAL" clId="{B0EB674C-D1A9-4821-AB0E-1252EDA8A9C2}" dt="2019-08-20T10:30:28.949" v="285" actId="478"/>
          <ac:cxnSpMkLst>
            <pc:docMk/>
            <pc:sldMk cId="3573079612" sldId="608"/>
            <ac:cxnSpMk id="14" creationId="{F57E8E09-64F5-4F5D-8E16-7E3F7ADE91BA}"/>
          </ac:cxnSpMkLst>
        </pc:cxnChg>
        <pc:cxnChg chg="del">
          <ac:chgData name="Timo Radzik (HVS-CONSULTING AG)" userId="c65852fc-48bf-47d9-b125-651a238e4fa9" providerId="ADAL" clId="{B0EB674C-D1A9-4821-AB0E-1252EDA8A9C2}" dt="2019-08-20T10:30:28.949" v="285" actId="478"/>
          <ac:cxnSpMkLst>
            <pc:docMk/>
            <pc:sldMk cId="3573079612" sldId="608"/>
            <ac:cxnSpMk id="17" creationId="{98E5F916-9CFB-4724-9C72-2D624BBC9C80}"/>
          </ac:cxnSpMkLst>
        </pc:cxnChg>
        <pc:cxnChg chg="add">
          <ac:chgData name="Timo Radzik (HVS-CONSULTING AG)" userId="c65852fc-48bf-47d9-b125-651a238e4fa9" providerId="ADAL" clId="{B0EB674C-D1A9-4821-AB0E-1252EDA8A9C2}" dt="2019-08-20T10:30:29.265" v="286"/>
          <ac:cxnSpMkLst>
            <pc:docMk/>
            <pc:sldMk cId="3573079612" sldId="608"/>
            <ac:cxnSpMk id="18" creationId="{5D7D26B5-D338-42AC-B841-A277AC6CBCD8}"/>
          </ac:cxnSpMkLst>
        </pc:cxnChg>
        <pc:cxnChg chg="add">
          <ac:chgData name="Timo Radzik (HVS-CONSULTING AG)" userId="c65852fc-48bf-47d9-b125-651a238e4fa9" providerId="ADAL" clId="{B0EB674C-D1A9-4821-AB0E-1252EDA8A9C2}" dt="2019-08-20T10:30:29.265" v="286"/>
          <ac:cxnSpMkLst>
            <pc:docMk/>
            <pc:sldMk cId="3573079612" sldId="608"/>
            <ac:cxnSpMk id="19" creationId="{41142EBB-F1C2-4303-9E8D-BC61A2F09510}"/>
          </ac:cxnSpMkLst>
        </pc:cxnChg>
        <pc:cxnChg chg="add">
          <ac:chgData name="Timo Radzik (HVS-CONSULTING AG)" userId="c65852fc-48bf-47d9-b125-651a238e4fa9" providerId="ADAL" clId="{B0EB674C-D1A9-4821-AB0E-1252EDA8A9C2}" dt="2019-08-20T10:30:29.265" v="286"/>
          <ac:cxnSpMkLst>
            <pc:docMk/>
            <pc:sldMk cId="3573079612" sldId="608"/>
            <ac:cxnSpMk id="20" creationId="{F48D21E0-4476-4665-BE1C-8FB56726F3F1}"/>
          </ac:cxnSpMkLst>
        </pc:cxnChg>
      </pc:sldChg>
      <pc:sldChg chg="modNotesTx">
        <pc:chgData name="Timo Radzik (HVS-CONSULTING AG)" userId="c65852fc-48bf-47d9-b125-651a238e4fa9" providerId="ADAL" clId="{B0EB674C-D1A9-4821-AB0E-1252EDA8A9C2}" dt="2019-08-20T10:28:42.160" v="268" actId="20577"/>
        <pc:sldMkLst>
          <pc:docMk/>
          <pc:sldMk cId="1762643065" sldId="60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29AD5D-0462-8143-BB0D-94FBDF480B3A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C90C9-E1EF-774D-B6C6-0E92F7C6C409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012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57E38-2325-FB45-8346-F4516DBCFFE7}" type="datetimeFigureOut">
              <a:rPr lang="en-US" smtClean="0"/>
              <a:t>8/20/2019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94079-27C4-A342-8169-C3AA95CC5E6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6302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AT" dirty="0"/>
              <a:t>Bei MSFT seit letztem Sommer</a:t>
            </a:r>
          </a:p>
          <a:p>
            <a:pPr marL="171450" indent="-171450">
              <a:buFontTx/>
              <a:buChar char="-"/>
            </a:pPr>
            <a:r>
              <a:rPr lang="de-AT" dirty="0"/>
              <a:t>Eingestellt für (Video-)Storytelling und News Center</a:t>
            </a:r>
          </a:p>
          <a:p>
            <a:pPr marL="171450" indent="-171450">
              <a:buFontTx/>
              <a:buChar char="-"/>
            </a:pPr>
            <a:r>
              <a:rPr lang="de-AT" dirty="0"/>
              <a:t>Dann immer stärker zu Analytics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6376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Unterm Strich zwei Timelines</a:t>
            </a:r>
          </a:p>
          <a:p>
            <a:r>
              <a:rPr lang="de-AT" dirty="0"/>
              <a:t>So aber schwer zu filtern und tiefer einzutauchen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529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Daher immer als Tabelle exportieren, </a:t>
            </a:r>
            <a:r>
              <a:rPr lang="de-AT" dirty="0" err="1"/>
              <a:t>xsl</a:t>
            </a:r>
            <a:r>
              <a:rPr lang="de-AT" dirty="0"/>
              <a:t> oder </a:t>
            </a:r>
            <a:r>
              <a:rPr lang="de-AT" dirty="0" err="1"/>
              <a:t>csv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1799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Dann auf gehts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267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Daten mit PBI Unterstützung säubern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46650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Daten mit PBI Unterstützung säubern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1134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Gleiche Columns verknüpfen</a:t>
            </a:r>
          </a:p>
          <a:p>
            <a:r>
              <a:rPr lang="de-AT" dirty="0"/>
              <a:t>Geht oft automatisch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3198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0026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7797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Here </a:t>
            </a:r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KPI </a:t>
            </a:r>
            <a:r>
              <a:rPr lang="de-AT" dirty="0" err="1"/>
              <a:t>visual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upper</a:t>
            </a:r>
            <a:r>
              <a:rPr lang="de-AT" dirty="0"/>
              <a:t> </a:t>
            </a:r>
            <a:r>
              <a:rPr lang="de-AT" dirty="0" err="1"/>
              <a:t>right</a:t>
            </a:r>
            <a:r>
              <a:rPr lang="de-AT" dirty="0"/>
              <a:t> but also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share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voice</a:t>
            </a:r>
            <a:r>
              <a:rPr lang="de-AT" dirty="0"/>
              <a:t> in </a:t>
            </a:r>
            <a:r>
              <a:rPr lang="de-AT" dirty="0" err="1"/>
              <a:t>terms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Innovation and a </a:t>
            </a:r>
            <a:r>
              <a:rPr lang="de-AT" dirty="0" err="1"/>
              <a:t>ratio</a:t>
            </a:r>
            <a:r>
              <a:rPr lang="de-AT" dirty="0"/>
              <a:t> 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bottom</a:t>
            </a:r>
            <a:r>
              <a:rPr lang="de-AT" dirty="0"/>
              <a:t> </a:t>
            </a:r>
            <a:r>
              <a:rPr lang="de-AT" dirty="0" err="1"/>
              <a:t>right</a:t>
            </a:r>
            <a:r>
              <a:rPr lang="de-AT" dirty="0"/>
              <a:t>.</a:t>
            </a:r>
          </a:p>
          <a:p>
            <a:endParaRPr lang="de-AT" dirty="0"/>
          </a:p>
          <a:p>
            <a:r>
              <a:rPr lang="de-AT" dirty="0"/>
              <a:t>On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left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see</a:t>
            </a:r>
            <a:r>
              <a:rPr lang="de-AT" dirty="0"/>
              <a:t> </a:t>
            </a:r>
            <a:r>
              <a:rPr lang="de-AT" dirty="0" err="1"/>
              <a:t>that</a:t>
            </a:r>
            <a:r>
              <a:rPr lang="de-AT" dirty="0"/>
              <a:t> </a:t>
            </a:r>
            <a:r>
              <a:rPr lang="de-AT" dirty="0" err="1"/>
              <a:t>we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earned</a:t>
            </a:r>
            <a:r>
              <a:rPr lang="de-AT" dirty="0"/>
              <a:t> </a:t>
            </a:r>
            <a:r>
              <a:rPr lang="de-AT" dirty="0" err="1"/>
              <a:t>more</a:t>
            </a:r>
            <a:r>
              <a:rPr lang="de-AT" dirty="0"/>
              <a:t> </a:t>
            </a:r>
            <a:r>
              <a:rPr lang="de-AT" dirty="0" err="1"/>
              <a:t>coverage</a:t>
            </a:r>
            <a:r>
              <a:rPr lang="de-AT" dirty="0"/>
              <a:t> </a:t>
            </a:r>
            <a:r>
              <a:rPr lang="de-AT" dirty="0" err="1"/>
              <a:t>about</a:t>
            </a:r>
            <a:r>
              <a:rPr lang="de-AT" dirty="0"/>
              <a:t> </a:t>
            </a:r>
            <a:r>
              <a:rPr lang="de-AT" dirty="0" err="1"/>
              <a:t>innovation</a:t>
            </a:r>
            <a:r>
              <a:rPr lang="de-AT" dirty="0"/>
              <a:t> </a:t>
            </a:r>
            <a:r>
              <a:rPr lang="de-AT" dirty="0" err="1"/>
              <a:t>than</a:t>
            </a:r>
            <a:r>
              <a:rPr lang="de-AT" dirty="0"/>
              <a:t> </a:t>
            </a:r>
            <a:r>
              <a:rPr lang="de-AT" dirty="0" err="1"/>
              <a:t>our</a:t>
            </a:r>
            <a:r>
              <a:rPr lang="de-AT" dirty="0"/>
              <a:t> </a:t>
            </a:r>
            <a:r>
              <a:rPr lang="de-AT" dirty="0" err="1"/>
              <a:t>competitors</a:t>
            </a:r>
            <a:r>
              <a:rPr lang="de-AT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4974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Einfachster Weg: </a:t>
            </a:r>
            <a:r>
              <a:rPr lang="de-AT" dirty="0" err="1"/>
              <a:t>Prefix</a:t>
            </a: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422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34647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You</a:t>
            </a:r>
            <a:r>
              <a:rPr lang="de-AT" dirty="0"/>
              <a:t>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create</a:t>
            </a:r>
            <a:r>
              <a:rPr lang="de-AT" dirty="0"/>
              <a:t> such </a:t>
            </a:r>
            <a:r>
              <a:rPr lang="de-AT" dirty="0" err="1"/>
              <a:t>measurements</a:t>
            </a:r>
            <a:r>
              <a:rPr lang="de-AT" dirty="0"/>
              <a:t> </a:t>
            </a:r>
            <a:r>
              <a:rPr lang="de-AT" dirty="0" err="1"/>
              <a:t>easily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quick </a:t>
            </a:r>
            <a:r>
              <a:rPr lang="de-AT" dirty="0" err="1"/>
              <a:t>measures</a:t>
            </a:r>
            <a:r>
              <a:rPr lang="de-AT" dirty="0"/>
              <a:t> </a:t>
            </a:r>
            <a:r>
              <a:rPr lang="de-AT" dirty="0" err="1"/>
              <a:t>function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Power BI.</a:t>
            </a:r>
          </a:p>
          <a:p>
            <a:endParaRPr lang="de-AT" dirty="0"/>
          </a:p>
          <a:p>
            <a:r>
              <a:rPr lang="de-AT" dirty="0" err="1"/>
              <a:t>There</a:t>
            </a:r>
            <a:r>
              <a:rPr lang="de-AT" dirty="0"/>
              <a:t> </a:t>
            </a:r>
            <a:r>
              <a:rPr lang="de-AT" dirty="0" err="1"/>
              <a:t>you</a:t>
            </a:r>
            <a:r>
              <a:rPr lang="de-AT" dirty="0"/>
              <a:t> also </a:t>
            </a:r>
            <a:r>
              <a:rPr lang="de-AT" dirty="0" err="1"/>
              <a:t>can</a:t>
            </a:r>
            <a:r>
              <a:rPr lang="de-AT" dirty="0"/>
              <a:t> </a:t>
            </a: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dirty="0" err="1"/>
              <a:t>drag</a:t>
            </a:r>
            <a:r>
              <a:rPr lang="de-AT" dirty="0"/>
              <a:t> and </a:t>
            </a:r>
            <a:r>
              <a:rPr lang="de-AT" dirty="0" err="1"/>
              <a:t>drop</a:t>
            </a:r>
            <a:r>
              <a:rPr lang="de-AT" dirty="0"/>
              <a:t> </a:t>
            </a:r>
            <a:r>
              <a:rPr lang="de-AT" dirty="0" err="1"/>
              <a:t>mechanics</a:t>
            </a:r>
            <a:r>
              <a:rPr lang="de-AT" dirty="0"/>
              <a:t> and </a:t>
            </a:r>
            <a:r>
              <a:rPr lang="de-AT" dirty="0" err="1"/>
              <a:t>dont</a:t>
            </a:r>
            <a:r>
              <a:rPr lang="de-AT" dirty="0"/>
              <a:t> </a:t>
            </a:r>
            <a:r>
              <a:rPr lang="de-AT" dirty="0" err="1"/>
              <a:t>have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write</a:t>
            </a:r>
            <a:r>
              <a:rPr lang="de-AT" dirty="0"/>
              <a:t> a </a:t>
            </a:r>
            <a:r>
              <a:rPr lang="de-AT" dirty="0" err="1"/>
              <a:t>single</a:t>
            </a:r>
            <a:r>
              <a:rPr lang="de-AT" dirty="0"/>
              <a:t> </a:t>
            </a:r>
            <a:r>
              <a:rPr lang="de-AT" dirty="0" err="1"/>
              <a:t>line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code.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8418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Aktuelles Quarterly Dashboard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606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2899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01334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3402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Für das News Center haben wir das Modell mit 8 Kategorien auf 5 reduziert, da sich der News Center Content so besser einordnen lässt.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Für ein komplettes Tracking aller Kommunikationskanäle kann das Modell einfach erweitert oder angepasst werden, sodass es zusammen mit Sales Content, Follow Content und Need </a:t>
            </a:r>
            <a:r>
              <a:rPr lang="de-AT" dirty="0" err="1"/>
              <a:t>Based</a:t>
            </a:r>
            <a:r>
              <a:rPr lang="de-AT" dirty="0"/>
              <a:t> Content wieder in das Gesamtbild einfließt.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Neben dieser Kategorisierung auch zusätzlich nach Big </a:t>
            </a:r>
            <a:r>
              <a:rPr lang="de-AT" dirty="0" err="1"/>
              <a:t>Bet</a:t>
            </a:r>
            <a:r>
              <a:rPr lang="de-AT" dirty="0"/>
              <a:t>/Themenbereich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4E852-A656-45BC-824D-614B8BA38A61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8768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4E852-A656-45BC-824D-614B8BA38A61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13478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4E852-A656-45BC-824D-614B8BA38A61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03420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4E852-A656-45BC-824D-614B8BA38A61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9661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AT" dirty="0"/>
              <a:t>Als Beispiel für relative Wertung von Content </a:t>
            </a:r>
            <a:r>
              <a:rPr lang="de-AT" dirty="0" err="1"/>
              <a:t>Pieces</a:t>
            </a:r>
            <a:r>
              <a:rPr lang="de-AT" dirty="0"/>
              <a:t>, statt absolute Kennzahlen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4E852-A656-45BC-824D-614B8BA38A61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5573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AT" dirty="0"/>
              <a:t>Vorher Stationen in der Games-Branche, </a:t>
            </a:r>
            <a:r>
              <a:rPr lang="de-AT" dirty="0" err="1"/>
              <a:t>Reportings</a:t>
            </a:r>
            <a:r>
              <a:rPr lang="de-AT" dirty="0"/>
              <a:t> immer ganz cool</a:t>
            </a:r>
          </a:p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65758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7431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 err="1"/>
              <a:t>Datenstories</a:t>
            </a:r>
            <a:r>
              <a:rPr lang="de-AT" dirty="0"/>
              <a:t> sind iterativ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094079-27C4-A342-8169-C3AA95CC5E6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811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4778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44678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http://www.datenpr.de/wp-content/uploads/2018/01/In-sieben-Schritten-zum-Daten-PR-Profi.pdf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58667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This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involves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at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beginning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open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eyes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you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look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pontial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story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between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numbers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algn="just"/>
            <a:endParaRPr lang="de-D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This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example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current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business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figures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Does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include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trend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towards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certain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products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 Are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there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any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surprising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differences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figures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previous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period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If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so,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how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could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these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effects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are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related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say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anything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about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company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algn="just"/>
            <a:endParaRPr lang="de-D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This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method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requires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 open-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ended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approach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 But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also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offers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possibility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really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surprising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discoveries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41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1228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Sometimes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there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already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idea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example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about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certain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trends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developments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in an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industry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 The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can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used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underpin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refute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hypothesis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Some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questions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might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help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</a:p>
          <a:p>
            <a:pPr algn="just"/>
            <a:endParaRPr lang="de-D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messages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want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be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perceived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public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topic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currently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discussed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in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industry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what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attitude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do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want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get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ourselves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into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conversation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topic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so relevant,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surprising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bizarre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could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create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lot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of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buzz</a:t>
            </a:r>
            <a:r>
              <a:rPr lang="de-DE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algn="just"/>
            <a:endParaRPr lang="de-DE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On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which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topics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do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you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colleagues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regularly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collect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data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perhaps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have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already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made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surprising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discoveries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during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DE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evaluation</a:t>
            </a:r>
            <a:r>
              <a:rPr lang="de-DE" sz="12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42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27023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52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9487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0886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8832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AT" dirty="0"/>
              <a:t>Teamstruktur Content Captains &amp; Channel Captains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75789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32285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https://www.microsoft.com/securityinsights/Crypto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3206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Am einfachsten, wenn man eine Consumer </a:t>
            </a:r>
            <a:r>
              <a:rPr lang="de-AT" dirty="0" err="1"/>
              <a:t>Platform</a:t>
            </a:r>
            <a:r>
              <a:rPr lang="de-AT" dirty="0"/>
              <a:t> hat</a:t>
            </a:r>
          </a:p>
          <a:p>
            <a:r>
              <a:rPr lang="de-AT" dirty="0"/>
              <a:t>(Beispiel Otto)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12117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27999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7186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2181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70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794776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71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385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72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033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73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909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e-AT" dirty="0"/>
              <a:t>Teamstruktur Content Captains &amp; Channel Captains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15635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74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77659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3F76E6-87E0-4E99-BC3A-C3A08CDA7958}" type="slidenum">
              <a:rPr lang="de-DE" smtClean="0"/>
              <a:t>75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04923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4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/>
              <a:t>Microsoft Data Insights Summit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D18B56EA-E28F-4F92-9F16-7A6F2501B303}" type="datetime8">
              <a:rPr lang="en-US" smtClean="0"/>
              <a:t>8/20/2019 9:03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68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94079-27C4-A342-8169-C3AA95CC5E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61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094079-27C4-A342-8169-C3AA95CC5E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93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Datenbasis meist ein anderes Trackingtool</a:t>
            </a:r>
          </a:p>
          <a:p>
            <a:r>
              <a:rPr lang="de-AT" dirty="0"/>
              <a:t>Hier </a:t>
            </a:r>
            <a:r>
              <a:rPr lang="de-AT" dirty="0" err="1"/>
              <a:t>Gorkana</a:t>
            </a:r>
            <a:r>
              <a:rPr lang="de-AT" dirty="0"/>
              <a:t> für die </a:t>
            </a:r>
            <a:r>
              <a:rPr lang="de-AT" dirty="0" err="1"/>
              <a:t>Clippings</a:t>
            </a:r>
            <a:r>
              <a:rPr lang="de-AT" dirty="0"/>
              <a:t>, geht natürlich auch Landau oder </a:t>
            </a:r>
            <a:r>
              <a:rPr lang="de-AT" dirty="0" err="1"/>
              <a:t>Meltwater</a:t>
            </a:r>
            <a:r>
              <a:rPr lang="de-AT" dirty="0"/>
              <a:t> etc.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2567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AT" dirty="0"/>
              <a:t>Für Social-Beobachtung nutzen wir Talkwalker</a:t>
            </a:r>
          </a:p>
          <a:p>
            <a:r>
              <a:rPr lang="de-AT" dirty="0"/>
              <a:t>Für die eigenen Kanäle reichen die Analytics Funktionen der Social Networks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B34FF-6661-41D8-9ABA-68C3264E59F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9709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8272" y="1744278"/>
            <a:ext cx="6776668" cy="706031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3529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Data Insights Summit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8272" y="2364542"/>
            <a:ext cx="3809574" cy="50244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2059" dirty="0">
                <a:gradFill>
                  <a:gsLst>
                    <a:gs pos="44805">
                      <a:srgbClr val="00F2CA"/>
                    </a:gs>
                    <a:gs pos="66000">
                      <a:srgbClr val="00F2CA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June 12–13, 2017 | Seattle, WA</a:t>
            </a:r>
          </a:p>
        </p:txBody>
      </p:sp>
    </p:spTree>
    <p:extLst>
      <p:ext uri="{BB962C8B-B14F-4D97-AF65-F5344CB8AC3E}">
        <p14:creationId xmlns:p14="http://schemas.microsoft.com/office/powerpoint/2010/main" val="3010421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55420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77000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990630"/>
            <a:ext cx="3596905" cy="1162241"/>
          </a:xfrm>
        </p:spPr>
        <p:txBody>
          <a:bodyPr wrap="square" anchor="ctr">
            <a:spAutoFit/>
          </a:bodyPr>
          <a:lstStyle>
            <a:lvl1pPr>
              <a:defRPr sz="352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4000763" y="0"/>
            <a:ext cx="5143237" cy="514207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013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3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rgbClr val="004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466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1"/>
            <a:ext cx="8740141" cy="1715791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82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86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948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798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789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574393"/>
            <a:ext cx="3361593" cy="3508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34464" rIns="134464" bIns="134464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006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29" y="891883"/>
            <a:ext cx="8740142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34483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8272" y="1744278"/>
            <a:ext cx="6023835" cy="706031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3529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Daten</a:t>
            </a:r>
            <a:r>
              <a:rPr lang="en-US" sz="3529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3529" dirty="0" err="1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bei</a:t>
            </a:r>
            <a:r>
              <a:rPr lang="en-US" sz="3529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 Microsoft Comms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8272" y="2364542"/>
            <a:ext cx="7256800" cy="50244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2059" dirty="0">
                <a:gradFill>
                  <a:gsLst>
                    <a:gs pos="44805">
                      <a:srgbClr val="00F2CA"/>
                    </a:gs>
                    <a:gs pos="66000">
                      <a:srgbClr val="00F2CA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20.08.2019 | Timo Radzik, Comms Manager &amp; Data Analyst</a:t>
            </a:r>
          </a:p>
        </p:txBody>
      </p:sp>
    </p:spTree>
    <p:extLst>
      <p:ext uri="{BB962C8B-B14F-4D97-AF65-F5344CB8AC3E}">
        <p14:creationId xmlns:p14="http://schemas.microsoft.com/office/powerpoint/2010/main" val="2984432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1976" y="1563140"/>
            <a:ext cx="6723139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76" y="2908931"/>
            <a:ext cx="5378503" cy="1344245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0496" y="218301"/>
            <a:ext cx="2621576" cy="539891"/>
          </a:xfrm>
        </p:spPr>
        <p:txBody>
          <a:bodyPr lIns="182880" tIns="146304" rIns="182880" bIns="146304"/>
          <a:lstStyle>
            <a:lvl1pPr marL="0" indent="0" algn="r">
              <a:buNone/>
              <a:defRPr sz="1765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35790822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1976" y="1563140"/>
            <a:ext cx="6723139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76" y="2908931"/>
            <a:ext cx="5378503" cy="1344245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0496" y="218301"/>
            <a:ext cx="2621576" cy="539891"/>
          </a:xfrm>
        </p:spPr>
        <p:txBody>
          <a:bodyPr lIns="182880" tIns="146304" rIns="182880" bIns="146304"/>
          <a:lstStyle>
            <a:lvl1pPr marL="0" indent="0" algn="r">
              <a:buNone/>
              <a:defRPr sz="1765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4109463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1309" cy="1746440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168090" indent="0">
              <a:buNone/>
              <a:defRPr/>
            </a:lvl2pPr>
            <a:lvl3pPr marL="336179" indent="0">
              <a:buNone/>
              <a:defRPr/>
            </a:lvl3pPr>
            <a:lvl4pPr marL="504269" indent="0">
              <a:buNone/>
              <a:defRPr/>
            </a:lvl4pPr>
            <a:lvl5pPr marL="67235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7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1977" y="890733"/>
            <a:ext cx="8741309" cy="1746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2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0733"/>
            <a:ext cx="4033911" cy="1610697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206" b="0">
                <a:latin typeface="+mn-lt"/>
              </a:defRPr>
            </a:lvl1pPr>
            <a:lvl2pPr marL="187934" indent="0">
              <a:buFont typeface="Wingdings" panose="05000000000000000000" pitchFamily="2" charset="2"/>
              <a:buNone/>
              <a:defRPr sz="1765" b="0"/>
            </a:lvl2pPr>
            <a:lvl3pPr marL="331510" indent="0">
              <a:buFont typeface="Wingdings" panose="05000000000000000000" pitchFamily="2" charset="2"/>
              <a:buNone/>
              <a:tabLst/>
              <a:defRPr sz="1618" b="0"/>
            </a:lvl3pPr>
            <a:lvl4pPr marL="479755" indent="0">
              <a:buFont typeface="Wingdings" panose="05000000000000000000" pitchFamily="2" charset="2"/>
              <a:buNone/>
              <a:defRPr sz="1618" b="0"/>
            </a:lvl4pPr>
            <a:lvl5pPr marL="628001" indent="0">
              <a:buFont typeface="Wingdings" panose="05000000000000000000" pitchFamily="2" charset="2"/>
              <a:buNone/>
              <a:tabLst/>
              <a:defRPr sz="1618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0733"/>
            <a:ext cx="4033911" cy="1868588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206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187934" indent="0">
              <a:buFont typeface="Arial" panose="020B0604020202020204" pitchFamily="34" charset="0"/>
              <a:buNone/>
              <a:defRPr lang="en-US" sz="1765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331510" indent="0">
              <a:buFont typeface="Arial" panose="020B0604020202020204" pitchFamily="34" charset="0"/>
              <a:buNone/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79755" indent="0">
              <a:buFont typeface="Arial" panose="020B0604020202020204" pitchFamily="34" charset="0"/>
              <a:buNone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28001" indent="0">
              <a:buFont typeface="Arial" panose="020B0604020202020204" pitchFamily="34" charset="0"/>
              <a:buNone/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378202" marR="0" lvl="0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378202" marR="0" lvl="1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378202" marR="0" lvl="2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378202" marR="0" lvl="3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378202" marR="0" lvl="4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4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0733"/>
            <a:ext cx="4033911" cy="1610697"/>
          </a:xfrm>
        </p:spPr>
        <p:txBody>
          <a:bodyPr wrap="square">
            <a:spAutoFit/>
          </a:bodyPr>
          <a:lstStyle>
            <a:lvl1pPr marL="170424" indent="-170424"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206" b="0">
                <a:latin typeface="+mn-lt"/>
              </a:defRPr>
            </a:lvl1pPr>
            <a:lvl2pPr marL="314001" indent="-126067">
              <a:buFont typeface="Wingdings" panose="05000000000000000000" pitchFamily="2" charset="2"/>
              <a:buChar char=""/>
              <a:defRPr sz="1765" b="0"/>
            </a:lvl2pPr>
            <a:lvl3pPr marL="470418" indent="-138908">
              <a:buFont typeface="Wingdings" panose="05000000000000000000" pitchFamily="2" charset="2"/>
              <a:buChar char=""/>
              <a:tabLst/>
              <a:defRPr sz="1618" b="0"/>
            </a:lvl3pPr>
            <a:lvl4pPr marL="609325" indent="-129569">
              <a:buFont typeface="Wingdings" panose="05000000000000000000" pitchFamily="2" charset="2"/>
              <a:buChar char=""/>
              <a:defRPr sz="1618" b="0"/>
            </a:lvl4pPr>
            <a:lvl5pPr marL="752902" indent="-124900">
              <a:buFont typeface="Wingdings" panose="05000000000000000000" pitchFamily="2" charset="2"/>
              <a:buChar char=""/>
              <a:tabLst/>
              <a:defRPr sz="1618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0733"/>
            <a:ext cx="4033911" cy="1868588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lang="en-US" sz="2206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40068" indent="-252134">
              <a:defRPr lang="en-US" sz="1765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583644" indent="-252134"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731890" indent="-252134"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80136" indent="-252134"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170424" marR="0" lvl="0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170424" marR="0" lvl="1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170424" marR="0" lvl="2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170424" marR="0" lvl="3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70424" marR="0" lvl="4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42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35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89333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238154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77981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40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5294" b="0" kern="1200" cap="none" spc="-74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015232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19058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788504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990630"/>
            <a:ext cx="3596905" cy="1162241"/>
          </a:xfrm>
        </p:spPr>
        <p:txBody>
          <a:bodyPr wrap="square" anchor="ctr">
            <a:spAutoFit/>
          </a:bodyPr>
          <a:lstStyle>
            <a:lvl1pPr>
              <a:defRPr sz="352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4000763" y="0"/>
            <a:ext cx="5143237" cy="514207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67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1309" cy="1746440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168090" indent="0">
              <a:buNone/>
              <a:defRPr/>
            </a:lvl2pPr>
            <a:lvl3pPr marL="336179" indent="0">
              <a:buNone/>
              <a:defRPr/>
            </a:lvl3pPr>
            <a:lvl4pPr marL="504269" indent="0">
              <a:buNone/>
              <a:defRPr/>
            </a:lvl4pPr>
            <a:lvl5pPr marL="672358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0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379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rgbClr val="004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13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1"/>
            <a:ext cx="8740141" cy="1715791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82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86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948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798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7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574393"/>
            <a:ext cx="3361593" cy="3508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34464" rIns="134464" bIns="134464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825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29" y="891883"/>
            <a:ext cx="8740142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063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01696" y="215172"/>
            <a:ext cx="8740142" cy="672414"/>
          </a:xfrm>
        </p:spPr>
        <p:txBody>
          <a:bodyPr lIns="146304" tIns="91440" rIns="146304" bIns="91440">
            <a:noAutofit/>
          </a:bodyPr>
          <a:lstStyle>
            <a:lvl1pPr marL="0" indent="0">
              <a:buNone/>
              <a:defRPr lang="en-US" sz="3529" b="0" kern="1200" cap="none" spc="-75" baseline="0" dirty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344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696" y="214787"/>
            <a:ext cx="8740142" cy="695955"/>
          </a:xfrm>
          <a:prstGeom prst="rect">
            <a:avLst/>
          </a:prstGeom>
        </p:spPr>
        <p:txBody>
          <a:bodyPr lIns="146304" tIns="91440" rIns="146304" bIns="91440"/>
          <a:lstStyle>
            <a:lvl1pPr algn="l">
              <a:defRPr sz="3822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757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BC0BB1-CC7E-4DDA-A46B-2845F7E66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B90D313-7378-4E4A-AA78-588B8CEEC2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43396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B6783F-21EE-411D-A38A-E2A5D470A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E537-774E-409E-BFE7-BA241A2C8EF0}" type="datetimeFigureOut">
              <a:rPr lang="de-DE" smtClean="0"/>
              <a:t>20.08.2019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5BAF10-7A0F-463A-B248-BF2F71189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EE1EAD-09FB-4869-9893-1C705749D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4E94-B48E-4139-8AF4-D848D2716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0411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CAF4E2-E098-49EF-A3FA-91534647F5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D38CEF-D003-4AE2-819C-3645389CA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53EC00-8C56-40D0-AFDA-AF7FF8530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E537-774E-409E-BFE7-BA241A2C8EF0}" type="datetimeFigureOut">
              <a:rPr lang="de-DE" smtClean="0"/>
              <a:t>20.08.2019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C4EFBCD-82F2-46BD-91C5-3000C4BB2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8351E-0B24-40C7-9586-D1B6F283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4E94-B48E-4139-8AF4-D848D2716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4768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4B851B0-DC45-4A3B-92B7-7DDA3890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9E537-774E-409E-BFE7-BA241A2C8EF0}" type="datetimeFigureOut">
              <a:rPr lang="de-DE" smtClean="0"/>
              <a:t>20.08.2019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068296-29BB-4EF2-A9CF-A0BD5CC46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DDE391-B6A0-4A7B-9FA4-C63F2C79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04E94-B48E-4139-8AF4-D848D271618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261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1977" y="890733"/>
            <a:ext cx="8741309" cy="174644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99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 (event nam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08272" y="1744278"/>
            <a:ext cx="6776668" cy="706031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3529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Microsoft Data Insights Summit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08272" y="2364542"/>
            <a:ext cx="3809574" cy="502449"/>
          </a:xfrm>
          <a:prstGeom prst="rect">
            <a:avLst/>
          </a:prstGeom>
          <a:noFill/>
        </p:spPr>
        <p:txBody>
          <a:bodyPr wrap="none" lIns="134464" tIns="107571" rIns="134464" bIns="107571" rtlCol="0">
            <a:spAutoFit/>
          </a:bodyPr>
          <a:lstStyle/>
          <a:p>
            <a:pPr>
              <a:lnSpc>
                <a:spcPct val="90000"/>
              </a:lnSpc>
              <a:spcAft>
                <a:spcPts val="441"/>
              </a:spcAft>
            </a:pPr>
            <a:r>
              <a:rPr lang="en-US" sz="2059" dirty="0">
                <a:gradFill>
                  <a:gsLst>
                    <a:gs pos="44805">
                      <a:srgbClr val="00F2CA"/>
                    </a:gs>
                    <a:gs pos="66000">
                      <a:srgbClr val="00F2CA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June 12–13, 2017 | Seattle, WA</a:t>
            </a:r>
          </a:p>
        </p:txBody>
      </p:sp>
    </p:spTree>
    <p:extLst>
      <p:ext uri="{BB962C8B-B14F-4D97-AF65-F5344CB8AC3E}">
        <p14:creationId xmlns:p14="http://schemas.microsoft.com/office/powerpoint/2010/main" val="31600324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01976" y="1563140"/>
            <a:ext cx="6723139" cy="1344818"/>
          </a:xfrm>
          <a:noFill/>
        </p:spPr>
        <p:txBody>
          <a:bodyPr lIns="146304" tIns="91440" rIns="146304" bIns="91440" anchor="t" anchorCtr="0"/>
          <a:lstStyle>
            <a:lvl1pPr>
              <a:defRPr sz="3971" spc="-74" baseline="0">
                <a:gradFill>
                  <a:gsLst>
                    <a:gs pos="62564">
                      <a:schemeClr val="tx1"/>
                    </a:gs>
                    <a:gs pos="55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76" y="2908931"/>
            <a:ext cx="5378503" cy="1344245"/>
          </a:xfrm>
          <a:noFill/>
        </p:spPr>
        <p:txBody>
          <a:bodyPr lIns="164592" tIns="109728" rIns="164592" bIns="109728">
            <a:no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pic>
        <p:nvPicPr>
          <p:cNvPr id="6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20496" y="218301"/>
            <a:ext cx="2621576" cy="539891"/>
          </a:xfrm>
        </p:spPr>
        <p:txBody>
          <a:bodyPr lIns="182880" tIns="146304" rIns="182880" bIns="146304"/>
          <a:lstStyle>
            <a:lvl1pPr marL="0" indent="0" algn="r">
              <a:buNone/>
              <a:defRPr sz="1765">
                <a:latin typeface="+mn-lt"/>
              </a:defRPr>
            </a:lvl1pPr>
          </a:lstStyle>
          <a:p>
            <a:pPr lvl="0"/>
            <a:r>
              <a:rPr lang="en-US" dirty="0"/>
              <a:t>Session code</a:t>
            </a:r>
          </a:p>
        </p:txBody>
      </p:sp>
    </p:spTree>
    <p:extLst>
      <p:ext uri="{BB962C8B-B14F-4D97-AF65-F5344CB8AC3E}">
        <p14:creationId xmlns:p14="http://schemas.microsoft.com/office/powerpoint/2010/main" val="28368971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1883"/>
            <a:ext cx="8741309" cy="1746440"/>
          </a:xfrm>
        </p:spPr>
        <p:txBody>
          <a:bodyPr>
            <a:spAutoFit/>
          </a:bodyPr>
          <a:lstStyle>
            <a:lvl1pPr marL="0" indent="0">
              <a:buNone/>
              <a:defRPr/>
            </a:lvl1pPr>
            <a:lvl2pPr marL="168090" indent="0">
              <a:buNone/>
              <a:defRPr/>
            </a:lvl2pPr>
            <a:lvl3pPr marL="336179" indent="0">
              <a:buNone/>
              <a:defRPr/>
            </a:lvl3pPr>
            <a:lvl4pPr marL="504269" indent="0">
              <a:buNone/>
              <a:defRPr/>
            </a:lvl4pPr>
            <a:lvl5pPr marL="672358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42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01977" y="890733"/>
            <a:ext cx="8741309" cy="174644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0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0733"/>
            <a:ext cx="4033911" cy="1610697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206" b="0">
                <a:latin typeface="+mn-lt"/>
              </a:defRPr>
            </a:lvl1pPr>
            <a:lvl2pPr marL="187934" indent="0">
              <a:buFont typeface="Wingdings" panose="05000000000000000000" pitchFamily="2" charset="2"/>
              <a:buNone/>
              <a:defRPr sz="1765" b="0"/>
            </a:lvl2pPr>
            <a:lvl3pPr marL="331510" indent="0">
              <a:buFont typeface="Wingdings" panose="05000000000000000000" pitchFamily="2" charset="2"/>
              <a:buNone/>
              <a:tabLst/>
              <a:defRPr sz="1618" b="0"/>
            </a:lvl3pPr>
            <a:lvl4pPr marL="479755" indent="0">
              <a:buFont typeface="Wingdings" panose="05000000000000000000" pitchFamily="2" charset="2"/>
              <a:buNone/>
              <a:defRPr sz="1618" b="0"/>
            </a:lvl4pPr>
            <a:lvl5pPr marL="628001" indent="0">
              <a:buFont typeface="Wingdings" panose="05000000000000000000" pitchFamily="2" charset="2"/>
              <a:buNone/>
              <a:tabLst/>
              <a:defRPr sz="1618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0733"/>
            <a:ext cx="4033911" cy="1868588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206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187934" indent="0">
              <a:buFont typeface="Arial" panose="020B0604020202020204" pitchFamily="34" charset="0"/>
              <a:buNone/>
              <a:defRPr lang="en-US" sz="1765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331510" indent="0">
              <a:buFont typeface="Arial" panose="020B0604020202020204" pitchFamily="34" charset="0"/>
              <a:buNone/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79755" indent="0">
              <a:buFont typeface="Arial" panose="020B0604020202020204" pitchFamily="34" charset="0"/>
              <a:buNone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28001" indent="0">
              <a:buFont typeface="Arial" panose="020B0604020202020204" pitchFamily="34" charset="0"/>
              <a:buNone/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378202" marR="0" lvl="0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Edit Master text styles</a:t>
            </a:r>
          </a:p>
          <a:p>
            <a:pPr marL="378202" marR="0" lvl="1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Second level</a:t>
            </a:r>
          </a:p>
          <a:p>
            <a:pPr marL="378202" marR="0" lvl="2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Third level</a:t>
            </a:r>
          </a:p>
          <a:p>
            <a:pPr marL="378202" marR="0" lvl="3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Fourth level</a:t>
            </a:r>
          </a:p>
          <a:p>
            <a:pPr marL="378202" marR="0" lvl="4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48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0733"/>
            <a:ext cx="4033911" cy="1610697"/>
          </a:xfrm>
        </p:spPr>
        <p:txBody>
          <a:bodyPr wrap="square">
            <a:spAutoFit/>
          </a:bodyPr>
          <a:lstStyle>
            <a:lvl1pPr marL="170424" indent="-170424"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206" b="0">
                <a:latin typeface="+mn-lt"/>
              </a:defRPr>
            </a:lvl1pPr>
            <a:lvl2pPr marL="314001" indent="-126067">
              <a:buFont typeface="Wingdings" panose="05000000000000000000" pitchFamily="2" charset="2"/>
              <a:buChar char=""/>
              <a:defRPr sz="1765" b="0"/>
            </a:lvl2pPr>
            <a:lvl3pPr marL="470418" indent="-138908">
              <a:buFont typeface="Wingdings" panose="05000000000000000000" pitchFamily="2" charset="2"/>
              <a:buChar char=""/>
              <a:tabLst/>
              <a:defRPr sz="1618" b="0"/>
            </a:lvl3pPr>
            <a:lvl4pPr marL="609325" indent="-129569">
              <a:buFont typeface="Wingdings" panose="05000000000000000000" pitchFamily="2" charset="2"/>
              <a:buChar char=""/>
              <a:defRPr sz="1618" b="0"/>
            </a:lvl4pPr>
            <a:lvl5pPr marL="752902" indent="-124900">
              <a:buFont typeface="Wingdings" panose="05000000000000000000" pitchFamily="2" charset="2"/>
              <a:buChar char=""/>
              <a:tabLst/>
              <a:defRPr sz="1618"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0733"/>
            <a:ext cx="4033911" cy="1868588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lang="en-US" sz="2206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40068" indent="-252134">
              <a:defRPr lang="en-US" sz="1765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583644" indent="-252134"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731890" indent="-252134"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80136" indent="-252134"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170424" marR="0" lvl="0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Edit Master text styles</a:t>
            </a:r>
          </a:p>
          <a:p>
            <a:pPr marL="170424" marR="0" lvl="1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Second level</a:t>
            </a:r>
          </a:p>
          <a:p>
            <a:pPr marL="170424" marR="0" lvl="2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Third level</a:t>
            </a:r>
          </a:p>
          <a:p>
            <a:pPr marL="170424" marR="0" lvl="3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Fourth level</a:t>
            </a:r>
          </a:p>
          <a:p>
            <a:pPr marL="170424" marR="0" lvl="4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73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0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89333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238154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49385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40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5294" b="0" kern="1200" cap="none" spc="-74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4188431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6087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0733"/>
            <a:ext cx="4033911" cy="1610697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206" b="0">
                <a:latin typeface="+mn-lt"/>
              </a:defRPr>
            </a:lvl1pPr>
            <a:lvl2pPr marL="187934" indent="0">
              <a:buFont typeface="Wingdings" panose="05000000000000000000" pitchFamily="2" charset="2"/>
              <a:buNone/>
              <a:defRPr sz="1765" b="0"/>
            </a:lvl2pPr>
            <a:lvl3pPr marL="331510" indent="0">
              <a:buFont typeface="Wingdings" panose="05000000000000000000" pitchFamily="2" charset="2"/>
              <a:buNone/>
              <a:tabLst/>
              <a:defRPr sz="1618" b="0"/>
            </a:lvl3pPr>
            <a:lvl4pPr marL="479755" indent="0">
              <a:buFont typeface="Wingdings" panose="05000000000000000000" pitchFamily="2" charset="2"/>
              <a:buNone/>
              <a:defRPr sz="1618" b="0"/>
            </a:lvl4pPr>
            <a:lvl5pPr marL="628001" indent="0">
              <a:buFont typeface="Wingdings" panose="05000000000000000000" pitchFamily="2" charset="2"/>
              <a:buNone/>
              <a:tabLst/>
              <a:defRPr sz="1618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0733"/>
            <a:ext cx="4033911" cy="1610697"/>
          </a:xfrm>
        </p:spPr>
        <p:txBody>
          <a:bodyPr wrap="square">
            <a:spAutoFit/>
          </a:bodyPr>
          <a:lstStyle>
            <a:lvl1pPr marL="0" indent="0"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None/>
              <a:defRPr lang="en-US" sz="2206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187934" indent="0">
              <a:buFont typeface="Arial" panose="020B0604020202020204" pitchFamily="34" charset="0"/>
              <a:buNone/>
              <a:defRPr lang="en-US" sz="1765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331510" indent="0">
              <a:buFont typeface="Arial" panose="020B0604020202020204" pitchFamily="34" charset="0"/>
              <a:buNone/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479755" indent="0">
              <a:buFont typeface="Arial" panose="020B0604020202020204" pitchFamily="34" charset="0"/>
              <a:buNone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628001" indent="0">
              <a:buFont typeface="Arial" panose="020B0604020202020204" pitchFamily="34" charset="0"/>
              <a:buNone/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378202" marR="0" lvl="0" indent="-378202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tabLst/>
            </a:pPr>
            <a:r>
              <a:rPr lang="en-US" dirty="0"/>
              <a:t>Click to edit Master text styles</a:t>
            </a:r>
          </a:p>
          <a:p>
            <a:pPr marL="524113" marR="0" lvl="1" indent="-336179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Second level</a:t>
            </a:r>
          </a:p>
          <a:p>
            <a:pPr marL="667689" marR="0" lvl="2" indent="-336179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Third level</a:t>
            </a:r>
          </a:p>
          <a:p>
            <a:pPr marL="815934" marR="0" lvl="3" indent="-336179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Fourth level</a:t>
            </a:r>
          </a:p>
          <a:p>
            <a:pPr marL="964181" marR="0" lvl="4" indent="-336179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0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1563129"/>
            <a:ext cx="8740142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35350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Right Photo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990630"/>
            <a:ext cx="3596905" cy="1162241"/>
          </a:xfrm>
        </p:spPr>
        <p:txBody>
          <a:bodyPr wrap="square" anchor="ctr">
            <a:spAutoFit/>
          </a:bodyPr>
          <a:lstStyle>
            <a:lvl1pPr>
              <a:defRPr sz="3529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Square photo layout</a:t>
            </a:r>
          </a:p>
        </p:txBody>
      </p:sp>
      <p:sp>
        <p:nvSpPr>
          <p:cNvPr id="6" name="Picture Placeholder 4"/>
          <p:cNvSpPr>
            <a:spLocks noGrp="1" noChangeAspect="1"/>
          </p:cNvSpPr>
          <p:nvPr>
            <p:ph type="pic" sz="quarter" idx="10"/>
          </p:nvPr>
        </p:nvSpPr>
        <p:spPr bwMode="ltGray">
          <a:xfrm>
            <a:off x="4000763" y="0"/>
            <a:ext cx="5143237" cy="5142075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176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515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427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467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rgbClr val="004E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19871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891882"/>
            <a:ext cx="9144000" cy="4251618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2" tIns="34292" rIns="34292" bIns="34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647" fontAlgn="base">
              <a:spcBef>
                <a:spcPct val="0"/>
              </a:spcBef>
              <a:spcAft>
                <a:spcPct val="0"/>
              </a:spcAft>
            </a:pPr>
            <a:endParaRPr lang="en-US" sz="1324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01930" y="897991"/>
            <a:ext cx="8740141" cy="1715791"/>
          </a:xfrm>
        </p:spPr>
        <p:txBody>
          <a:bodyPr/>
          <a:lstStyle>
            <a:lvl1pPr marL="0" indent="0">
              <a:buNone/>
              <a:defRPr sz="2426"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254820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429862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598948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772798" indent="0">
              <a:buNone/>
              <a:defRPr>
                <a:gradFill>
                  <a:gsLst>
                    <a:gs pos="8718">
                      <a:srgbClr val="353535"/>
                    </a:gs>
                    <a:gs pos="34000">
                      <a:srgbClr val="353535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6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01930" y="4574393"/>
            <a:ext cx="3361593" cy="35080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34464" tIns="134464" rIns="134464" bIns="134464" numCol="1" anchor="t" anchorCtr="0" compatLnSpc="1">
            <a:prstTxWarp prst="textNoShape">
              <a:avLst/>
            </a:prstTxWarp>
            <a:spAutoFit/>
          </a:bodyPr>
          <a:lstStyle/>
          <a:p>
            <a:pPr defTabSz="685513" eaLnBrk="0" hangingPunct="0"/>
            <a:r>
              <a:rPr lang="en-US" sz="515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8" name="MS logo white - EM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338724" y="352550"/>
            <a:ext cx="1067477" cy="2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048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01929" y="891883"/>
            <a:ext cx="8740142" cy="1845826"/>
          </a:xfrm>
          <a:prstGeom prst="rect">
            <a:avLst/>
          </a:prstGeom>
        </p:spPr>
        <p:txBody>
          <a:bodyPr/>
          <a:lstStyle>
            <a:lvl1pPr marL="213614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64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420224" indent="-206610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633838" indent="-213614">
              <a:buClr>
                <a:schemeClr val="tx1"/>
              </a:buClr>
              <a:buSzPct val="90000"/>
              <a:buFont typeface="Arial" pitchFamily="34" charset="0"/>
              <a:buChar char="•"/>
              <a:defRPr sz="205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801928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76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970017" indent="-168090">
              <a:buClr>
                <a:schemeClr val="tx1"/>
              </a:buClr>
              <a:buSzPct val="90000"/>
              <a:buFont typeface="Arial" pitchFamily="34" charset="0"/>
              <a:buChar char="•"/>
              <a:defRPr sz="147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4679157"/>
            <a:ext cx="9144001" cy="464344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2721" spc="-38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187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01930" y="890733"/>
            <a:ext cx="4033911" cy="1610697"/>
          </a:xfrm>
        </p:spPr>
        <p:txBody>
          <a:bodyPr wrap="square">
            <a:spAutoFit/>
          </a:bodyPr>
          <a:lstStyle>
            <a:lvl1pPr marL="170424" indent="-170424">
              <a:spcBef>
                <a:spcPts val="900"/>
              </a:spcBef>
              <a:buClr>
                <a:schemeClr val="tx1"/>
              </a:buClr>
              <a:buFont typeface="Wingdings" panose="05000000000000000000" pitchFamily="2" charset="2"/>
              <a:buChar char=""/>
              <a:defRPr sz="2206" b="0">
                <a:latin typeface="+mn-lt"/>
              </a:defRPr>
            </a:lvl1pPr>
            <a:lvl2pPr marL="314001" indent="-126067">
              <a:buFont typeface="Wingdings" panose="05000000000000000000" pitchFamily="2" charset="2"/>
              <a:buChar char=""/>
              <a:defRPr sz="1765" b="0"/>
            </a:lvl2pPr>
            <a:lvl3pPr marL="470418" indent="-138908">
              <a:buFont typeface="Wingdings" panose="05000000000000000000" pitchFamily="2" charset="2"/>
              <a:buChar char=""/>
              <a:tabLst/>
              <a:defRPr sz="1618" b="0"/>
            </a:lvl3pPr>
            <a:lvl4pPr marL="609325" indent="-129569">
              <a:buFont typeface="Wingdings" panose="05000000000000000000" pitchFamily="2" charset="2"/>
              <a:buChar char=""/>
              <a:defRPr sz="1618" b="0"/>
            </a:lvl4pPr>
            <a:lvl5pPr marL="752902" indent="-124900">
              <a:buFont typeface="Wingdings" panose="05000000000000000000" pitchFamily="2" charset="2"/>
              <a:buChar char=""/>
              <a:tabLst/>
              <a:defRPr sz="1618" b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908161" y="890733"/>
            <a:ext cx="4033911" cy="1610697"/>
          </a:xfrm>
        </p:spPr>
        <p:txBody>
          <a:bodyPr wrap="square">
            <a:spAutoFit/>
          </a:bodyPr>
          <a:lstStyle>
            <a:lvl1pPr marL="211280" indent="-211280">
              <a:spcBef>
                <a:spcPts val="900"/>
              </a:spcBef>
              <a:buClr>
                <a:schemeClr val="tx1"/>
              </a:buClr>
              <a:buFont typeface="Arial" pitchFamily="34" charset="0"/>
              <a:buChar char="•"/>
              <a:defRPr lang="en-US" sz="2206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marL="440068" indent="-252134">
              <a:defRPr lang="en-US" sz="1765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583644" indent="-252134"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731890" indent="-252134"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80136" indent="-252134">
              <a:tabLst/>
              <a:defRPr lang="en-US" sz="1618" b="0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</a:lstStyle>
          <a:p>
            <a:pPr marL="170424" marR="0" lvl="0" indent="-170424" algn="l" defTabSz="685845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marL="314001" marR="0" lvl="1" indent="-126067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Second level</a:t>
            </a:r>
          </a:p>
          <a:p>
            <a:pPr marL="470418" marR="0" lvl="2" indent="-138908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Third level</a:t>
            </a:r>
          </a:p>
          <a:p>
            <a:pPr marL="609325" marR="0" lvl="3" indent="-129569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Fourth level</a:t>
            </a:r>
          </a:p>
          <a:p>
            <a:pPr marL="752902" marR="0" lvl="4" indent="-12490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</a:pP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343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4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29" y="893337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sz="5294" spc="-74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01930" y="2238154"/>
            <a:ext cx="7395505" cy="62132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2353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351772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1930" y="1563140"/>
            <a:ext cx="7394337" cy="917880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5294" b="0" kern="1200" cap="none" spc="-74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591616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1" y="891883"/>
            <a:ext cx="8740140" cy="174644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90309" y="2259293"/>
            <a:ext cx="5143967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76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</p:sldLayoutIdLst>
  <p:transition>
    <p:fade/>
  </p:transition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168090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4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336179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5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04269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672358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840448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1" y="891883"/>
            <a:ext cx="8740140" cy="174644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90309" y="2259293"/>
            <a:ext cx="5143967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82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21" r:id="rId20"/>
    <p:sldLayoutId id="2147483722" r:id="rId21"/>
    <p:sldLayoutId id="2147483724" r:id="rId22"/>
  </p:sldLayoutIdLst>
  <p:transition>
    <p:fade/>
  </p:transition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168090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4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336179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5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04269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672358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840448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1930" y="217133"/>
            <a:ext cx="8741880" cy="674749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01931" y="891883"/>
            <a:ext cx="8740140" cy="174644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890309" y="2259293"/>
            <a:ext cx="5143967" cy="62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5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</p:sldLayoutIdLst>
  <p:transition>
    <p:fade/>
  </p:transition>
  <p:txStyles>
    <p:titleStyle>
      <a:lvl1pPr algn="l" defTabSz="685845" rtl="0" eaLnBrk="1" latinLnBrk="0" hangingPunct="1">
        <a:lnSpc>
          <a:spcPct val="90000"/>
        </a:lnSpc>
        <a:spcBef>
          <a:spcPct val="0"/>
        </a:spcBef>
        <a:buNone/>
        <a:defRPr lang="en-US" sz="3529" b="0" kern="1200" cap="none" spc="-75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168090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647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336179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59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504269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672358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840448" marR="0" indent="-168090" algn="l" defTabSz="685845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18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1886074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6pPr>
      <a:lvl7pPr marL="2228997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7pPr>
      <a:lvl8pPr marL="2571920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8pPr>
      <a:lvl9pPr marL="2914843" indent="-171462" algn="l" defTabSz="685845" rtl="0" eaLnBrk="1" latinLnBrk="0" hangingPunct="1">
        <a:spcBef>
          <a:spcPct val="20000"/>
        </a:spcBef>
        <a:buFont typeface="Arial" pitchFamily="34" charset="0"/>
        <a:buChar char="•"/>
        <a:defRPr sz="147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1pPr>
      <a:lvl2pPr marL="342923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2pPr>
      <a:lvl3pPr marL="685845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3pPr>
      <a:lvl4pPr marL="102876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4pPr>
      <a:lvl5pPr marL="1371690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5pPr>
      <a:lvl6pPr marL="1714614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6pPr>
      <a:lvl7pPr marL="2057536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7pPr>
      <a:lvl8pPr marL="2400458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8pPr>
      <a:lvl9pPr marL="2743382" algn="l" defTabSz="685845" rtl="0" eaLnBrk="1" latinLnBrk="0" hangingPunct="1">
        <a:defRPr sz="13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microsoft.com/office/2007/relationships/hdphoto" Target="../media/hdphoto5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5" Type="http://schemas.microsoft.com/office/2007/relationships/hdphoto" Target="../media/hdphoto7.wdp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8.wdp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9.wdp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0.wdp"/><Relationship Id="rId5" Type="http://schemas.openxmlformats.org/officeDocument/2006/relationships/image" Target="../media/image66.png"/><Relationship Id="rId4" Type="http://schemas.microsoft.com/office/2007/relationships/hdphoto" Target="../media/hdphoto9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0.wdp"/><Relationship Id="rId5" Type="http://schemas.openxmlformats.org/officeDocument/2006/relationships/image" Target="../media/image66.png"/><Relationship Id="rId4" Type="http://schemas.microsoft.com/office/2007/relationships/hdphoto" Target="../media/hdphoto9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securityinsights/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crosoft.com/securityinsights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6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61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0.wdp"/><Relationship Id="rId5" Type="http://schemas.openxmlformats.org/officeDocument/2006/relationships/image" Target="../media/image66.png"/><Relationship Id="rId4" Type="http://schemas.microsoft.com/office/2007/relationships/hdphoto" Target="../media/hdphoto9.wdp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4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1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B94445E-D4D3-4E58-B2B2-0A70947EAA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31" y="350491"/>
            <a:ext cx="8029539" cy="4442519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1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69AEB17C-AA74-44E2-89F7-CF5E255DA0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97" y="2982553"/>
            <a:ext cx="5861407" cy="1509844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292FB40-FC7D-4582-9FDF-2498782776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297" y="690360"/>
            <a:ext cx="5861407" cy="1643028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575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411657B-3021-477E-83E8-5EFD5A2822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6" y="726677"/>
            <a:ext cx="8274788" cy="3690146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12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power bi logo">
            <a:extLst>
              <a:ext uri="{FF2B5EF4-FFF2-40B4-BE49-F238E27FC236}">
                <a16:creationId xmlns:a16="http://schemas.microsoft.com/office/drawing/2014/main" id="{22736C8A-6E6D-455A-9975-8968BCDE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3006" y="1690162"/>
            <a:ext cx="6757988" cy="1707356"/>
          </a:xfrm>
          <a:prstGeom prst="rect">
            <a:avLst/>
          </a:prstGeom>
          <a:solidFill>
            <a:srgbClr val="F3C214"/>
          </a:solidFill>
          <a:ln w="168275">
            <a:solidFill>
              <a:srgbClr val="F3C214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27602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in Bild, das Text, Screenshot enthält.&#10;&#10;Automatisch generierte Beschreibung">
            <a:extLst>
              <a:ext uri="{FF2B5EF4-FFF2-40B4-BE49-F238E27FC236}">
                <a16:creationId xmlns:a16="http://schemas.microsoft.com/office/drawing/2014/main" id="{D1FDF8E9-9EA7-437F-8718-BA0D5501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2600" y="639509"/>
            <a:ext cx="8178800" cy="386448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72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1077EA5-A081-492C-81D9-9B362B6B759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036" y="645765"/>
            <a:ext cx="7751928" cy="3851970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01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815D055-9282-47F5-A83B-6DF3A23E15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3805" y="548950"/>
            <a:ext cx="6416390" cy="4045601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341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C1128D-0397-4B12-B77F-92776AB5E1F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015" y="1477651"/>
            <a:ext cx="7595970" cy="218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61023DF-05AF-4456-AE88-276D203AC1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3" y="1322747"/>
            <a:ext cx="8105774" cy="24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8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411BCB51-551F-4AB2-A2B7-59546ACB6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03" y="1164314"/>
            <a:ext cx="7580794" cy="281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7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26B6F19-23C3-41FB-BE09-F7DFA514C8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856" y="229200"/>
            <a:ext cx="8258288" cy="46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4D99D18-0BD2-412B-A0A7-F6E8163ED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5" y="2257425"/>
            <a:ext cx="3143250" cy="628650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449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5E2359B-583B-473F-A384-AFB1D3941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2738" y="1140160"/>
            <a:ext cx="3438525" cy="2863181"/>
          </a:xfrm>
          <a:prstGeom prst="rect">
            <a:avLst/>
          </a:prstGeom>
          <a:ln w="190500">
            <a:solidFill>
              <a:srgbClr val="FFFFFF"/>
            </a:solidFill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60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848965C5-0C69-45C6-A61B-AA9FD2BB7F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81" y="273268"/>
            <a:ext cx="8193438" cy="4596964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311C1DAA-73C1-4A5A-93C3-F6631BA8788F}"/>
              </a:ext>
            </a:extLst>
          </p:cNvPr>
          <p:cNvSpPr/>
          <p:nvPr/>
        </p:nvSpPr>
        <p:spPr bwMode="auto">
          <a:xfrm>
            <a:off x="990284" y="3467892"/>
            <a:ext cx="87266" cy="123311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8FA22AC-E008-46D5-9D49-8B2813E4929A}"/>
              </a:ext>
            </a:extLst>
          </p:cNvPr>
          <p:cNvSpPr/>
          <p:nvPr/>
        </p:nvSpPr>
        <p:spPr bwMode="auto">
          <a:xfrm>
            <a:off x="8431324" y="3502672"/>
            <a:ext cx="151135" cy="1233112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7AF1262-453D-4D55-A39A-57943590E09A}"/>
              </a:ext>
            </a:extLst>
          </p:cNvPr>
          <p:cNvSpPr/>
          <p:nvPr/>
        </p:nvSpPr>
        <p:spPr bwMode="auto">
          <a:xfrm>
            <a:off x="5069038" y="2282204"/>
            <a:ext cx="1445588" cy="9738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chemeClr val="tx1"/>
              </a:solidFill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3FDD512B-B31F-4A1A-ADEB-7A43CEB92769}"/>
              </a:ext>
            </a:extLst>
          </p:cNvPr>
          <p:cNvSpPr/>
          <p:nvPr/>
        </p:nvSpPr>
        <p:spPr bwMode="auto">
          <a:xfrm rot="5400000">
            <a:off x="4209652" y="1608103"/>
            <a:ext cx="1445588" cy="9738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0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4BCAA73-040A-4B11-B992-B02592D319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6293" y="1146571"/>
            <a:ext cx="1631414" cy="2850359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936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Bildergebnis fÃ¼r adobe analytics logo white">
            <a:extLst>
              <a:ext uri="{FF2B5EF4-FFF2-40B4-BE49-F238E27FC236}">
                <a16:creationId xmlns:a16="http://schemas.microsoft.com/office/drawing/2014/main" id="{814ACEB5-F5CD-4090-BB1E-73CB71415E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39098" y="1547113"/>
            <a:ext cx="6465804" cy="2049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40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CFC606-E8FA-47B3-839D-A8FDAD654F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9726" y="384768"/>
            <a:ext cx="3984549" cy="4373964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714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23D1CF11-72AF-472E-A2DC-2B6593AF01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06" y="204398"/>
            <a:ext cx="8288239" cy="462785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67DBB7C-6C90-4A3D-B1AE-590EEE5E6C11}"/>
              </a:ext>
            </a:extLst>
          </p:cNvPr>
          <p:cNvSpPr/>
          <p:nvPr/>
        </p:nvSpPr>
        <p:spPr bwMode="auto">
          <a:xfrm>
            <a:off x="1567001" y="1013049"/>
            <a:ext cx="493245" cy="178327"/>
          </a:xfrm>
          <a:prstGeom prst="rect">
            <a:avLst/>
          </a:prstGeom>
          <a:solidFill>
            <a:srgbClr val="DC000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##</a:t>
            </a:r>
            <a:endParaRPr lang="de-DE" sz="1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0883E49-C359-4DCE-AB48-84FFC7242524}"/>
              </a:ext>
            </a:extLst>
          </p:cNvPr>
          <p:cNvSpPr/>
          <p:nvPr/>
        </p:nvSpPr>
        <p:spPr bwMode="auto">
          <a:xfrm>
            <a:off x="3445758" y="1013681"/>
            <a:ext cx="493245" cy="178327"/>
          </a:xfrm>
          <a:prstGeom prst="rect">
            <a:avLst/>
          </a:prstGeom>
          <a:solidFill>
            <a:srgbClr val="DC0002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rPr>
              <a:t>##</a:t>
            </a:r>
            <a:endParaRPr lang="de-DE" sz="1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0D739A10-4243-47DC-BB99-F15AE98B28FC}"/>
              </a:ext>
            </a:extLst>
          </p:cNvPr>
          <p:cNvSpPr/>
          <p:nvPr/>
        </p:nvSpPr>
        <p:spPr bwMode="auto">
          <a:xfrm>
            <a:off x="4664325" y="3245298"/>
            <a:ext cx="493245" cy="17832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##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D5E5CB0-895A-4249-83C6-AFC798850016}"/>
              </a:ext>
            </a:extLst>
          </p:cNvPr>
          <p:cNvSpPr/>
          <p:nvPr/>
        </p:nvSpPr>
        <p:spPr bwMode="auto">
          <a:xfrm>
            <a:off x="6319224" y="3245298"/>
            <a:ext cx="493245" cy="17832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##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CBD5930-708B-4CF9-8B72-E53AC46F8CF8}"/>
              </a:ext>
            </a:extLst>
          </p:cNvPr>
          <p:cNvSpPr/>
          <p:nvPr/>
        </p:nvSpPr>
        <p:spPr bwMode="auto">
          <a:xfrm>
            <a:off x="4664325" y="4194478"/>
            <a:ext cx="493245" cy="17832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##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1AD03FA-CE2A-4372-933E-9D6568D936B4}"/>
              </a:ext>
            </a:extLst>
          </p:cNvPr>
          <p:cNvSpPr/>
          <p:nvPr/>
        </p:nvSpPr>
        <p:spPr bwMode="auto">
          <a:xfrm>
            <a:off x="6319223" y="4188787"/>
            <a:ext cx="493245" cy="17832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##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0CFEF85-AA4B-425B-A432-93EA4EAF4F75}"/>
              </a:ext>
            </a:extLst>
          </p:cNvPr>
          <p:cNvSpPr/>
          <p:nvPr/>
        </p:nvSpPr>
        <p:spPr bwMode="auto">
          <a:xfrm>
            <a:off x="7939344" y="3245298"/>
            <a:ext cx="493245" cy="178327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##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4475E8F-B9E2-4593-B417-BEC2AB5D2693}"/>
              </a:ext>
            </a:extLst>
          </p:cNvPr>
          <p:cNvSpPr/>
          <p:nvPr/>
        </p:nvSpPr>
        <p:spPr bwMode="auto">
          <a:xfrm>
            <a:off x="2952514" y="3128311"/>
            <a:ext cx="405346" cy="16333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##</a:t>
            </a:r>
            <a:endParaRPr lang="de-DE" sz="1400" dirty="0">
              <a:solidFill>
                <a:schemeClr val="bg1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CD44557-C2EE-49DB-947E-364F111D18AB}"/>
              </a:ext>
            </a:extLst>
          </p:cNvPr>
          <p:cNvSpPr/>
          <p:nvPr/>
        </p:nvSpPr>
        <p:spPr bwMode="auto">
          <a:xfrm>
            <a:off x="3313278" y="3128310"/>
            <a:ext cx="224172" cy="1633399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r>
              <a:rPr lang="de-AT" sz="1400" dirty="0">
                <a:solidFill>
                  <a:schemeClr val="bg1"/>
                </a:solidFill>
              </a:rPr>
              <a:t>#</a:t>
            </a:r>
            <a:endParaRPr lang="de-DE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2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0EF04802-2F7A-4D4C-ADD3-F57E741DA4BE}"/>
              </a:ext>
            </a:extLst>
          </p:cNvPr>
          <p:cNvSpPr/>
          <p:nvPr/>
        </p:nvSpPr>
        <p:spPr>
          <a:xfrm>
            <a:off x="550110" y="3321746"/>
            <a:ext cx="2169877" cy="369332"/>
          </a:xfrm>
          <a:prstGeom prst="rect">
            <a:avLst/>
          </a:prstGeom>
          <a:solidFill>
            <a:srgbClr val="778183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900" b="1" dirty="0">
                <a:latin typeface="Segoe UI" panose="020B0502040204020203" pitchFamily="34" charset="0"/>
              </a:rPr>
              <a:t>Aufmerksamkeit</a:t>
            </a:r>
          </a:p>
          <a:p>
            <a:pPr algn="ctr"/>
            <a:r>
              <a:rPr lang="de-DE" sz="900" b="1" dirty="0">
                <a:latin typeface="Segoe UI" panose="020B0502040204020203" pitchFamily="34" charset="0"/>
              </a:rPr>
              <a:t>erregen</a:t>
            </a:r>
            <a:endParaRPr lang="de-DE" sz="900" b="1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D99563D-9880-4EC1-AAA2-15F9911B7A09}"/>
              </a:ext>
            </a:extLst>
          </p:cNvPr>
          <p:cNvSpPr/>
          <p:nvPr/>
        </p:nvSpPr>
        <p:spPr>
          <a:xfrm>
            <a:off x="3448318" y="3325184"/>
            <a:ext cx="2182719" cy="369332"/>
          </a:xfrm>
          <a:prstGeom prst="rect">
            <a:avLst/>
          </a:prstGeom>
          <a:solidFill>
            <a:srgbClr val="B37FA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900" b="1" dirty="0">
                <a:latin typeface="Segoe UI" panose="020B0502040204020203" pitchFamily="34" charset="0"/>
              </a:rPr>
              <a:t>Debatten</a:t>
            </a:r>
          </a:p>
          <a:p>
            <a:pPr algn="ctr"/>
            <a:r>
              <a:rPr lang="de-DE" sz="900" b="1" dirty="0">
                <a:latin typeface="Segoe UI" panose="020B0502040204020203" pitchFamily="34" charset="0"/>
              </a:rPr>
              <a:t>vorantreiben</a:t>
            </a:r>
            <a:endParaRPr lang="de-DE" sz="900" b="1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90A7645D-C696-42F0-9033-7945321A2DC1}"/>
              </a:ext>
            </a:extLst>
          </p:cNvPr>
          <p:cNvSpPr/>
          <p:nvPr/>
        </p:nvSpPr>
        <p:spPr>
          <a:xfrm>
            <a:off x="6470641" y="3335504"/>
            <a:ext cx="2182719" cy="369332"/>
          </a:xfrm>
          <a:prstGeom prst="rect">
            <a:avLst/>
          </a:prstGeo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900" b="1" dirty="0">
                <a:latin typeface="Segoe UI" panose="020B0502040204020203" pitchFamily="34" charset="0"/>
              </a:rPr>
              <a:t>Vertrauen</a:t>
            </a:r>
          </a:p>
          <a:p>
            <a:pPr algn="ctr"/>
            <a:r>
              <a:rPr lang="de-DE" sz="900" b="1" dirty="0">
                <a:latin typeface="Segoe UI" panose="020B0502040204020203" pitchFamily="34" charset="0"/>
              </a:rPr>
              <a:t>aufbauen</a:t>
            </a:r>
            <a:endParaRPr lang="de-DE" sz="900" b="1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788E7A6D-8AF9-46F9-94DD-4D79AA60B107}"/>
              </a:ext>
            </a:extLst>
          </p:cNvPr>
          <p:cNvSpPr/>
          <p:nvPr/>
        </p:nvSpPr>
        <p:spPr>
          <a:xfrm>
            <a:off x="2004953" y="1024412"/>
            <a:ext cx="2169878" cy="369332"/>
          </a:xfrm>
          <a:prstGeom prst="rect">
            <a:avLst/>
          </a:prstGeom>
          <a:solidFill>
            <a:srgbClr val="A8934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900" b="1" dirty="0">
                <a:latin typeface="Segoe UI" panose="020B0502040204020203" pitchFamily="34" charset="0"/>
              </a:rPr>
              <a:t>Probleme lösen &amp;</a:t>
            </a:r>
            <a:br>
              <a:rPr lang="de-DE" sz="900" b="1" dirty="0">
                <a:latin typeface="Segoe UI" panose="020B0502040204020203" pitchFamily="34" charset="0"/>
              </a:rPr>
            </a:br>
            <a:r>
              <a:rPr lang="de-DE" sz="900" b="1" dirty="0">
                <a:latin typeface="Segoe UI" panose="020B0502040204020203" pitchFamily="34" charset="0"/>
              </a:rPr>
              <a:t>Hilfestellungen geben</a:t>
            </a:r>
            <a:endParaRPr lang="de-DE" sz="900" b="1" dirty="0"/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53D9FE0C-757A-4DE9-BBC4-46BA9582F251}"/>
              </a:ext>
            </a:extLst>
          </p:cNvPr>
          <p:cNvSpPr/>
          <p:nvPr/>
        </p:nvSpPr>
        <p:spPr>
          <a:xfrm>
            <a:off x="4922002" y="1022939"/>
            <a:ext cx="2182719" cy="369332"/>
          </a:xfrm>
          <a:prstGeom prst="rect">
            <a:avLst/>
          </a:prstGeom>
          <a:solidFill>
            <a:srgbClr val="A5002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de-DE" sz="900" b="1" dirty="0">
                <a:latin typeface="Segoe UI" panose="020B0502040204020203" pitchFamily="34" charset="0"/>
              </a:rPr>
              <a:t>Produkte erklären &amp;</a:t>
            </a:r>
          </a:p>
          <a:p>
            <a:pPr algn="ctr"/>
            <a:r>
              <a:rPr lang="de-DE" sz="900" b="1" dirty="0">
                <a:latin typeface="Segoe UI" panose="020B0502040204020203" pitchFamily="34" charset="0"/>
              </a:rPr>
              <a:t>User trainieren</a:t>
            </a:r>
            <a:endParaRPr lang="de-DE" sz="900" b="1" dirty="0"/>
          </a:p>
        </p:txBody>
      </p:sp>
      <p:pic>
        <p:nvPicPr>
          <p:cNvPr id="1026" name="Picture 2" descr="Bildergebnis fÃ¼r shoutout icon">
            <a:extLst>
              <a:ext uri="{FF2B5EF4-FFF2-40B4-BE49-F238E27FC236}">
                <a16:creationId xmlns:a16="http://schemas.microsoft.com/office/drawing/2014/main" id="{BF6199F4-D86F-4EA6-B2F3-7EE0804B8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 detail="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8318" y="2710383"/>
            <a:ext cx="562472" cy="56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6F8484A-AC2F-4C55-B4EF-969D1F878B81}"/>
              </a:ext>
            </a:extLst>
          </p:cNvPr>
          <p:cNvSpPr txBox="1"/>
          <p:nvPr/>
        </p:nvSpPr>
        <p:spPr>
          <a:xfrm>
            <a:off x="4006679" y="2889023"/>
            <a:ext cx="14715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>
                <a:latin typeface="Segoe UI" panose="020B0502040204020203" pitchFamily="34" charset="0"/>
                <a:cs typeface="Segoe UI" panose="020B0502040204020203" pitchFamily="34" charset="0"/>
              </a:rPr>
              <a:t>AGENDA CONTENT</a:t>
            </a:r>
            <a:endParaRPr lang="de-D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47F64BD1-A895-435B-9768-6F5F5E3E9626}"/>
              </a:ext>
            </a:extLst>
          </p:cNvPr>
          <p:cNvSpPr txBox="1"/>
          <p:nvPr/>
        </p:nvSpPr>
        <p:spPr>
          <a:xfrm>
            <a:off x="1014331" y="2808232"/>
            <a:ext cx="160239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>
                <a:latin typeface="Segoe UI" panose="020B0502040204020203" pitchFamily="34" charset="0"/>
                <a:cs typeface="Segoe UI" panose="020B0502040204020203" pitchFamily="34" charset="0"/>
              </a:rPr>
              <a:t>CORPORATE BRANDING</a:t>
            </a:r>
            <a:endParaRPr lang="de-D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DF9FC90-9EE3-42A6-8CB3-49EC2FCD697E}"/>
              </a:ext>
            </a:extLst>
          </p:cNvPr>
          <p:cNvSpPr txBox="1"/>
          <p:nvPr/>
        </p:nvSpPr>
        <p:spPr>
          <a:xfrm>
            <a:off x="2519239" y="685994"/>
            <a:ext cx="16023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>
                <a:latin typeface="Segoe UI" panose="020B0502040204020203" pitchFamily="34" charset="0"/>
                <a:cs typeface="Segoe UI" panose="020B0502040204020203" pitchFamily="34" charset="0"/>
              </a:rPr>
              <a:t>SERVICE CONTENT</a:t>
            </a:r>
            <a:endParaRPr lang="de-D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71554C82-A2F2-4758-8BCE-B81F2935F769}"/>
              </a:ext>
            </a:extLst>
          </p:cNvPr>
          <p:cNvSpPr txBox="1"/>
          <p:nvPr/>
        </p:nvSpPr>
        <p:spPr>
          <a:xfrm>
            <a:off x="6981139" y="2954455"/>
            <a:ext cx="17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>
                <a:latin typeface="Segoe UI" panose="020B0502040204020203" pitchFamily="34" charset="0"/>
                <a:cs typeface="Segoe UI" panose="020B0502040204020203" pitchFamily="34" charset="0"/>
              </a:rPr>
              <a:t>CORPORATE REPUTATION</a:t>
            </a:r>
            <a:endParaRPr lang="de-D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6" name="Picture 4" descr="Bildergebnis fÃ¼r reputation icon">
            <a:extLst>
              <a:ext uri="{FF2B5EF4-FFF2-40B4-BE49-F238E27FC236}">
                <a16:creationId xmlns:a16="http://schemas.microsoft.com/office/drawing/2014/main" id="{0960CBFC-D00B-4C90-9124-243BB6D06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4776" y="2802008"/>
            <a:ext cx="460157" cy="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feld 36">
            <a:extLst>
              <a:ext uri="{FF2B5EF4-FFF2-40B4-BE49-F238E27FC236}">
                <a16:creationId xmlns:a16="http://schemas.microsoft.com/office/drawing/2014/main" id="{DCBB2AA3-292D-4D3C-8B3A-4CD9E1B382BE}"/>
              </a:ext>
            </a:extLst>
          </p:cNvPr>
          <p:cNvSpPr txBox="1"/>
          <p:nvPr/>
        </p:nvSpPr>
        <p:spPr>
          <a:xfrm>
            <a:off x="5427069" y="641208"/>
            <a:ext cx="16023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050" dirty="0">
                <a:latin typeface="Segoe UI" panose="020B0502040204020203" pitchFamily="34" charset="0"/>
                <a:cs typeface="Segoe UI" panose="020B0502040204020203" pitchFamily="34" charset="0"/>
              </a:rPr>
              <a:t>PRODUCT CONTENT</a:t>
            </a:r>
            <a:endParaRPr lang="de-D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30" name="Picture 6" descr="Bildergebnis fÃ¼r branding icon">
            <a:extLst>
              <a:ext uri="{FF2B5EF4-FFF2-40B4-BE49-F238E27FC236}">
                <a16:creationId xmlns:a16="http://schemas.microsoft.com/office/drawing/2014/main" id="{062D18E8-1901-4A8D-AC6D-47A8E8C443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111" y="2759509"/>
            <a:ext cx="464221" cy="464221"/>
          </a:xfrm>
          <a:prstGeom prst="rect">
            <a:avLst/>
          </a:prstGeom>
          <a:noFill/>
        </p:spPr>
      </p:pic>
      <p:pic>
        <p:nvPicPr>
          <p:cNvPr id="1032" name="Picture 8" descr="Bildergebnis fÃ¼r service icon">
            <a:extLst>
              <a:ext uri="{FF2B5EF4-FFF2-40B4-BE49-F238E27FC236}">
                <a16:creationId xmlns:a16="http://schemas.microsoft.com/office/drawing/2014/main" id="{AC7F1D43-1779-4420-9838-51A8528EA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8741" y="543844"/>
            <a:ext cx="460157" cy="460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ildergebnis fÃ¼r product icon">
            <a:extLst>
              <a:ext uri="{FF2B5EF4-FFF2-40B4-BE49-F238E27FC236}">
                <a16:creationId xmlns:a16="http://schemas.microsoft.com/office/drawing/2014/main" id="{80F0D55C-E27D-4A45-82E6-A0BE0F6289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002" y="619542"/>
            <a:ext cx="428861" cy="33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0442610F-DAF2-42A4-B48B-DEBB3EFCA07D}"/>
              </a:ext>
            </a:extLst>
          </p:cNvPr>
          <p:cNvSpPr/>
          <p:nvPr/>
        </p:nvSpPr>
        <p:spPr>
          <a:xfrm>
            <a:off x="550111" y="3667995"/>
            <a:ext cx="2166089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Microsoft als Tech-Konzern und Marke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Event-Highlights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Preise und Auszeichnungen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Spannende Projekte 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863B48B1-A416-4A23-BC2B-F4E146231437}"/>
              </a:ext>
            </a:extLst>
          </p:cNvPr>
          <p:cNvSpPr/>
          <p:nvPr/>
        </p:nvSpPr>
        <p:spPr>
          <a:xfrm>
            <a:off x="2004954" y="1370660"/>
            <a:ext cx="2169877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Tipps &amp; Tricks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Beratung bei bekannten Problemen und Sicherheitslücken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Hilfestellungen bei Tools und Funktionen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AD214192-72CE-42BD-8DBF-CB89F818DCA4}"/>
              </a:ext>
            </a:extLst>
          </p:cNvPr>
          <p:cNvSpPr/>
          <p:nvPr/>
        </p:nvSpPr>
        <p:spPr>
          <a:xfrm>
            <a:off x="3448318" y="3674635"/>
            <a:ext cx="2182719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Positionierung zu aktuellen Ereignissen oder Themen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Forderungen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Thesen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57BE28E9-4761-4032-BE96-49E3A54CF805}"/>
              </a:ext>
            </a:extLst>
          </p:cNvPr>
          <p:cNvSpPr/>
          <p:nvPr/>
        </p:nvSpPr>
        <p:spPr>
          <a:xfrm>
            <a:off x="6470641" y="3681752"/>
            <a:ext cx="2169878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Microsoft als Arbeitgeber &amp; Teil der Gesellschaft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Interne Veranstaltungen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Geschichten von Mitarbeitern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C8B070A0-9B30-4953-B9A4-6ECC7AEE202E}"/>
              </a:ext>
            </a:extLst>
          </p:cNvPr>
          <p:cNvSpPr/>
          <p:nvPr/>
        </p:nvSpPr>
        <p:spPr>
          <a:xfrm>
            <a:off x="4922002" y="1370661"/>
            <a:ext cx="2169878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Produktneuigkeiten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Hintergründe zu Produkten</a:t>
            </a: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de-DE" sz="825" dirty="0"/>
              <a:t>Aufbau einer emotionalen Verbindung zu Produkten 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8B1F7EA9-EAAC-40D8-81A5-58EA8ECBF79B}"/>
              </a:ext>
            </a:extLst>
          </p:cNvPr>
          <p:cNvSpPr/>
          <p:nvPr/>
        </p:nvSpPr>
        <p:spPr>
          <a:xfrm>
            <a:off x="3448318" y="4255631"/>
            <a:ext cx="2182719" cy="230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2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Interaktion</a:t>
            </a:r>
            <a:endParaRPr lang="de-DE" sz="825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7DB56123-A4EC-4913-80EA-CC3CD6FA64BD}"/>
              </a:ext>
            </a:extLst>
          </p:cNvPr>
          <p:cNvSpPr/>
          <p:nvPr/>
        </p:nvSpPr>
        <p:spPr>
          <a:xfrm>
            <a:off x="6470641" y="4255631"/>
            <a:ext cx="2182719" cy="230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2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User-Bindung</a:t>
            </a:r>
            <a:endParaRPr lang="de-DE" sz="825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80C9E366-7468-4F01-89F8-819FB0626E30}"/>
              </a:ext>
            </a:extLst>
          </p:cNvPr>
          <p:cNvSpPr/>
          <p:nvPr/>
        </p:nvSpPr>
        <p:spPr>
          <a:xfrm>
            <a:off x="4922002" y="1947741"/>
            <a:ext cx="2182719" cy="230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2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Reichweite</a:t>
            </a:r>
            <a:endParaRPr lang="de-DE" sz="825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78D54F26-68DE-4783-85A5-C5F34CF986E6}"/>
              </a:ext>
            </a:extLst>
          </p:cNvPr>
          <p:cNvSpPr/>
          <p:nvPr/>
        </p:nvSpPr>
        <p:spPr>
          <a:xfrm>
            <a:off x="2004953" y="1948184"/>
            <a:ext cx="2169878" cy="230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2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Reichweite</a:t>
            </a:r>
            <a:endParaRPr lang="de-DE" sz="825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Rechteck 49">
            <a:extLst>
              <a:ext uri="{FF2B5EF4-FFF2-40B4-BE49-F238E27FC236}">
                <a16:creationId xmlns:a16="http://schemas.microsoft.com/office/drawing/2014/main" id="{9235F29B-A0AD-4009-9F8C-6E9763A560D6}"/>
              </a:ext>
            </a:extLst>
          </p:cNvPr>
          <p:cNvSpPr/>
          <p:nvPr/>
        </p:nvSpPr>
        <p:spPr>
          <a:xfrm>
            <a:off x="550109" y="4245519"/>
            <a:ext cx="2169878" cy="230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825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User-Bindung</a:t>
            </a:r>
            <a:endParaRPr lang="de-DE" sz="825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86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F938712-79A4-4599-9A80-09FC7B1184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55" y="748188"/>
            <a:ext cx="8242890" cy="3647124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12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B0E3F47-A96D-408A-B890-250B5E7B39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943" y="337858"/>
            <a:ext cx="7238114" cy="4467785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6F5F489-4852-49A1-BDD7-87002502FC5D}"/>
              </a:ext>
            </a:extLst>
          </p:cNvPr>
          <p:cNvSpPr/>
          <p:nvPr/>
        </p:nvSpPr>
        <p:spPr>
          <a:xfrm>
            <a:off x="1148316" y="1220086"/>
            <a:ext cx="749596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C53DF46-CF6F-4CD1-8FD9-E8D4C4736F4F}"/>
              </a:ext>
            </a:extLst>
          </p:cNvPr>
          <p:cNvSpPr/>
          <p:nvPr/>
        </p:nvSpPr>
        <p:spPr>
          <a:xfrm>
            <a:off x="5373429" y="971550"/>
            <a:ext cx="749596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09078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A898747B-FCDA-4CBC-83B2-C83B25D04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1128" y="497129"/>
            <a:ext cx="6441744" cy="414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9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ildergebnis fÃ¼r median">
            <a:extLst>
              <a:ext uri="{FF2B5EF4-FFF2-40B4-BE49-F238E27FC236}">
                <a16:creationId xmlns:a16="http://schemas.microsoft.com/office/drawing/2014/main" id="{CD6BA836-C503-4EF0-ADB6-5FB79F714B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739"/>
          <a:stretch/>
        </p:blipFill>
        <p:spPr bwMode="auto">
          <a:xfrm>
            <a:off x="1205364" y="585166"/>
            <a:ext cx="6733271" cy="3973167"/>
          </a:xfrm>
          <a:prstGeom prst="rect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916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B022BB-82FB-40D4-9166-5A5B6A1715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274" y="317130"/>
            <a:ext cx="6413451" cy="44748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036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372900C-3844-4AAA-9B50-763BBE06CF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14" y="373039"/>
            <a:ext cx="6951174" cy="4397422"/>
          </a:xfrm>
          <a:prstGeom prst="rect">
            <a:avLst/>
          </a:prstGeom>
          <a:ln w="76200">
            <a:solidFill>
              <a:schemeClr val="tx1"/>
            </a:solidFill>
            <a:miter lim="800000"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03D7F9CE-E67D-4B66-9537-442420ED6A17}"/>
              </a:ext>
            </a:extLst>
          </p:cNvPr>
          <p:cNvSpPr/>
          <p:nvPr/>
        </p:nvSpPr>
        <p:spPr bwMode="auto">
          <a:xfrm rot="5400000">
            <a:off x="4622796" y="1279541"/>
            <a:ext cx="119208" cy="6730370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B22B9AE-189B-4BD6-A522-B45136AD20CB}"/>
              </a:ext>
            </a:extLst>
          </p:cNvPr>
          <p:cNvSpPr/>
          <p:nvPr/>
        </p:nvSpPr>
        <p:spPr bwMode="auto">
          <a:xfrm>
            <a:off x="1248289" y="373039"/>
            <a:ext cx="144811" cy="4377921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de-DE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9191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70009380-471B-400A-A65D-897235CE7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0"/>
            <a:ext cx="56626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Bildergebnis fÃ¼r content insights png">
            <a:extLst>
              <a:ext uri="{FF2B5EF4-FFF2-40B4-BE49-F238E27FC236}">
                <a16:creationId xmlns:a16="http://schemas.microsoft.com/office/drawing/2014/main" id="{D9BF0451-F2DA-4622-8829-4CE582931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43" y="312062"/>
            <a:ext cx="1875211" cy="64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64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4A70799-7878-40A7-B7D8-02EEEDB6A3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69" y="334310"/>
            <a:ext cx="7967663" cy="4474880"/>
          </a:xfrm>
          <a:prstGeom prst="rect">
            <a:avLst/>
          </a:prstGeom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  <p:pic>
        <p:nvPicPr>
          <p:cNvPr id="4102" name="Picture 6" descr="Bildergebnis fÃ¼r youtube logo white png">
            <a:extLst>
              <a:ext uri="{FF2B5EF4-FFF2-40B4-BE49-F238E27FC236}">
                <a16:creationId xmlns:a16="http://schemas.microsoft.com/office/drawing/2014/main" id="{9FEC39E7-38D3-414B-9B23-8CA9F2424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757" y="416719"/>
            <a:ext cx="2636044" cy="59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81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ildergebnis fÃ¼r storytelling icon png">
            <a:extLst>
              <a:ext uri="{FF2B5EF4-FFF2-40B4-BE49-F238E27FC236}">
                <a16:creationId xmlns:a16="http://schemas.microsoft.com/office/drawing/2014/main" id="{ACB51068-4AC4-452A-A89B-8D3C497852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2390" y="372140"/>
            <a:ext cx="4399221" cy="439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9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F9B109D-E11A-4116-8F58-A586FF03EE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67" r="-10067"/>
          <a:stretch/>
        </p:blipFill>
        <p:spPr>
          <a:xfrm>
            <a:off x="2217485" y="415489"/>
            <a:ext cx="4709030" cy="431252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62529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C0F3D754-C03C-46AF-BED2-042C5F006A34}"/>
              </a:ext>
            </a:extLst>
          </p:cNvPr>
          <p:cNvSpPr txBox="1"/>
          <p:nvPr/>
        </p:nvSpPr>
        <p:spPr>
          <a:xfrm>
            <a:off x="1070691" y="1831693"/>
            <a:ext cx="15550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Demografie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building_9" title="Icon of a building with columns in a row and a triangular top and a flag atop it">
            <a:extLst>
              <a:ext uri="{FF2B5EF4-FFF2-40B4-BE49-F238E27FC236}">
                <a16:creationId xmlns:a16="http://schemas.microsoft.com/office/drawing/2014/main" id="{2A2F445A-04DE-4BBC-B2D9-198785D68F7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444080" y="989998"/>
            <a:ext cx="664592" cy="677536"/>
          </a:xfrm>
          <a:custGeom>
            <a:avLst/>
            <a:gdLst>
              <a:gd name="T0" fmla="*/ 337 w 462"/>
              <a:gd name="T1" fmla="*/ 130 h 471"/>
              <a:gd name="T2" fmla="*/ 462 w 462"/>
              <a:gd name="T3" fmla="*/ 194 h 471"/>
              <a:gd name="T4" fmla="*/ 0 w 462"/>
              <a:gd name="T5" fmla="*/ 194 h 471"/>
              <a:gd name="T6" fmla="*/ 231 w 462"/>
              <a:gd name="T7" fmla="*/ 78 h 471"/>
              <a:gd name="T8" fmla="*/ 337 w 462"/>
              <a:gd name="T9" fmla="*/ 130 h 471"/>
              <a:gd name="T10" fmla="*/ 37 w 462"/>
              <a:gd name="T11" fmla="*/ 434 h 471"/>
              <a:gd name="T12" fmla="*/ 24 w 462"/>
              <a:gd name="T13" fmla="*/ 471 h 471"/>
              <a:gd name="T14" fmla="*/ 439 w 462"/>
              <a:gd name="T15" fmla="*/ 471 h 471"/>
              <a:gd name="T16" fmla="*/ 411 w 462"/>
              <a:gd name="T17" fmla="*/ 399 h 471"/>
              <a:gd name="T18" fmla="*/ 51 w 462"/>
              <a:gd name="T19" fmla="*/ 399 h 471"/>
              <a:gd name="T20" fmla="*/ 37 w 462"/>
              <a:gd name="T21" fmla="*/ 434 h 471"/>
              <a:gd name="T22" fmla="*/ 51 w 462"/>
              <a:gd name="T23" fmla="*/ 399 h 471"/>
              <a:gd name="T24" fmla="*/ 51 w 462"/>
              <a:gd name="T25" fmla="*/ 194 h 471"/>
              <a:gd name="T26" fmla="*/ 411 w 462"/>
              <a:gd name="T27" fmla="*/ 399 h 471"/>
              <a:gd name="T28" fmla="*/ 411 w 462"/>
              <a:gd name="T29" fmla="*/ 194 h 471"/>
              <a:gd name="T30" fmla="*/ 351 w 462"/>
              <a:gd name="T31" fmla="*/ 399 h 471"/>
              <a:gd name="T32" fmla="*/ 351 w 462"/>
              <a:gd name="T33" fmla="*/ 194 h 471"/>
              <a:gd name="T34" fmla="*/ 292 w 462"/>
              <a:gd name="T35" fmla="*/ 399 h 471"/>
              <a:gd name="T36" fmla="*/ 292 w 462"/>
              <a:gd name="T37" fmla="*/ 194 h 471"/>
              <a:gd name="T38" fmla="*/ 231 w 462"/>
              <a:gd name="T39" fmla="*/ 399 h 471"/>
              <a:gd name="T40" fmla="*/ 231 w 462"/>
              <a:gd name="T41" fmla="*/ 194 h 471"/>
              <a:gd name="T42" fmla="*/ 171 w 462"/>
              <a:gd name="T43" fmla="*/ 399 h 471"/>
              <a:gd name="T44" fmla="*/ 171 w 462"/>
              <a:gd name="T45" fmla="*/ 194 h 471"/>
              <a:gd name="T46" fmla="*/ 112 w 462"/>
              <a:gd name="T47" fmla="*/ 399 h 471"/>
              <a:gd name="T48" fmla="*/ 112 w 462"/>
              <a:gd name="T49" fmla="*/ 194 h 471"/>
              <a:gd name="T50" fmla="*/ 233 w 462"/>
              <a:gd name="T51" fmla="*/ 39 h 471"/>
              <a:gd name="T52" fmla="*/ 299 w 462"/>
              <a:gd name="T53" fmla="*/ 39 h 471"/>
              <a:gd name="T54" fmla="*/ 299 w 462"/>
              <a:gd name="T55" fmla="*/ 0 h 471"/>
              <a:gd name="T56" fmla="*/ 231 w 462"/>
              <a:gd name="T57" fmla="*/ 0 h 471"/>
              <a:gd name="T58" fmla="*/ 231 w 462"/>
              <a:gd name="T59" fmla="*/ 78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62" h="471">
                <a:moveTo>
                  <a:pt x="337" y="130"/>
                </a:moveTo>
                <a:lnTo>
                  <a:pt x="462" y="194"/>
                </a:lnTo>
                <a:lnTo>
                  <a:pt x="0" y="194"/>
                </a:lnTo>
                <a:lnTo>
                  <a:pt x="231" y="78"/>
                </a:lnTo>
                <a:lnTo>
                  <a:pt x="337" y="130"/>
                </a:lnTo>
                <a:moveTo>
                  <a:pt x="37" y="434"/>
                </a:moveTo>
                <a:lnTo>
                  <a:pt x="24" y="471"/>
                </a:lnTo>
                <a:lnTo>
                  <a:pt x="439" y="471"/>
                </a:lnTo>
                <a:lnTo>
                  <a:pt x="411" y="399"/>
                </a:lnTo>
                <a:lnTo>
                  <a:pt x="51" y="399"/>
                </a:lnTo>
                <a:lnTo>
                  <a:pt x="37" y="434"/>
                </a:lnTo>
                <a:moveTo>
                  <a:pt x="51" y="399"/>
                </a:moveTo>
                <a:lnTo>
                  <a:pt x="51" y="194"/>
                </a:lnTo>
                <a:moveTo>
                  <a:pt x="411" y="399"/>
                </a:moveTo>
                <a:lnTo>
                  <a:pt x="411" y="194"/>
                </a:lnTo>
                <a:moveTo>
                  <a:pt x="351" y="399"/>
                </a:moveTo>
                <a:lnTo>
                  <a:pt x="351" y="194"/>
                </a:lnTo>
                <a:moveTo>
                  <a:pt x="292" y="399"/>
                </a:moveTo>
                <a:lnTo>
                  <a:pt x="292" y="194"/>
                </a:lnTo>
                <a:moveTo>
                  <a:pt x="231" y="399"/>
                </a:moveTo>
                <a:lnTo>
                  <a:pt x="231" y="194"/>
                </a:lnTo>
                <a:moveTo>
                  <a:pt x="171" y="399"/>
                </a:moveTo>
                <a:lnTo>
                  <a:pt x="171" y="194"/>
                </a:lnTo>
                <a:moveTo>
                  <a:pt x="112" y="399"/>
                </a:moveTo>
                <a:lnTo>
                  <a:pt x="112" y="194"/>
                </a:lnTo>
                <a:moveTo>
                  <a:pt x="233" y="39"/>
                </a:moveTo>
                <a:lnTo>
                  <a:pt x="299" y="39"/>
                </a:lnTo>
                <a:lnTo>
                  <a:pt x="299" y="0"/>
                </a:lnTo>
                <a:lnTo>
                  <a:pt x="231" y="0"/>
                </a:lnTo>
                <a:lnTo>
                  <a:pt x="231" y="78"/>
                </a:ln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amily_EBDA" title="Icon of a family of people">
            <a:extLst>
              <a:ext uri="{FF2B5EF4-FFF2-40B4-BE49-F238E27FC236}">
                <a16:creationId xmlns:a16="http://schemas.microsoft.com/office/drawing/2014/main" id="{64189372-F764-4F69-BB94-90E05E084E1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475902" y="1030308"/>
            <a:ext cx="706148" cy="637226"/>
          </a:xfrm>
          <a:custGeom>
            <a:avLst/>
            <a:gdLst>
              <a:gd name="T0" fmla="*/ 1498 w 3740"/>
              <a:gd name="T1" fmla="*/ 1874 h 3374"/>
              <a:gd name="T2" fmla="*/ 874 w 3740"/>
              <a:gd name="T3" fmla="*/ 2498 h 3374"/>
              <a:gd name="T4" fmla="*/ 250 w 3740"/>
              <a:gd name="T5" fmla="*/ 1874 h 3374"/>
              <a:gd name="T6" fmla="*/ 874 w 3740"/>
              <a:gd name="T7" fmla="*/ 1249 h 3374"/>
              <a:gd name="T8" fmla="*/ 1498 w 3740"/>
              <a:gd name="T9" fmla="*/ 1874 h 3374"/>
              <a:gd name="T10" fmla="*/ 2123 w 3740"/>
              <a:gd name="T11" fmla="*/ 0 h 3374"/>
              <a:gd name="T12" fmla="*/ 1498 w 3740"/>
              <a:gd name="T13" fmla="*/ 625 h 3374"/>
              <a:gd name="T14" fmla="*/ 2123 w 3740"/>
              <a:gd name="T15" fmla="*/ 1249 h 3374"/>
              <a:gd name="T16" fmla="*/ 2747 w 3740"/>
              <a:gd name="T17" fmla="*/ 625 h 3374"/>
              <a:gd name="T18" fmla="*/ 2123 w 3740"/>
              <a:gd name="T19" fmla="*/ 0 h 3374"/>
              <a:gd name="T20" fmla="*/ 2997 w 3740"/>
              <a:gd name="T21" fmla="*/ 1726 h 3374"/>
              <a:gd name="T22" fmla="*/ 2497 w 3740"/>
              <a:gd name="T23" fmla="*/ 2225 h 3374"/>
              <a:gd name="T24" fmla="*/ 2997 w 3740"/>
              <a:gd name="T25" fmla="*/ 2725 h 3374"/>
              <a:gd name="T26" fmla="*/ 3496 w 3740"/>
              <a:gd name="T27" fmla="*/ 2225 h 3374"/>
              <a:gd name="T28" fmla="*/ 2997 w 3740"/>
              <a:gd name="T29" fmla="*/ 1726 h 3374"/>
              <a:gd name="T30" fmla="*/ 1748 w 3740"/>
              <a:gd name="T31" fmla="*/ 3372 h 3374"/>
              <a:gd name="T32" fmla="*/ 874 w 3740"/>
              <a:gd name="T33" fmla="*/ 2498 h 3374"/>
              <a:gd name="T34" fmla="*/ 0 w 3740"/>
              <a:gd name="T35" fmla="*/ 3372 h 3374"/>
              <a:gd name="T36" fmla="*/ 2906 w 3740"/>
              <a:gd name="T37" fmla="*/ 1734 h 3374"/>
              <a:gd name="T38" fmla="*/ 2123 w 3740"/>
              <a:gd name="T39" fmla="*/ 1249 h 3374"/>
              <a:gd name="T40" fmla="*/ 1453 w 3740"/>
              <a:gd name="T41" fmla="*/ 1561 h 3374"/>
              <a:gd name="T42" fmla="*/ 3740 w 3740"/>
              <a:gd name="T43" fmla="*/ 3374 h 3374"/>
              <a:gd name="T44" fmla="*/ 3740 w 3740"/>
              <a:gd name="T45" fmla="*/ 3351 h 3374"/>
              <a:gd name="T46" fmla="*/ 2997 w 3740"/>
              <a:gd name="T47" fmla="*/ 2725 h 3374"/>
              <a:gd name="T48" fmla="*/ 2253 w 3740"/>
              <a:gd name="T49" fmla="*/ 3351 h 3374"/>
              <a:gd name="T50" fmla="*/ 2253 w 3740"/>
              <a:gd name="T51" fmla="*/ 3374 h 3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740" h="3374">
                <a:moveTo>
                  <a:pt x="1498" y="1874"/>
                </a:moveTo>
                <a:cubicBezTo>
                  <a:pt x="1498" y="2218"/>
                  <a:pt x="1219" y="2498"/>
                  <a:pt x="874" y="2498"/>
                </a:cubicBezTo>
                <a:cubicBezTo>
                  <a:pt x="529" y="2498"/>
                  <a:pt x="250" y="2218"/>
                  <a:pt x="250" y="1874"/>
                </a:cubicBezTo>
                <a:cubicBezTo>
                  <a:pt x="250" y="1529"/>
                  <a:pt x="529" y="1249"/>
                  <a:pt x="874" y="1249"/>
                </a:cubicBezTo>
                <a:cubicBezTo>
                  <a:pt x="1219" y="1249"/>
                  <a:pt x="1498" y="1529"/>
                  <a:pt x="1498" y="1874"/>
                </a:cubicBezTo>
                <a:close/>
                <a:moveTo>
                  <a:pt x="2123" y="0"/>
                </a:moveTo>
                <a:cubicBezTo>
                  <a:pt x="1778" y="0"/>
                  <a:pt x="1498" y="280"/>
                  <a:pt x="1498" y="625"/>
                </a:cubicBezTo>
                <a:cubicBezTo>
                  <a:pt x="1498" y="970"/>
                  <a:pt x="1778" y="1249"/>
                  <a:pt x="2123" y="1249"/>
                </a:cubicBezTo>
                <a:cubicBezTo>
                  <a:pt x="2468" y="1249"/>
                  <a:pt x="2747" y="970"/>
                  <a:pt x="2747" y="625"/>
                </a:cubicBezTo>
                <a:cubicBezTo>
                  <a:pt x="2747" y="280"/>
                  <a:pt x="2468" y="0"/>
                  <a:pt x="2123" y="0"/>
                </a:cubicBezTo>
                <a:close/>
                <a:moveTo>
                  <a:pt x="2997" y="1726"/>
                </a:moveTo>
                <a:cubicBezTo>
                  <a:pt x="2721" y="1726"/>
                  <a:pt x="2497" y="1950"/>
                  <a:pt x="2497" y="2225"/>
                </a:cubicBezTo>
                <a:cubicBezTo>
                  <a:pt x="2497" y="2501"/>
                  <a:pt x="2721" y="2725"/>
                  <a:pt x="2997" y="2725"/>
                </a:cubicBezTo>
                <a:cubicBezTo>
                  <a:pt x="3273" y="2725"/>
                  <a:pt x="3496" y="2501"/>
                  <a:pt x="3496" y="2225"/>
                </a:cubicBezTo>
                <a:cubicBezTo>
                  <a:pt x="3496" y="1950"/>
                  <a:pt x="3273" y="1726"/>
                  <a:pt x="2997" y="1726"/>
                </a:cubicBezTo>
                <a:close/>
                <a:moveTo>
                  <a:pt x="1748" y="3372"/>
                </a:moveTo>
                <a:cubicBezTo>
                  <a:pt x="1748" y="2889"/>
                  <a:pt x="1357" y="2498"/>
                  <a:pt x="874" y="2498"/>
                </a:cubicBezTo>
                <a:cubicBezTo>
                  <a:pt x="391" y="2498"/>
                  <a:pt x="0" y="2889"/>
                  <a:pt x="0" y="3372"/>
                </a:cubicBezTo>
                <a:moveTo>
                  <a:pt x="2906" y="1734"/>
                </a:moveTo>
                <a:cubicBezTo>
                  <a:pt x="2763" y="1447"/>
                  <a:pt x="2466" y="1249"/>
                  <a:pt x="2123" y="1249"/>
                </a:cubicBezTo>
                <a:cubicBezTo>
                  <a:pt x="1854" y="1249"/>
                  <a:pt x="1614" y="1370"/>
                  <a:pt x="1453" y="1561"/>
                </a:cubicBezTo>
                <a:moveTo>
                  <a:pt x="3740" y="3374"/>
                </a:moveTo>
                <a:cubicBezTo>
                  <a:pt x="3740" y="3351"/>
                  <a:pt x="3740" y="3351"/>
                  <a:pt x="3740" y="3351"/>
                </a:cubicBezTo>
                <a:cubicBezTo>
                  <a:pt x="3680" y="2996"/>
                  <a:pt x="3370" y="2725"/>
                  <a:pt x="2997" y="2725"/>
                </a:cubicBezTo>
                <a:cubicBezTo>
                  <a:pt x="2624" y="2725"/>
                  <a:pt x="2314" y="2995"/>
                  <a:pt x="2253" y="3351"/>
                </a:cubicBezTo>
                <a:cubicBezTo>
                  <a:pt x="2253" y="3374"/>
                  <a:pt x="2253" y="3374"/>
                  <a:pt x="2253" y="3374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megaphone" title="Icon of a megaphone">
            <a:extLst>
              <a:ext uri="{FF2B5EF4-FFF2-40B4-BE49-F238E27FC236}">
                <a16:creationId xmlns:a16="http://schemas.microsoft.com/office/drawing/2014/main" id="{D07494BD-5F57-49B3-9648-64B81A43E3E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140423" y="1208388"/>
            <a:ext cx="664591" cy="408559"/>
          </a:xfrm>
          <a:custGeom>
            <a:avLst/>
            <a:gdLst>
              <a:gd name="T0" fmla="*/ 0 w 338"/>
              <a:gd name="T1" fmla="*/ 60 h 205"/>
              <a:gd name="T2" fmla="*/ 338 w 338"/>
              <a:gd name="T3" fmla="*/ 0 h 205"/>
              <a:gd name="T4" fmla="*/ 338 w 338"/>
              <a:gd name="T5" fmla="*/ 186 h 205"/>
              <a:gd name="T6" fmla="*/ 0 w 338"/>
              <a:gd name="T7" fmla="*/ 126 h 205"/>
              <a:gd name="T8" fmla="*/ 0 w 338"/>
              <a:gd name="T9" fmla="*/ 60 h 205"/>
              <a:gd name="T10" fmla="*/ 94 w 338"/>
              <a:gd name="T11" fmla="*/ 143 h 205"/>
              <a:gd name="T12" fmla="*/ 91 w 338"/>
              <a:gd name="T13" fmla="*/ 160 h 205"/>
              <a:gd name="T14" fmla="*/ 136 w 338"/>
              <a:gd name="T15" fmla="*/ 205 h 205"/>
              <a:gd name="T16" fmla="*/ 181 w 338"/>
              <a:gd name="T17" fmla="*/ 158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" h="205">
                <a:moveTo>
                  <a:pt x="0" y="60"/>
                </a:moveTo>
                <a:cubicBezTo>
                  <a:pt x="338" y="0"/>
                  <a:pt x="338" y="0"/>
                  <a:pt x="338" y="0"/>
                </a:cubicBezTo>
                <a:cubicBezTo>
                  <a:pt x="338" y="186"/>
                  <a:pt x="338" y="186"/>
                  <a:pt x="338" y="186"/>
                </a:cubicBezTo>
                <a:cubicBezTo>
                  <a:pt x="0" y="126"/>
                  <a:pt x="0" y="126"/>
                  <a:pt x="0" y="126"/>
                </a:cubicBezTo>
                <a:lnTo>
                  <a:pt x="0" y="60"/>
                </a:lnTo>
                <a:close/>
                <a:moveTo>
                  <a:pt x="94" y="143"/>
                </a:moveTo>
                <a:cubicBezTo>
                  <a:pt x="92" y="148"/>
                  <a:pt x="91" y="154"/>
                  <a:pt x="91" y="160"/>
                </a:cubicBezTo>
                <a:cubicBezTo>
                  <a:pt x="91" y="185"/>
                  <a:pt x="111" y="205"/>
                  <a:pt x="136" y="205"/>
                </a:cubicBezTo>
                <a:cubicBezTo>
                  <a:pt x="161" y="205"/>
                  <a:pt x="181" y="183"/>
                  <a:pt x="181" y="158"/>
                </a:cubicBez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E06C652-C2E9-4330-AB87-1261644E2C10}"/>
              </a:ext>
            </a:extLst>
          </p:cNvPr>
          <p:cNvSpPr txBox="1"/>
          <p:nvPr/>
        </p:nvSpPr>
        <p:spPr>
          <a:xfrm>
            <a:off x="2998870" y="1831693"/>
            <a:ext cx="155501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Staatliche Ausgaben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DFA58CBC-B7CE-40D6-830B-D871D11FB97C}"/>
              </a:ext>
            </a:extLst>
          </p:cNvPr>
          <p:cNvSpPr txBox="1"/>
          <p:nvPr/>
        </p:nvSpPr>
        <p:spPr>
          <a:xfrm>
            <a:off x="4711722" y="1811441"/>
            <a:ext cx="15550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Wahlen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AF11D3E-C8B7-4E17-BA8E-BF750CA44C05}"/>
              </a:ext>
            </a:extLst>
          </p:cNvPr>
          <p:cNvSpPr txBox="1"/>
          <p:nvPr/>
        </p:nvSpPr>
        <p:spPr>
          <a:xfrm>
            <a:off x="6424574" y="1809245"/>
            <a:ext cx="176525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Gesundheitswesen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Health_E95E" title="Icon of a heart with a heartbeat monitor line through the middle">
            <a:extLst>
              <a:ext uri="{FF2B5EF4-FFF2-40B4-BE49-F238E27FC236}">
                <a16:creationId xmlns:a16="http://schemas.microsoft.com/office/drawing/2014/main" id="{17EE4015-870C-4C13-9EDE-01128BDFF1D8}"/>
              </a:ext>
            </a:extLst>
          </p:cNvPr>
          <p:cNvSpPr>
            <a:spLocks noChangeAspect="1"/>
          </p:cNvSpPr>
          <p:nvPr/>
        </p:nvSpPr>
        <p:spPr bwMode="auto">
          <a:xfrm>
            <a:off x="6974908" y="1104536"/>
            <a:ext cx="664591" cy="562796"/>
          </a:xfrm>
          <a:custGeom>
            <a:avLst/>
            <a:gdLst>
              <a:gd name="T0" fmla="*/ 36 w 3778"/>
              <a:gd name="T1" fmla="*/ 1130 h 3199"/>
              <a:gd name="T2" fmla="*/ 19 w 3778"/>
              <a:gd name="T3" fmla="*/ 1010 h 3199"/>
              <a:gd name="T4" fmla="*/ 291 w 3778"/>
              <a:gd name="T5" fmla="*/ 276 h 3199"/>
              <a:gd name="T6" fmla="*/ 958 w 3778"/>
              <a:gd name="T7" fmla="*/ 0 h 3199"/>
              <a:gd name="T8" fmla="*/ 1624 w 3778"/>
              <a:gd name="T9" fmla="*/ 276 h 3199"/>
              <a:gd name="T10" fmla="*/ 1895 w 3778"/>
              <a:gd name="T11" fmla="*/ 547 h 3199"/>
              <a:gd name="T12" fmla="*/ 2166 w 3778"/>
              <a:gd name="T13" fmla="*/ 276 h 3199"/>
              <a:gd name="T14" fmla="*/ 2833 w 3778"/>
              <a:gd name="T15" fmla="*/ 0 h 3199"/>
              <a:gd name="T16" fmla="*/ 3499 w 3778"/>
              <a:gd name="T17" fmla="*/ 276 h 3199"/>
              <a:gd name="T18" fmla="*/ 3771 w 3778"/>
              <a:gd name="T19" fmla="*/ 906 h 3199"/>
              <a:gd name="T20" fmla="*/ 3579 w 3778"/>
              <a:gd name="T21" fmla="*/ 1510 h 3199"/>
              <a:gd name="T22" fmla="*/ 2768 w 3778"/>
              <a:gd name="T23" fmla="*/ 1510 h 3199"/>
              <a:gd name="T24" fmla="*/ 2520 w 3778"/>
              <a:gd name="T25" fmla="*/ 1262 h 3199"/>
              <a:gd name="T26" fmla="*/ 1895 w 3778"/>
              <a:gd name="T27" fmla="*/ 1887 h 3199"/>
              <a:gd name="T28" fmla="*/ 1020 w 3778"/>
              <a:gd name="T29" fmla="*/ 1012 h 3199"/>
              <a:gd name="T30" fmla="*/ 522 w 3778"/>
              <a:gd name="T31" fmla="*/ 1510 h 3199"/>
              <a:gd name="T32" fmla="*/ 207 w 3778"/>
              <a:gd name="T33" fmla="*/ 1511 h 3199"/>
              <a:gd name="T34" fmla="*/ 1895 w 3778"/>
              <a:gd name="T35" fmla="*/ 3199 h 3199"/>
              <a:gd name="T36" fmla="*/ 3214 w 3778"/>
              <a:gd name="T37" fmla="*/ 1879 h 3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778" h="3199">
                <a:moveTo>
                  <a:pt x="36" y="1130"/>
                </a:moveTo>
                <a:cubicBezTo>
                  <a:pt x="19" y="1010"/>
                  <a:pt x="19" y="1010"/>
                  <a:pt x="19" y="1010"/>
                </a:cubicBezTo>
                <a:cubicBezTo>
                  <a:pt x="0" y="738"/>
                  <a:pt x="98" y="469"/>
                  <a:pt x="291" y="276"/>
                </a:cubicBezTo>
                <a:cubicBezTo>
                  <a:pt x="469" y="98"/>
                  <a:pt x="706" y="0"/>
                  <a:pt x="958" y="0"/>
                </a:cubicBezTo>
                <a:cubicBezTo>
                  <a:pt x="1209" y="0"/>
                  <a:pt x="1446" y="98"/>
                  <a:pt x="1624" y="276"/>
                </a:cubicBezTo>
                <a:cubicBezTo>
                  <a:pt x="1895" y="547"/>
                  <a:pt x="1895" y="547"/>
                  <a:pt x="1895" y="547"/>
                </a:cubicBezTo>
                <a:cubicBezTo>
                  <a:pt x="2166" y="276"/>
                  <a:pt x="2166" y="276"/>
                  <a:pt x="2166" y="276"/>
                </a:cubicBezTo>
                <a:cubicBezTo>
                  <a:pt x="2344" y="98"/>
                  <a:pt x="2581" y="0"/>
                  <a:pt x="2833" y="0"/>
                </a:cubicBezTo>
                <a:cubicBezTo>
                  <a:pt x="3084" y="0"/>
                  <a:pt x="3321" y="98"/>
                  <a:pt x="3499" y="276"/>
                </a:cubicBezTo>
                <a:cubicBezTo>
                  <a:pt x="3667" y="444"/>
                  <a:pt x="3764" y="668"/>
                  <a:pt x="3771" y="906"/>
                </a:cubicBezTo>
                <a:cubicBezTo>
                  <a:pt x="3778" y="1125"/>
                  <a:pt x="3710" y="1337"/>
                  <a:pt x="3579" y="1510"/>
                </a:cubicBezTo>
                <a:cubicBezTo>
                  <a:pt x="2768" y="1510"/>
                  <a:pt x="2768" y="1510"/>
                  <a:pt x="2768" y="1510"/>
                </a:cubicBezTo>
                <a:cubicBezTo>
                  <a:pt x="2520" y="1262"/>
                  <a:pt x="2520" y="1262"/>
                  <a:pt x="2520" y="1262"/>
                </a:cubicBezTo>
                <a:cubicBezTo>
                  <a:pt x="1895" y="1887"/>
                  <a:pt x="1895" y="1887"/>
                  <a:pt x="1895" y="1887"/>
                </a:cubicBezTo>
                <a:cubicBezTo>
                  <a:pt x="1020" y="1012"/>
                  <a:pt x="1020" y="1012"/>
                  <a:pt x="1020" y="1012"/>
                </a:cubicBezTo>
                <a:cubicBezTo>
                  <a:pt x="522" y="1510"/>
                  <a:pt x="522" y="1510"/>
                  <a:pt x="522" y="1510"/>
                </a:cubicBezTo>
                <a:cubicBezTo>
                  <a:pt x="207" y="1511"/>
                  <a:pt x="207" y="1511"/>
                  <a:pt x="207" y="1511"/>
                </a:cubicBezTo>
                <a:cubicBezTo>
                  <a:pt x="1895" y="3199"/>
                  <a:pt x="1895" y="3199"/>
                  <a:pt x="1895" y="3199"/>
                </a:cubicBezTo>
                <a:cubicBezTo>
                  <a:pt x="3214" y="1879"/>
                  <a:pt x="3214" y="1879"/>
                  <a:pt x="3214" y="1879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Sports" title="Icon of a rugby ball and soccer ball">
            <a:extLst>
              <a:ext uri="{FF2B5EF4-FFF2-40B4-BE49-F238E27FC236}">
                <a16:creationId xmlns:a16="http://schemas.microsoft.com/office/drawing/2014/main" id="{3E564169-54C1-490B-AC41-E7DEA0D3097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365138" y="2998510"/>
            <a:ext cx="720008" cy="717683"/>
          </a:xfrm>
          <a:custGeom>
            <a:avLst/>
            <a:gdLst>
              <a:gd name="T0" fmla="*/ 75 w 349"/>
              <a:gd name="T1" fmla="*/ 123 h 348"/>
              <a:gd name="T2" fmla="*/ 212 w 349"/>
              <a:gd name="T3" fmla="*/ 0 h 348"/>
              <a:gd name="T4" fmla="*/ 349 w 349"/>
              <a:gd name="T5" fmla="*/ 137 h 348"/>
              <a:gd name="T6" fmla="*/ 222 w 349"/>
              <a:gd name="T7" fmla="*/ 274 h 348"/>
              <a:gd name="T8" fmla="*/ 21 w 349"/>
              <a:gd name="T9" fmla="*/ 139 h 348"/>
              <a:gd name="T10" fmla="*/ 62 w 349"/>
              <a:gd name="T11" fmla="*/ 288 h 348"/>
              <a:gd name="T12" fmla="*/ 212 w 349"/>
              <a:gd name="T13" fmla="*/ 329 h 348"/>
              <a:gd name="T14" fmla="*/ 171 w 349"/>
              <a:gd name="T15" fmla="*/ 180 h 348"/>
              <a:gd name="T16" fmla="*/ 21 w 349"/>
              <a:gd name="T17" fmla="*/ 139 h 348"/>
              <a:gd name="T18" fmla="*/ 92 w 349"/>
              <a:gd name="T19" fmla="*/ 211 h 348"/>
              <a:gd name="T20" fmla="*/ 138 w 349"/>
              <a:gd name="T21" fmla="*/ 256 h 348"/>
              <a:gd name="T22" fmla="*/ 75 w 349"/>
              <a:gd name="T23" fmla="*/ 123 h 348"/>
              <a:gd name="T24" fmla="*/ 74 w 349"/>
              <a:gd name="T25" fmla="*/ 128 h 348"/>
              <a:gd name="T26" fmla="*/ 161 w 349"/>
              <a:gd name="T27" fmla="*/ 123 h 348"/>
              <a:gd name="T28" fmla="*/ 179 w 349"/>
              <a:gd name="T29" fmla="*/ 175 h 348"/>
              <a:gd name="T30" fmla="*/ 245 w 349"/>
              <a:gd name="T31" fmla="*/ 175 h 348"/>
              <a:gd name="T32" fmla="*/ 262 w 349"/>
              <a:gd name="T33" fmla="*/ 123 h 348"/>
              <a:gd name="T34" fmla="*/ 212 w 349"/>
              <a:gd name="T35" fmla="*/ 85 h 348"/>
              <a:gd name="T36" fmla="*/ 161 w 349"/>
              <a:gd name="T37" fmla="*/ 123 h 348"/>
              <a:gd name="T38" fmla="*/ 162 w 349"/>
              <a:gd name="T39" fmla="*/ 8 h 348"/>
              <a:gd name="T40" fmla="*/ 212 w 349"/>
              <a:gd name="T41" fmla="*/ 41 h 348"/>
              <a:gd name="T42" fmla="*/ 261 w 349"/>
              <a:gd name="T43" fmla="*/ 8 h 348"/>
              <a:gd name="T44" fmla="*/ 212 w 349"/>
              <a:gd name="T45" fmla="*/ 85 h 348"/>
              <a:gd name="T46" fmla="*/ 212 w 349"/>
              <a:gd name="T47" fmla="*/ 39 h 348"/>
              <a:gd name="T48" fmla="*/ 262 w 349"/>
              <a:gd name="T49" fmla="*/ 123 h 348"/>
              <a:gd name="T50" fmla="*/ 307 w 349"/>
              <a:gd name="T51" fmla="*/ 113 h 348"/>
              <a:gd name="T52" fmla="*/ 322 w 349"/>
              <a:gd name="T53" fmla="*/ 56 h 348"/>
              <a:gd name="T54" fmla="*/ 348 w 349"/>
              <a:gd name="T55" fmla="*/ 153 h 348"/>
              <a:gd name="T56" fmla="*/ 307 w 349"/>
              <a:gd name="T57" fmla="*/ 113 h 348"/>
              <a:gd name="T58" fmla="*/ 99 w 349"/>
              <a:gd name="T59" fmla="*/ 56 h 348"/>
              <a:gd name="T60" fmla="*/ 115 w 349"/>
              <a:gd name="T61" fmla="*/ 113 h 348"/>
              <a:gd name="T62" fmla="*/ 160 w 349"/>
              <a:gd name="T63" fmla="*/ 123 h 348"/>
              <a:gd name="T64" fmla="*/ 94 w 349"/>
              <a:gd name="T65" fmla="*/ 133 h 348"/>
              <a:gd name="T66" fmla="*/ 115 w 349"/>
              <a:gd name="T67" fmla="*/ 113 h 348"/>
              <a:gd name="T68" fmla="*/ 245 w 349"/>
              <a:gd name="T69" fmla="*/ 175 h 348"/>
              <a:gd name="T70" fmla="*/ 270 w 349"/>
              <a:gd name="T71" fmla="*/ 215 h 348"/>
              <a:gd name="T72" fmla="*/ 323 w 349"/>
              <a:gd name="T73" fmla="*/ 218 h 348"/>
              <a:gd name="T74" fmla="*/ 245 w 349"/>
              <a:gd name="T75" fmla="*/ 271 h 348"/>
              <a:gd name="T76" fmla="*/ 270 w 349"/>
              <a:gd name="T77" fmla="*/ 215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349" h="348">
                <a:moveTo>
                  <a:pt x="75" y="123"/>
                </a:moveTo>
                <a:cubicBezTo>
                  <a:pt x="82" y="54"/>
                  <a:pt x="140" y="0"/>
                  <a:pt x="212" y="0"/>
                </a:cubicBezTo>
                <a:cubicBezTo>
                  <a:pt x="288" y="0"/>
                  <a:pt x="349" y="61"/>
                  <a:pt x="349" y="137"/>
                </a:cubicBezTo>
                <a:cubicBezTo>
                  <a:pt x="349" y="210"/>
                  <a:pt x="293" y="269"/>
                  <a:pt x="222" y="274"/>
                </a:cubicBezTo>
                <a:moveTo>
                  <a:pt x="21" y="139"/>
                </a:moveTo>
                <a:cubicBezTo>
                  <a:pt x="0" y="160"/>
                  <a:pt x="10" y="236"/>
                  <a:pt x="62" y="288"/>
                </a:cubicBezTo>
                <a:cubicBezTo>
                  <a:pt x="115" y="341"/>
                  <a:pt x="192" y="348"/>
                  <a:pt x="212" y="329"/>
                </a:cubicBezTo>
                <a:cubicBezTo>
                  <a:pt x="232" y="309"/>
                  <a:pt x="223" y="232"/>
                  <a:pt x="171" y="180"/>
                </a:cubicBezTo>
                <a:cubicBezTo>
                  <a:pt x="118" y="127"/>
                  <a:pt x="45" y="115"/>
                  <a:pt x="21" y="139"/>
                </a:cubicBezTo>
                <a:close/>
                <a:moveTo>
                  <a:pt x="92" y="211"/>
                </a:moveTo>
                <a:cubicBezTo>
                  <a:pt x="138" y="256"/>
                  <a:pt x="138" y="256"/>
                  <a:pt x="138" y="256"/>
                </a:cubicBezTo>
                <a:moveTo>
                  <a:pt x="75" y="123"/>
                </a:moveTo>
                <a:cubicBezTo>
                  <a:pt x="75" y="125"/>
                  <a:pt x="74" y="128"/>
                  <a:pt x="74" y="128"/>
                </a:cubicBezTo>
                <a:moveTo>
                  <a:pt x="161" y="123"/>
                </a:moveTo>
                <a:cubicBezTo>
                  <a:pt x="179" y="175"/>
                  <a:pt x="179" y="175"/>
                  <a:pt x="179" y="175"/>
                </a:cubicBezTo>
                <a:cubicBezTo>
                  <a:pt x="245" y="175"/>
                  <a:pt x="245" y="175"/>
                  <a:pt x="245" y="175"/>
                </a:cubicBezTo>
                <a:cubicBezTo>
                  <a:pt x="262" y="123"/>
                  <a:pt x="262" y="123"/>
                  <a:pt x="262" y="123"/>
                </a:cubicBezTo>
                <a:cubicBezTo>
                  <a:pt x="212" y="85"/>
                  <a:pt x="212" y="85"/>
                  <a:pt x="212" y="85"/>
                </a:cubicBezTo>
                <a:lnTo>
                  <a:pt x="161" y="123"/>
                </a:lnTo>
                <a:close/>
                <a:moveTo>
                  <a:pt x="162" y="8"/>
                </a:moveTo>
                <a:cubicBezTo>
                  <a:pt x="212" y="41"/>
                  <a:pt x="212" y="41"/>
                  <a:pt x="212" y="41"/>
                </a:cubicBezTo>
                <a:cubicBezTo>
                  <a:pt x="261" y="8"/>
                  <a:pt x="261" y="8"/>
                  <a:pt x="261" y="8"/>
                </a:cubicBezTo>
                <a:moveTo>
                  <a:pt x="212" y="85"/>
                </a:moveTo>
                <a:cubicBezTo>
                  <a:pt x="212" y="39"/>
                  <a:pt x="212" y="39"/>
                  <a:pt x="212" y="39"/>
                </a:cubicBezTo>
                <a:moveTo>
                  <a:pt x="262" y="123"/>
                </a:moveTo>
                <a:cubicBezTo>
                  <a:pt x="307" y="113"/>
                  <a:pt x="307" y="113"/>
                  <a:pt x="307" y="113"/>
                </a:cubicBezTo>
                <a:cubicBezTo>
                  <a:pt x="322" y="56"/>
                  <a:pt x="322" y="56"/>
                  <a:pt x="322" y="56"/>
                </a:cubicBezTo>
                <a:moveTo>
                  <a:pt x="348" y="153"/>
                </a:moveTo>
                <a:cubicBezTo>
                  <a:pt x="307" y="113"/>
                  <a:pt x="307" y="113"/>
                  <a:pt x="307" y="113"/>
                </a:cubicBezTo>
                <a:moveTo>
                  <a:pt x="99" y="56"/>
                </a:moveTo>
                <a:cubicBezTo>
                  <a:pt x="115" y="113"/>
                  <a:pt x="115" y="113"/>
                  <a:pt x="115" y="113"/>
                </a:cubicBezTo>
                <a:cubicBezTo>
                  <a:pt x="160" y="123"/>
                  <a:pt x="160" y="123"/>
                  <a:pt x="160" y="123"/>
                </a:cubicBezTo>
                <a:moveTo>
                  <a:pt x="94" y="133"/>
                </a:moveTo>
                <a:cubicBezTo>
                  <a:pt x="115" y="113"/>
                  <a:pt x="115" y="113"/>
                  <a:pt x="115" y="113"/>
                </a:cubicBezTo>
                <a:moveTo>
                  <a:pt x="245" y="175"/>
                </a:moveTo>
                <a:cubicBezTo>
                  <a:pt x="270" y="215"/>
                  <a:pt x="270" y="215"/>
                  <a:pt x="270" y="215"/>
                </a:cubicBezTo>
                <a:cubicBezTo>
                  <a:pt x="323" y="218"/>
                  <a:pt x="323" y="218"/>
                  <a:pt x="323" y="218"/>
                </a:cubicBezTo>
                <a:moveTo>
                  <a:pt x="245" y="271"/>
                </a:moveTo>
                <a:cubicBezTo>
                  <a:pt x="270" y="215"/>
                  <a:pt x="270" y="215"/>
                  <a:pt x="270" y="215"/>
                </a:cubicBezTo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</a:gradFill>
            </a:endParaRPr>
          </a:p>
        </p:txBody>
      </p:sp>
      <p:sp>
        <p:nvSpPr>
          <p:cNvPr id="19" name="FlowerArt64_EF0A" title="Icon of a flower">
            <a:extLst>
              <a:ext uri="{FF2B5EF4-FFF2-40B4-BE49-F238E27FC236}">
                <a16:creationId xmlns:a16="http://schemas.microsoft.com/office/drawing/2014/main" id="{AFB34973-9B8D-4886-9708-25D20C80B52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38877" y="2998511"/>
            <a:ext cx="412161" cy="717682"/>
          </a:xfrm>
          <a:custGeom>
            <a:avLst/>
            <a:gdLst>
              <a:gd name="T0" fmla="*/ 2234 w 2250"/>
              <a:gd name="T1" fmla="*/ 1038 h 3913"/>
              <a:gd name="T2" fmla="*/ 1953 w 2250"/>
              <a:gd name="T3" fmla="*/ 1319 h 3913"/>
              <a:gd name="T4" fmla="*/ 1612 w 2250"/>
              <a:gd name="T5" fmla="*/ 1319 h 3913"/>
              <a:gd name="T6" fmla="*/ 1782 w 2250"/>
              <a:gd name="T7" fmla="*/ 1615 h 3913"/>
              <a:gd name="T8" fmla="*/ 1679 w 2250"/>
              <a:gd name="T9" fmla="*/ 1999 h 3913"/>
              <a:gd name="T10" fmla="*/ 1295 w 2250"/>
              <a:gd name="T11" fmla="*/ 1896 h 3913"/>
              <a:gd name="T12" fmla="*/ 1125 w 2250"/>
              <a:gd name="T13" fmla="*/ 1600 h 3913"/>
              <a:gd name="T14" fmla="*/ 954 w 2250"/>
              <a:gd name="T15" fmla="*/ 1896 h 3913"/>
              <a:gd name="T16" fmla="*/ 570 w 2250"/>
              <a:gd name="T17" fmla="*/ 1999 h 3913"/>
              <a:gd name="T18" fmla="*/ 467 w 2250"/>
              <a:gd name="T19" fmla="*/ 1615 h 3913"/>
              <a:gd name="T20" fmla="*/ 638 w 2250"/>
              <a:gd name="T21" fmla="*/ 1319 h 3913"/>
              <a:gd name="T22" fmla="*/ 297 w 2250"/>
              <a:gd name="T23" fmla="*/ 1319 h 3913"/>
              <a:gd name="T24" fmla="*/ 15 w 2250"/>
              <a:gd name="T25" fmla="*/ 1038 h 3913"/>
              <a:gd name="T26" fmla="*/ 297 w 2250"/>
              <a:gd name="T27" fmla="*/ 757 h 3913"/>
              <a:gd name="T28" fmla="*/ 638 w 2250"/>
              <a:gd name="T29" fmla="*/ 757 h 3913"/>
              <a:gd name="T30" fmla="*/ 467 w 2250"/>
              <a:gd name="T31" fmla="*/ 461 h 3913"/>
              <a:gd name="T32" fmla="*/ 570 w 2250"/>
              <a:gd name="T33" fmla="*/ 77 h 3913"/>
              <a:gd name="T34" fmla="*/ 954 w 2250"/>
              <a:gd name="T35" fmla="*/ 180 h 3913"/>
              <a:gd name="T36" fmla="*/ 1125 w 2250"/>
              <a:gd name="T37" fmla="*/ 476 h 3913"/>
              <a:gd name="T38" fmla="*/ 1295 w 2250"/>
              <a:gd name="T39" fmla="*/ 180 h 3913"/>
              <a:gd name="T40" fmla="*/ 1679 w 2250"/>
              <a:gd name="T41" fmla="*/ 77 h 3913"/>
              <a:gd name="T42" fmla="*/ 1782 w 2250"/>
              <a:gd name="T43" fmla="*/ 461 h 3913"/>
              <a:gd name="T44" fmla="*/ 1612 w 2250"/>
              <a:gd name="T45" fmla="*/ 757 h 3913"/>
              <a:gd name="T46" fmla="*/ 1953 w 2250"/>
              <a:gd name="T47" fmla="*/ 757 h 3913"/>
              <a:gd name="T48" fmla="*/ 2234 w 2250"/>
              <a:gd name="T49" fmla="*/ 1038 h 3913"/>
              <a:gd name="T50" fmla="*/ 1125 w 2250"/>
              <a:gd name="T51" fmla="*/ 1726 h 3913"/>
              <a:gd name="T52" fmla="*/ 1125 w 2250"/>
              <a:gd name="T53" fmla="*/ 3913 h 3913"/>
              <a:gd name="T54" fmla="*/ 1125 w 2250"/>
              <a:gd name="T55" fmla="*/ 3569 h 3913"/>
              <a:gd name="T56" fmla="*/ 0 w 2250"/>
              <a:gd name="T57" fmla="*/ 2444 h 3913"/>
              <a:gd name="T58" fmla="*/ 1125 w 2250"/>
              <a:gd name="T59" fmla="*/ 3569 h 3913"/>
              <a:gd name="T60" fmla="*/ 2250 w 2250"/>
              <a:gd name="T61" fmla="*/ 2444 h 3913"/>
              <a:gd name="T62" fmla="*/ 1125 w 2250"/>
              <a:gd name="T63" fmla="*/ 3569 h 3913"/>
              <a:gd name="T64" fmla="*/ 2250 w 2250"/>
              <a:gd name="T65" fmla="*/ 2444 h 3913"/>
              <a:gd name="T66" fmla="*/ 1523 w 2250"/>
              <a:gd name="T67" fmla="*/ 792 h 3913"/>
              <a:gd name="T68" fmla="*/ 883 w 2250"/>
              <a:gd name="T69" fmla="*/ 620 h 3913"/>
              <a:gd name="T70" fmla="*/ 711 w 2250"/>
              <a:gd name="T71" fmla="*/ 1261 h 3913"/>
              <a:gd name="T72" fmla="*/ 1351 w 2250"/>
              <a:gd name="T73" fmla="*/ 1432 h 3913"/>
              <a:gd name="T74" fmla="*/ 1523 w 2250"/>
              <a:gd name="T75" fmla="*/ 792 h 3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250" h="3913">
                <a:moveTo>
                  <a:pt x="2234" y="1038"/>
                </a:moveTo>
                <a:cubicBezTo>
                  <a:pt x="2234" y="1193"/>
                  <a:pt x="2108" y="1319"/>
                  <a:pt x="1953" y="1319"/>
                </a:cubicBezTo>
                <a:cubicBezTo>
                  <a:pt x="1612" y="1319"/>
                  <a:pt x="1612" y="1319"/>
                  <a:pt x="1612" y="1319"/>
                </a:cubicBezTo>
                <a:cubicBezTo>
                  <a:pt x="1782" y="1615"/>
                  <a:pt x="1782" y="1615"/>
                  <a:pt x="1782" y="1615"/>
                </a:cubicBezTo>
                <a:cubicBezTo>
                  <a:pt x="1860" y="1749"/>
                  <a:pt x="1813" y="1921"/>
                  <a:pt x="1679" y="1999"/>
                </a:cubicBezTo>
                <a:cubicBezTo>
                  <a:pt x="1545" y="2076"/>
                  <a:pt x="1373" y="2030"/>
                  <a:pt x="1295" y="1896"/>
                </a:cubicBezTo>
                <a:cubicBezTo>
                  <a:pt x="1125" y="1600"/>
                  <a:pt x="1125" y="1600"/>
                  <a:pt x="1125" y="1600"/>
                </a:cubicBezTo>
                <a:cubicBezTo>
                  <a:pt x="954" y="1896"/>
                  <a:pt x="954" y="1896"/>
                  <a:pt x="954" y="1896"/>
                </a:cubicBezTo>
                <a:cubicBezTo>
                  <a:pt x="877" y="2030"/>
                  <a:pt x="704" y="2076"/>
                  <a:pt x="570" y="1999"/>
                </a:cubicBezTo>
                <a:cubicBezTo>
                  <a:pt x="436" y="1921"/>
                  <a:pt x="390" y="1749"/>
                  <a:pt x="467" y="1615"/>
                </a:cubicBezTo>
                <a:cubicBezTo>
                  <a:pt x="638" y="1319"/>
                  <a:pt x="638" y="1319"/>
                  <a:pt x="638" y="1319"/>
                </a:cubicBezTo>
                <a:cubicBezTo>
                  <a:pt x="297" y="1319"/>
                  <a:pt x="297" y="1319"/>
                  <a:pt x="297" y="1319"/>
                </a:cubicBezTo>
                <a:cubicBezTo>
                  <a:pt x="142" y="1319"/>
                  <a:pt x="15" y="1193"/>
                  <a:pt x="15" y="1038"/>
                </a:cubicBezTo>
                <a:cubicBezTo>
                  <a:pt x="15" y="883"/>
                  <a:pt x="142" y="757"/>
                  <a:pt x="297" y="757"/>
                </a:cubicBezTo>
                <a:cubicBezTo>
                  <a:pt x="638" y="757"/>
                  <a:pt x="638" y="757"/>
                  <a:pt x="638" y="757"/>
                </a:cubicBezTo>
                <a:cubicBezTo>
                  <a:pt x="467" y="461"/>
                  <a:pt x="467" y="461"/>
                  <a:pt x="467" y="461"/>
                </a:cubicBezTo>
                <a:cubicBezTo>
                  <a:pt x="390" y="327"/>
                  <a:pt x="436" y="155"/>
                  <a:pt x="570" y="77"/>
                </a:cubicBezTo>
                <a:cubicBezTo>
                  <a:pt x="704" y="0"/>
                  <a:pt x="877" y="46"/>
                  <a:pt x="954" y="180"/>
                </a:cubicBezTo>
                <a:cubicBezTo>
                  <a:pt x="1125" y="476"/>
                  <a:pt x="1125" y="476"/>
                  <a:pt x="1125" y="476"/>
                </a:cubicBezTo>
                <a:cubicBezTo>
                  <a:pt x="1295" y="180"/>
                  <a:pt x="1295" y="180"/>
                  <a:pt x="1295" y="180"/>
                </a:cubicBezTo>
                <a:cubicBezTo>
                  <a:pt x="1373" y="46"/>
                  <a:pt x="1545" y="0"/>
                  <a:pt x="1679" y="77"/>
                </a:cubicBezTo>
                <a:cubicBezTo>
                  <a:pt x="1813" y="155"/>
                  <a:pt x="1860" y="327"/>
                  <a:pt x="1782" y="461"/>
                </a:cubicBezTo>
                <a:cubicBezTo>
                  <a:pt x="1612" y="757"/>
                  <a:pt x="1612" y="757"/>
                  <a:pt x="1612" y="757"/>
                </a:cubicBezTo>
                <a:cubicBezTo>
                  <a:pt x="1953" y="757"/>
                  <a:pt x="1953" y="757"/>
                  <a:pt x="1953" y="757"/>
                </a:cubicBezTo>
                <a:cubicBezTo>
                  <a:pt x="2108" y="757"/>
                  <a:pt x="2234" y="883"/>
                  <a:pt x="2234" y="1038"/>
                </a:cubicBezTo>
                <a:close/>
                <a:moveTo>
                  <a:pt x="1125" y="1726"/>
                </a:moveTo>
                <a:cubicBezTo>
                  <a:pt x="1125" y="3913"/>
                  <a:pt x="1125" y="3913"/>
                  <a:pt x="1125" y="3913"/>
                </a:cubicBezTo>
                <a:moveTo>
                  <a:pt x="1125" y="3569"/>
                </a:moveTo>
                <a:cubicBezTo>
                  <a:pt x="1125" y="2947"/>
                  <a:pt x="622" y="2444"/>
                  <a:pt x="0" y="2444"/>
                </a:cubicBezTo>
                <a:cubicBezTo>
                  <a:pt x="0" y="3066"/>
                  <a:pt x="503" y="3569"/>
                  <a:pt x="1125" y="3569"/>
                </a:cubicBezTo>
                <a:close/>
                <a:moveTo>
                  <a:pt x="2250" y="2444"/>
                </a:moveTo>
                <a:cubicBezTo>
                  <a:pt x="1628" y="2444"/>
                  <a:pt x="1125" y="2947"/>
                  <a:pt x="1125" y="3569"/>
                </a:cubicBezTo>
                <a:cubicBezTo>
                  <a:pt x="1747" y="3569"/>
                  <a:pt x="2250" y="3066"/>
                  <a:pt x="2250" y="2444"/>
                </a:cubicBezTo>
                <a:close/>
                <a:moveTo>
                  <a:pt x="1523" y="792"/>
                </a:moveTo>
                <a:cubicBezTo>
                  <a:pt x="1393" y="568"/>
                  <a:pt x="1107" y="491"/>
                  <a:pt x="883" y="620"/>
                </a:cubicBezTo>
                <a:cubicBezTo>
                  <a:pt x="658" y="750"/>
                  <a:pt x="582" y="1036"/>
                  <a:pt x="711" y="1261"/>
                </a:cubicBezTo>
                <a:cubicBezTo>
                  <a:pt x="840" y="1485"/>
                  <a:pt x="1127" y="1562"/>
                  <a:pt x="1351" y="1432"/>
                </a:cubicBezTo>
                <a:cubicBezTo>
                  <a:pt x="1576" y="1303"/>
                  <a:pt x="1652" y="1016"/>
                  <a:pt x="1523" y="792"/>
                </a:cubicBezTo>
                <a:close/>
              </a:path>
            </a:pathLst>
          </a:custGeom>
          <a:noFill/>
          <a:ln w="15875" cap="flat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SecurityCamera_EB35" title="Icon of a security camera">
            <a:extLst>
              <a:ext uri="{FF2B5EF4-FFF2-40B4-BE49-F238E27FC236}">
                <a16:creationId xmlns:a16="http://schemas.microsoft.com/office/drawing/2014/main" id="{52770025-5033-4357-80E8-B36511FD88F3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4417570" y="3056256"/>
            <a:ext cx="697521" cy="602189"/>
          </a:xfrm>
          <a:custGeom>
            <a:avLst/>
            <a:gdLst>
              <a:gd name="T0" fmla="*/ 1409 w 4712"/>
              <a:gd name="T1" fmla="*/ 2190 h 4068"/>
              <a:gd name="T2" fmla="*/ 1409 w 4712"/>
              <a:gd name="T3" fmla="*/ 3442 h 4068"/>
              <a:gd name="T4" fmla="*/ 0 w 4712"/>
              <a:gd name="T5" fmla="*/ 3442 h 4068"/>
              <a:gd name="T6" fmla="*/ 0 w 4712"/>
              <a:gd name="T7" fmla="*/ 4068 h 4068"/>
              <a:gd name="T8" fmla="*/ 2035 w 4712"/>
              <a:gd name="T9" fmla="*/ 4068 h 4068"/>
              <a:gd name="T10" fmla="*/ 2035 w 4712"/>
              <a:gd name="T11" fmla="*/ 2345 h 4068"/>
              <a:gd name="T12" fmla="*/ 4225 w 4712"/>
              <a:gd name="T13" fmla="*/ 1565 h 4068"/>
              <a:gd name="T14" fmla="*/ 4226 w 4712"/>
              <a:gd name="T15" fmla="*/ 1563 h 4068"/>
              <a:gd name="T16" fmla="*/ 4225 w 4712"/>
              <a:gd name="T17" fmla="*/ 1565 h 4068"/>
              <a:gd name="T18" fmla="*/ 617 w 4712"/>
              <a:gd name="T19" fmla="*/ 662 h 4068"/>
              <a:gd name="T20" fmla="*/ 4225 w 4712"/>
              <a:gd name="T21" fmla="*/ 1565 h 4068"/>
              <a:gd name="T22" fmla="*/ 4400 w 4712"/>
              <a:gd name="T23" fmla="*/ 1608 h 4068"/>
              <a:gd name="T24" fmla="*/ 4712 w 4712"/>
              <a:gd name="T25" fmla="*/ 982 h 4068"/>
              <a:gd name="T26" fmla="*/ 782 w 4712"/>
              <a:gd name="T27" fmla="*/ 0 h 4068"/>
              <a:gd name="T28" fmla="*/ 617 w 4712"/>
              <a:gd name="T29" fmla="*/ 662 h 4068"/>
              <a:gd name="T30" fmla="*/ 617 w 4712"/>
              <a:gd name="T31" fmla="*/ 662 h 4068"/>
              <a:gd name="T32" fmla="*/ 313 w 4712"/>
              <a:gd name="T33" fmla="*/ 1876 h 4068"/>
              <a:gd name="T34" fmla="*/ 3652 w 4712"/>
              <a:gd name="T35" fmla="*/ 2711 h 4068"/>
              <a:gd name="T36" fmla="*/ 4225 w 4712"/>
              <a:gd name="T37" fmla="*/ 1565 h 40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4712" h="4068">
                <a:moveTo>
                  <a:pt x="1409" y="2190"/>
                </a:moveTo>
                <a:lnTo>
                  <a:pt x="1409" y="3442"/>
                </a:lnTo>
                <a:lnTo>
                  <a:pt x="0" y="3442"/>
                </a:lnTo>
                <a:moveTo>
                  <a:pt x="0" y="4068"/>
                </a:moveTo>
                <a:lnTo>
                  <a:pt x="2035" y="4068"/>
                </a:lnTo>
                <a:lnTo>
                  <a:pt x="2035" y="2345"/>
                </a:lnTo>
                <a:moveTo>
                  <a:pt x="4225" y="1565"/>
                </a:moveTo>
                <a:lnTo>
                  <a:pt x="4226" y="1563"/>
                </a:lnTo>
                <a:moveTo>
                  <a:pt x="4225" y="1565"/>
                </a:moveTo>
                <a:lnTo>
                  <a:pt x="617" y="662"/>
                </a:lnTo>
                <a:moveTo>
                  <a:pt x="4225" y="1565"/>
                </a:moveTo>
                <a:lnTo>
                  <a:pt x="4400" y="1608"/>
                </a:lnTo>
                <a:lnTo>
                  <a:pt x="4712" y="982"/>
                </a:lnTo>
                <a:lnTo>
                  <a:pt x="782" y="0"/>
                </a:lnTo>
                <a:lnTo>
                  <a:pt x="617" y="662"/>
                </a:lnTo>
                <a:moveTo>
                  <a:pt x="617" y="662"/>
                </a:moveTo>
                <a:lnTo>
                  <a:pt x="313" y="1876"/>
                </a:lnTo>
                <a:lnTo>
                  <a:pt x="3652" y="2711"/>
                </a:lnTo>
                <a:lnTo>
                  <a:pt x="4225" y="1565"/>
                </a:lnTo>
              </a:path>
            </a:pathLst>
          </a:custGeom>
          <a:noFill/>
          <a:ln w="15875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BD1FF6B-3B73-419E-9D18-D7A50A1867CE}"/>
              </a:ext>
            </a:extLst>
          </p:cNvPr>
          <p:cNvSpPr txBox="1"/>
          <p:nvPr/>
        </p:nvSpPr>
        <p:spPr>
          <a:xfrm>
            <a:off x="1988507" y="3866194"/>
            <a:ext cx="15550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Sportdaten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A73921E0-49E7-4D1E-8C68-CA848C5ED9AA}"/>
              </a:ext>
            </a:extLst>
          </p:cNvPr>
          <p:cNvSpPr txBox="1"/>
          <p:nvPr/>
        </p:nvSpPr>
        <p:spPr>
          <a:xfrm>
            <a:off x="3893933" y="3868553"/>
            <a:ext cx="15550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Kriminalität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4F14E96D-5514-404D-ABDA-C1EE6355FA6D}"/>
              </a:ext>
            </a:extLst>
          </p:cNvPr>
          <p:cNvSpPr txBox="1"/>
          <p:nvPr/>
        </p:nvSpPr>
        <p:spPr>
          <a:xfrm>
            <a:off x="5763123" y="3866194"/>
            <a:ext cx="155501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Wetter</a:t>
            </a:r>
            <a:endParaRPr lang="de-DE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4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E71A403A-AD06-40AC-93B5-3AAF39C57E2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09769345-7C48-4620-BA4D-79C2BE7DEB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325" y="0"/>
            <a:ext cx="87693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B51D8D64-5053-467B-9789-124A3F794BA7}"/>
              </a:ext>
            </a:extLst>
          </p:cNvPr>
          <p:cNvSpPr/>
          <p:nvPr/>
        </p:nvSpPr>
        <p:spPr>
          <a:xfrm>
            <a:off x="407873" y="539982"/>
            <a:ext cx="53136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sz="2400" dirty="0">
                <a:latin typeface="Segoe UI" panose="020B0502040204020203" pitchFamily="34" charset="0"/>
                <a:cs typeface="Segoe UI" panose="020B0502040204020203" pitchFamily="34" charset="0"/>
              </a:rPr>
              <a:t>Bis 2030 soll die Anzahl an pflegebedürftigen Menschen in</a:t>
            </a:r>
          </a:p>
          <a:p>
            <a:r>
              <a:rPr lang="de-AT" sz="2400" dirty="0"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lang="de-AT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25%</a:t>
            </a:r>
            <a:r>
              <a:rPr lang="de-AT" sz="2400" dirty="0">
                <a:latin typeface="Segoe UI" panose="020B0502040204020203" pitchFamily="34" charset="0"/>
                <a:cs typeface="Segoe UI" panose="020B0502040204020203" pitchFamily="34" charset="0"/>
              </a:rPr>
              <a:t> auf 3,47 Mio. steigen</a:t>
            </a:r>
          </a:p>
        </p:txBody>
      </p:sp>
      <p:pic>
        <p:nvPicPr>
          <p:cNvPr id="9218" name="Picture 2" descr="Bildergebnis fÃ¼r deutschland emoji">
            <a:extLst>
              <a:ext uri="{FF2B5EF4-FFF2-40B4-BE49-F238E27FC236}">
                <a16:creationId xmlns:a16="http://schemas.microsoft.com/office/drawing/2014/main" id="{F7160C52-CF30-42D9-BB97-1F6F4927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668" y="994147"/>
            <a:ext cx="329609" cy="32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838A080D-E60B-4AB5-862A-887EDC443A7A}"/>
              </a:ext>
            </a:extLst>
          </p:cNvPr>
          <p:cNvGrpSpPr/>
          <p:nvPr/>
        </p:nvGrpSpPr>
        <p:grpSpPr>
          <a:xfrm>
            <a:off x="5502186" y="1032688"/>
            <a:ext cx="3452885" cy="3961577"/>
            <a:chOff x="6903274" y="1132366"/>
            <a:chExt cx="4872234" cy="5512982"/>
          </a:xfrm>
        </p:grpSpPr>
        <p:pic>
          <p:nvPicPr>
            <p:cNvPr id="2" name="Grafik 1">
              <a:extLst>
                <a:ext uri="{FF2B5EF4-FFF2-40B4-BE49-F238E27FC236}">
                  <a16:creationId xmlns:a16="http://schemas.microsoft.com/office/drawing/2014/main" id="{5C7F366C-F5E1-437F-A97D-1BE764695C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3275" y="1935126"/>
              <a:ext cx="4872233" cy="4710222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E4D4FA21-E100-4FEF-A39E-C897BA80E7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03274" y="1132366"/>
              <a:ext cx="4872233" cy="8027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487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588DF32-1F6E-4299-A41E-5E1CE0A8EA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189" y="543844"/>
            <a:ext cx="7220414" cy="405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07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33CF912-F923-42C0-898E-4BEE1F5B3E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0957" y="418657"/>
            <a:ext cx="5341508" cy="3720620"/>
          </a:xfrm>
          <a:prstGeom prst="rect">
            <a:avLst/>
          </a:prstGeom>
          <a:ln w="66675">
            <a:solidFill>
              <a:schemeClr val="tx1"/>
            </a:solidFill>
            <a:miter lim="800000"/>
          </a:ln>
        </p:spPr>
      </p:pic>
      <p:pic>
        <p:nvPicPr>
          <p:cNvPr id="9218" name="Picture 2" descr="Bildergebnis fÃ¼r recommend icon">
            <a:extLst>
              <a:ext uri="{FF2B5EF4-FFF2-40B4-BE49-F238E27FC236}">
                <a16:creationId xmlns:a16="http://schemas.microsoft.com/office/drawing/2014/main" id="{303DC007-2A42-48E0-A091-AD70B7EB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7696" y="3357093"/>
            <a:ext cx="1305255" cy="131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2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ildergebnis fÃ¼r search icon png">
            <a:extLst>
              <a:ext uri="{FF2B5EF4-FFF2-40B4-BE49-F238E27FC236}">
                <a16:creationId xmlns:a16="http://schemas.microsoft.com/office/drawing/2014/main" id="{5F2F7788-283A-469A-82F4-83B59509C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6458" y="1463181"/>
            <a:ext cx="1985321" cy="198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BE3763D-9ACF-4BA6-9DA6-B3E4EFA401A3}"/>
              </a:ext>
            </a:extLst>
          </p:cNvPr>
          <p:cNvSpPr/>
          <p:nvPr/>
        </p:nvSpPr>
        <p:spPr>
          <a:xfrm>
            <a:off x="695841" y="3316360"/>
            <a:ext cx="419827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Untersuchender Ansatz</a:t>
            </a:r>
          </a:p>
          <a:p>
            <a:pPr algn="just"/>
            <a:endParaRPr lang="de-DE" sz="1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Starte mit Daten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Spüre Trends und überraschende Ausreißer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Versuche ihre Auswirkungen zu beschreiben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E0CC1C3D-2815-4199-B024-72DC08E2D499}"/>
              </a:ext>
            </a:extLst>
          </p:cNvPr>
          <p:cNvSpPr txBox="1"/>
          <p:nvPr/>
        </p:nvSpPr>
        <p:spPr>
          <a:xfrm rot="20702666">
            <a:off x="4578388" y="925909"/>
            <a:ext cx="31400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400" dirty="0">
                <a:latin typeface="Adam Warren pro" panose="02000000000000000000" pitchFamily="2" charset="0"/>
              </a:rPr>
              <a:t>“Starte mit DATEN“</a:t>
            </a:r>
            <a:endParaRPr lang="de-DE" sz="2400" dirty="0">
              <a:latin typeface="Adam Warren p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0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C4C9CB73-DEC7-4A55-9E64-986C1E9C1206}"/>
              </a:ext>
            </a:extLst>
          </p:cNvPr>
          <p:cNvSpPr/>
          <p:nvPr/>
        </p:nvSpPr>
        <p:spPr>
          <a:xfrm>
            <a:off x="720817" y="2187934"/>
            <a:ext cx="463296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de-DE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Hypothese-basierter Ansatz</a:t>
            </a:r>
          </a:p>
          <a:p>
            <a:pPr algn="just"/>
            <a:endParaRPr lang="de-DE" sz="15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Starte mit einer Hypothese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Suche nach unterstützenden Daten</a:t>
            </a:r>
          </a:p>
          <a:p>
            <a:pPr marL="214313" indent="-214313" algn="just">
              <a:buFontTx/>
              <a:buChar char="-"/>
            </a:pPr>
            <a:endParaRPr lang="de-DE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de-DE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Mögliche Wege zur Hypothese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Eigene Key Messages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Themen in der Industrie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Buzz-Themen</a:t>
            </a:r>
          </a:p>
          <a:p>
            <a:pPr marL="214313" indent="-214313" algn="just">
              <a:buFontTx/>
              <a:buChar char="-"/>
            </a:pPr>
            <a:r>
              <a:rPr lang="de-DE" sz="1500" dirty="0">
                <a:latin typeface="Segoe UI" panose="020B0502040204020203" pitchFamily="34" charset="0"/>
                <a:cs typeface="Segoe UI" panose="020B0502040204020203" pitchFamily="34" charset="0"/>
              </a:rPr>
              <a:t>Und: frage deine Kolleg*innen!</a:t>
            </a:r>
          </a:p>
        </p:txBody>
      </p:sp>
      <p:pic>
        <p:nvPicPr>
          <p:cNvPr id="2050" name="Picture 2" descr="Bildergebnis fÃ¼r light bulb icon png">
            <a:extLst>
              <a:ext uri="{FF2B5EF4-FFF2-40B4-BE49-F238E27FC236}">
                <a16:creationId xmlns:a16="http://schemas.microsoft.com/office/drawing/2014/main" id="{4C37EC90-4F65-406E-953F-7449DF87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56" b="97333" l="9778" r="89778">
                        <a14:foregroundMark x1="51556" y1="3556" x2="51556" y2="3556"/>
                        <a14:foregroundMark x1="49778" y1="34667" x2="49778" y2="34667"/>
                        <a14:foregroundMark x1="44889" y1="40444" x2="65333" y2="38667"/>
                        <a14:foregroundMark x1="34667" y1="26667" x2="56444" y2="39111"/>
                        <a14:foregroundMark x1="56444" y1="39111" x2="35556" y2="35111"/>
                        <a14:foregroundMark x1="52889" y1="31556" x2="60889" y2="41778"/>
                        <a14:foregroundMark x1="40444" y1="57778" x2="45333" y2="82222"/>
                        <a14:foregroundMark x1="45333" y1="82222" x2="58667" y2="61778"/>
                        <a14:foregroundMark x1="58667" y1="61778" x2="58667" y2="56889"/>
                        <a14:foregroundMark x1="58667" y1="31111" x2="60444" y2="42222"/>
                        <a14:foregroundMark x1="44444" y1="92000" x2="38222" y2="80000"/>
                        <a14:foregroundMark x1="48444" y1="83111" x2="49778" y2="97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902" y="1567451"/>
            <a:ext cx="2008598" cy="200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B66D82-A218-4FFB-9E54-33FCB51B6C94}"/>
              </a:ext>
            </a:extLst>
          </p:cNvPr>
          <p:cNvSpPr txBox="1"/>
          <p:nvPr/>
        </p:nvSpPr>
        <p:spPr>
          <a:xfrm rot="20702666">
            <a:off x="3926272" y="947692"/>
            <a:ext cx="4533094" cy="450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325" dirty="0">
                <a:latin typeface="Adam Warren pro" panose="02000000000000000000" pitchFamily="2" charset="0"/>
              </a:rPr>
              <a:t>“Starte mit der Hypothese“</a:t>
            </a:r>
            <a:endParaRPr lang="de-DE" sz="2325" dirty="0">
              <a:latin typeface="Adam Warren p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92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0">
            <a:extLst>
              <a:ext uri="{FF2B5EF4-FFF2-40B4-BE49-F238E27FC236}">
                <a16:creationId xmlns:a16="http://schemas.microsoft.com/office/drawing/2014/main" id="{CE3C6659-65C7-4D90-9B5F-F41F626C28F6}"/>
              </a:ext>
            </a:extLst>
          </p:cNvPr>
          <p:cNvSpPr/>
          <p:nvPr/>
        </p:nvSpPr>
        <p:spPr>
          <a:xfrm>
            <a:off x="2650290" y="932059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5138C4FC-4051-46D6-A0C7-D7042B713093}"/>
              </a:ext>
            </a:extLst>
          </p:cNvPr>
          <p:cNvSpPr/>
          <p:nvPr/>
        </p:nvSpPr>
        <p:spPr>
          <a:xfrm>
            <a:off x="4273955" y="932059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STORY</a:t>
            </a:r>
          </a:p>
        </p:txBody>
      </p:sp>
      <p:sp>
        <p:nvSpPr>
          <p:cNvPr id="19" name="Oval 12">
            <a:extLst>
              <a:ext uri="{FF2B5EF4-FFF2-40B4-BE49-F238E27FC236}">
                <a16:creationId xmlns:a16="http://schemas.microsoft.com/office/drawing/2014/main" id="{FA82BD77-1DC3-4A7A-A4F3-51BD28A4AB81}"/>
              </a:ext>
            </a:extLst>
          </p:cNvPr>
          <p:cNvSpPr/>
          <p:nvPr/>
        </p:nvSpPr>
        <p:spPr>
          <a:xfrm>
            <a:off x="3462123" y="2006749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97A8BFC2-886A-408E-885C-C0D641C8CBB2}"/>
              </a:ext>
            </a:extLst>
          </p:cNvPr>
          <p:cNvSpPr txBox="1"/>
          <p:nvPr/>
        </p:nvSpPr>
        <p:spPr>
          <a:xfrm>
            <a:off x="3643430" y="2526130"/>
            <a:ext cx="642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Graph</a:t>
            </a:r>
          </a:p>
        </p:txBody>
      </p:sp>
      <p:sp>
        <p:nvSpPr>
          <p:cNvPr id="21" name="TextBox 14">
            <a:extLst>
              <a:ext uri="{FF2B5EF4-FFF2-40B4-BE49-F238E27FC236}">
                <a16:creationId xmlns:a16="http://schemas.microsoft.com/office/drawing/2014/main" id="{6DC38C11-550E-4172-9A77-D50DE49C1BEE}"/>
              </a:ext>
            </a:extLst>
          </p:cNvPr>
          <p:cNvSpPr txBox="1"/>
          <p:nvPr/>
        </p:nvSpPr>
        <p:spPr>
          <a:xfrm>
            <a:off x="4273954" y="1633655"/>
            <a:ext cx="588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Tale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D621BECA-8288-4DA0-9DC0-2F9693EEFA76}"/>
              </a:ext>
            </a:extLst>
          </p:cNvPr>
          <p:cNvSpPr txBox="1"/>
          <p:nvPr/>
        </p:nvSpPr>
        <p:spPr>
          <a:xfrm>
            <a:off x="4868066" y="2526130"/>
            <a:ext cx="588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Art</a:t>
            </a:r>
          </a:p>
        </p:txBody>
      </p:sp>
      <p:sp>
        <p:nvSpPr>
          <p:cNvPr id="23" name="5-Point Star 16">
            <a:extLst>
              <a:ext uri="{FF2B5EF4-FFF2-40B4-BE49-F238E27FC236}">
                <a16:creationId xmlns:a16="http://schemas.microsoft.com/office/drawing/2014/main" id="{662EB93A-ECF6-43AC-8171-919FC56EC3CE}"/>
              </a:ext>
            </a:extLst>
          </p:cNvPr>
          <p:cNvSpPr/>
          <p:nvPr/>
        </p:nvSpPr>
        <p:spPr>
          <a:xfrm>
            <a:off x="4441595" y="2187189"/>
            <a:ext cx="260809" cy="260809"/>
          </a:xfrm>
          <a:prstGeom prst="star5">
            <a:avLst/>
          </a:prstGeom>
          <a:solidFill>
            <a:srgbClr val="F3C214"/>
          </a:solidFill>
          <a:ln>
            <a:solidFill>
              <a:srgbClr val="F3C21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6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C62E84E6-E790-4880-9284-9A5CAFE44F43}"/>
              </a:ext>
            </a:extLst>
          </p:cNvPr>
          <p:cNvSpPr/>
          <p:nvPr/>
        </p:nvSpPr>
        <p:spPr>
          <a:xfrm>
            <a:off x="465276" y="3314609"/>
            <a:ext cx="5713518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>
                <a:latin typeface="Arial" panose="020B0604020202020204" pitchFamily="34" charset="0"/>
              </a:rPr>
              <a:t>Ein </a:t>
            </a:r>
            <a:r>
              <a:rPr lang="en-US" sz="1350" b="1" dirty="0" err="1">
                <a:latin typeface="Arial" panose="020B0604020202020204" pitchFamily="34" charset="0"/>
              </a:rPr>
              <a:t>paar</a:t>
            </a:r>
            <a:r>
              <a:rPr lang="en-US" sz="1350" b="1" dirty="0">
                <a:latin typeface="Arial" panose="020B0604020202020204" pitchFamily="34" charset="0"/>
              </a:rPr>
              <a:t> </a:t>
            </a:r>
            <a:r>
              <a:rPr lang="en-US" sz="1350" b="1" dirty="0" err="1">
                <a:latin typeface="Arial" panose="020B0604020202020204" pitchFamily="34" charset="0"/>
              </a:rPr>
              <a:t>beachtenswerte</a:t>
            </a:r>
            <a:r>
              <a:rPr lang="en-US" sz="1350" b="1" dirty="0">
                <a:latin typeface="Arial" panose="020B0604020202020204" pitchFamily="34" charset="0"/>
              </a:rPr>
              <a:t> Dinge </a:t>
            </a:r>
            <a:r>
              <a:rPr lang="en-US" sz="1350" b="1" dirty="0" err="1">
                <a:latin typeface="Arial" panose="020B0604020202020204" pitchFamily="34" charset="0"/>
              </a:rPr>
              <a:t>bei</a:t>
            </a:r>
            <a:r>
              <a:rPr lang="en-US" sz="1350" b="1" dirty="0">
                <a:latin typeface="Arial" panose="020B0604020202020204" pitchFamily="34" charset="0"/>
              </a:rPr>
              <a:t> der </a:t>
            </a:r>
            <a:r>
              <a:rPr lang="en-US" sz="1350" b="1" dirty="0" err="1">
                <a:latin typeface="Arial" panose="020B0604020202020204" pitchFamily="34" charset="0"/>
              </a:rPr>
              <a:t>Quellenauswahl</a:t>
            </a:r>
            <a:endParaRPr lang="en-US" sz="1350" b="1" dirty="0">
              <a:latin typeface="Arial" panose="020B0604020202020204" pitchFamily="34" charset="0"/>
            </a:endParaRPr>
          </a:p>
          <a:p>
            <a:endParaRPr lang="en-US" sz="1350" b="1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latin typeface="Arial" panose="020B0604020202020204" pitchFamily="34" charset="0"/>
              </a:rPr>
              <a:t>Ist</a:t>
            </a:r>
            <a:r>
              <a:rPr lang="en-US" sz="1350" dirty="0">
                <a:latin typeface="Arial" panose="020B0604020202020204" pitchFamily="34" charset="0"/>
              </a:rPr>
              <a:t> die Quelle </a:t>
            </a:r>
            <a:r>
              <a:rPr lang="en-US" sz="1350" dirty="0" err="1">
                <a:latin typeface="Arial" panose="020B0604020202020204" pitchFamily="34" charset="0"/>
              </a:rPr>
              <a:t>selbst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vertrauenswürdig</a:t>
            </a:r>
            <a:r>
              <a:rPr lang="en-US" sz="1350" dirty="0">
                <a:latin typeface="Arial" panose="020B0604020202020204" pitchFamily="34" charset="0"/>
              </a:rPr>
              <a:t>?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latin typeface="Arial" panose="020B0604020202020204" pitchFamily="34" charset="0"/>
              </a:rPr>
              <a:t>Welche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Interessen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vertritt</a:t>
            </a:r>
            <a:r>
              <a:rPr lang="en-US" sz="1350" dirty="0">
                <a:latin typeface="Arial" panose="020B0604020202020204" pitchFamily="34" charset="0"/>
              </a:rPr>
              <a:t> der </a:t>
            </a:r>
            <a:r>
              <a:rPr lang="en-US" sz="1350" dirty="0" err="1">
                <a:latin typeface="Arial" panose="020B0604020202020204" pitchFamily="34" charset="0"/>
              </a:rPr>
              <a:t>Herausgeber</a:t>
            </a:r>
            <a:r>
              <a:rPr lang="en-US" sz="1350" dirty="0">
                <a:latin typeface="Arial" panose="020B0604020202020204" pitchFamily="34" charset="0"/>
              </a:rPr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 err="1">
                <a:latin typeface="Arial" panose="020B0604020202020204" pitchFamily="34" charset="0"/>
              </a:rPr>
              <a:t>Lässt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sich</a:t>
            </a:r>
            <a:r>
              <a:rPr lang="en-US" sz="1350" dirty="0">
                <a:latin typeface="Arial" panose="020B0604020202020204" pitchFamily="34" charset="0"/>
              </a:rPr>
              <a:t> der </a:t>
            </a:r>
            <a:r>
              <a:rPr lang="en-US" sz="1350" dirty="0" err="1">
                <a:latin typeface="Arial" panose="020B0604020202020204" pitchFamily="34" charset="0"/>
              </a:rPr>
              <a:t>Datensatz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neben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anderen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Daten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legen</a:t>
            </a:r>
            <a:r>
              <a:rPr lang="en-US" sz="1350" dirty="0">
                <a:latin typeface="Arial" panose="020B0604020202020204" pitchFamily="34" charset="0"/>
              </a:rPr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</a:rPr>
              <a:t>Sind die </a:t>
            </a:r>
            <a:r>
              <a:rPr lang="en-US" sz="1350" dirty="0" err="1">
                <a:latin typeface="Arial" panose="020B0604020202020204" pitchFamily="34" charset="0"/>
              </a:rPr>
              <a:t>Daten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aktuell</a:t>
            </a:r>
            <a:r>
              <a:rPr lang="en-US" sz="1350" dirty="0">
                <a:latin typeface="Arial" panose="020B0604020202020204" pitchFamily="34" charset="0"/>
              </a:rPr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latin typeface="Arial" panose="020B0604020202020204" pitchFamily="34" charset="0"/>
              </a:rPr>
              <a:t>Sind die </a:t>
            </a:r>
            <a:r>
              <a:rPr lang="en-US" sz="1350" dirty="0" err="1">
                <a:latin typeface="Arial" panose="020B0604020202020204" pitchFamily="34" charset="0"/>
              </a:rPr>
              <a:t>Daten</a:t>
            </a:r>
            <a:r>
              <a:rPr lang="en-US" sz="1350" dirty="0">
                <a:latin typeface="Arial" panose="020B0604020202020204" pitchFamily="34" charset="0"/>
              </a:rPr>
              <a:t> </a:t>
            </a:r>
            <a:r>
              <a:rPr lang="en-US" sz="1350" dirty="0" err="1">
                <a:latin typeface="Arial" panose="020B0604020202020204" pitchFamily="34" charset="0"/>
              </a:rPr>
              <a:t>repräsentativ</a:t>
            </a:r>
            <a:r>
              <a:rPr lang="en-US" sz="1350" dirty="0"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Bildergebnis fÃ¼r suspicious">
            <a:extLst>
              <a:ext uri="{FF2B5EF4-FFF2-40B4-BE49-F238E27FC236}">
                <a16:creationId xmlns:a16="http://schemas.microsoft.com/office/drawing/2014/main" id="{76D336CD-D234-4B3D-B759-432EC1C25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8449" y="721758"/>
            <a:ext cx="3227102" cy="242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10">
            <a:extLst>
              <a:ext uri="{FF2B5EF4-FFF2-40B4-BE49-F238E27FC236}">
                <a16:creationId xmlns:a16="http://schemas.microsoft.com/office/drawing/2014/main" id="{AB362E6F-BA47-4EB0-8CEC-BFE2646DC998}"/>
              </a:ext>
            </a:extLst>
          </p:cNvPr>
          <p:cNvSpPr/>
          <p:nvPr/>
        </p:nvSpPr>
        <p:spPr>
          <a:xfrm>
            <a:off x="7917017" y="77760"/>
            <a:ext cx="1168711" cy="116719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7937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1">
            <a:extLst>
              <a:ext uri="{FF2B5EF4-FFF2-40B4-BE49-F238E27FC236}">
                <a16:creationId xmlns:a16="http://schemas.microsoft.com/office/drawing/2014/main" id="{6E9C6A80-CF11-4E89-BE80-C8E8DBA02EAC}"/>
              </a:ext>
            </a:extLst>
          </p:cNvPr>
          <p:cNvSpPr/>
          <p:nvPr/>
        </p:nvSpPr>
        <p:spPr>
          <a:xfrm>
            <a:off x="3462123" y="1463311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9624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FDDEDBDD-4FCB-40E2-BBDA-933508D415E6}"/>
              </a:ext>
            </a:extLst>
          </p:cNvPr>
          <p:cNvSpPr/>
          <p:nvPr/>
        </p:nvSpPr>
        <p:spPr>
          <a:xfrm>
            <a:off x="410173" y="3302049"/>
            <a:ext cx="7368491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Typische</a:t>
            </a:r>
            <a:r>
              <a:rPr lang="en-US" sz="1350" b="1" dirty="0">
                <a:latin typeface="Segoe UI" panose="020B0502040204020203" pitchFamily="34" charset="0"/>
                <a:cs typeface="Segoe UI" panose="020B0502040204020203" pitchFamily="34" charset="0"/>
              </a:rPr>
              <a:t> PR-</a:t>
            </a:r>
            <a:r>
              <a:rPr lang="en-US" sz="1350" b="1" dirty="0" err="1">
                <a:latin typeface="Segoe UI" panose="020B0502040204020203" pitchFamily="34" charset="0"/>
                <a:cs typeface="Segoe UI" panose="020B0502040204020203" pitchFamily="34" charset="0"/>
              </a:rPr>
              <a:t>Fragen</a:t>
            </a:r>
            <a:endParaRPr lang="en-US" sz="135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Wie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lautet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die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Geschichte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einem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Satz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Welches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Wissen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soll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sie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vermitteln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Was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macht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die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Geschichte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besonders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Wer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ist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die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Zielgruppe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Denke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an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Kommunikationsanlässe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Wann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ist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der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beste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Zeitpunkt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für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 die </a:t>
            </a:r>
            <a:r>
              <a:rPr lang="en-US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Veröffentlichung</a:t>
            </a:r>
            <a:r>
              <a:rPr lang="en-US" sz="135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pic>
        <p:nvPicPr>
          <p:cNvPr id="3076" name="Picture 4" descr="Bildergebnis fÃ¼r storytelling">
            <a:extLst>
              <a:ext uri="{FF2B5EF4-FFF2-40B4-BE49-F238E27FC236}">
                <a16:creationId xmlns:a16="http://schemas.microsoft.com/office/drawing/2014/main" id="{59FAF58D-8244-4ED2-AF4A-CFBCE5F9B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0178" y="743054"/>
            <a:ext cx="4243645" cy="23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11">
            <a:extLst>
              <a:ext uri="{FF2B5EF4-FFF2-40B4-BE49-F238E27FC236}">
                <a16:creationId xmlns:a16="http://schemas.microsoft.com/office/drawing/2014/main" id="{36534168-FC77-4C97-8F34-FB1131EDBF7A}"/>
              </a:ext>
            </a:extLst>
          </p:cNvPr>
          <p:cNvSpPr/>
          <p:nvPr/>
        </p:nvSpPr>
        <p:spPr>
          <a:xfrm>
            <a:off x="7917016" y="77760"/>
            <a:ext cx="1168711" cy="1167197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96978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2">
            <a:extLst>
              <a:ext uri="{FF2B5EF4-FFF2-40B4-BE49-F238E27FC236}">
                <a16:creationId xmlns:a16="http://schemas.microsoft.com/office/drawing/2014/main" id="{BADE1EE3-36A4-492E-9897-24145CFB4BE5}"/>
              </a:ext>
            </a:extLst>
          </p:cNvPr>
          <p:cNvSpPr/>
          <p:nvPr/>
        </p:nvSpPr>
        <p:spPr>
          <a:xfrm>
            <a:off x="3462123" y="1463311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1922719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040E5E6-1B4F-446F-9519-BB127943A4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165" y="697358"/>
            <a:ext cx="7530205" cy="3635931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7612C39-0973-47AF-B3FE-21048FD55A82}"/>
              </a:ext>
            </a:extLst>
          </p:cNvPr>
          <p:cNvSpPr/>
          <p:nvPr/>
        </p:nvSpPr>
        <p:spPr>
          <a:xfrm>
            <a:off x="6612409" y="697358"/>
            <a:ext cx="1186961" cy="5433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7" name="Oval 12">
            <a:extLst>
              <a:ext uri="{FF2B5EF4-FFF2-40B4-BE49-F238E27FC236}">
                <a16:creationId xmlns:a16="http://schemas.microsoft.com/office/drawing/2014/main" id="{9A6CE2F2-41FE-48EC-88FB-6A0F2791C0B0}"/>
              </a:ext>
            </a:extLst>
          </p:cNvPr>
          <p:cNvSpPr/>
          <p:nvPr/>
        </p:nvSpPr>
        <p:spPr>
          <a:xfrm>
            <a:off x="7917015" y="73466"/>
            <a:ext cx="1168712" cy="116719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8811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ildergebnis fÃ¼r power bi data map">
            <a:extLst>
              <a:ext uri="{FF2B5EF4-FFF2-40B4-BE49-F238E27FC236}">
                <a16:creationId xmlns:a16="http://schemas.microsoft.com/office/drawing/2014/main" id="{939E93D2-E3E4-4CB6-A0E2-89EC9B2FA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59" y="1707974"/>
            <a:ext cx="2598127" cy="1566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Bildergebnis fÃ¼r data storytelling timeline">
            <a:extLst>
              <a:ext uri="{FF2B5EF4-FFF2-40B4-BE49-F238E27FC236}">
                <a16:creationId xmlns:a16="http://schemas.microsoft.com/office/drawing/2014/main" id="{9504F582-601E-40CE-B352-49F9EF07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2719" y="1566267"/>
            <a:ext cx="2466242" cy="184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Bildergebnis fÃ¼r data storytelling visual">
            <a:extLst>
              <a:ext uri="{FF2B5EF4-FFF2-40B4-BE49-F238E27FC236}">
                <a16:creationId xmlns:a16="http://schemas.microsoft.com/office/drawing/2014/main" id="{D76F1C9C-BF17-46A3-A55F-BCD58FC35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4076" y="1515024"/>
            <a:ext cx="2320061" cy="195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E535A61D-5B88-4A40-B94D-4BA4AFD4D046}"/>
              </a:ext>
            </a:extLst>
          </p:cNvPr>
          <p:cNvSpPr txBox="1">
            <a:spLocks/>
          </p:cNvSpPr>
          <p:nvPr/>
        </p:nvSpPr>
        <p:spPr>
          <a:xfrm>
            <a:off x="552030" y="3765925"/>
            <a:ext cx="1808704" cy="5716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Wo?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989F45C-CE65-409E-BFDD-EBF1979C39D6}"/>
              </a:ext>
            </a:extLst>
          </p:cNvPr>
          <p:cNvSpPr txBox="1">
            <a:spLocks/>
          </p:cNvSpPr>
          <p:nvPr/>
        </p:nvSpPr>
        <p:spPr>
          <a:xfrm>
            <a:off x="3621487" y="3765925"/>
            <a:ext cx="1808704" cy="5716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Wann</a:t>
            </a: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CA5269F-1977-47AD-8F0E-65A99D3932B1}"/>
              </a:ext>
            </a:extLst>
          </p:cNvPr>
          <p:cNvSpPr txBox="1">
            <a:spLocks/>
          </p:cNvSpPr>
          <p:nvPr/>
        </p:nvSpPr>
        <p:spPr>
          <a:xfrm>
            <a:off x="6169991" y="3765925"/>
            <a:ext cx="2488233" cy="571631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Verglichen</a:t>
            </a: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100" dirty="0" err="1">
                <a:latin typeface="Segoe UI" panose="020B0502040204020203" pitchFamily="34" charset="0"/>
                <a:cs typeface="Segoe UI" panose="020B0502040204020203" pitchFamily="34" charset="0"/>
              </a:rPr>
              <a:t>mit</a:t>
            </a:r>
            <a:r>
              <a:rPr lang="en-US" sz="2100" dirty="0">
                <a:latin typeface="Segoe UI" panose="020B0502040204020203" pitchFamily="34" charset="0"/>
                <a:cs typeface="Segoe UI" panose="020B0502040204020203" pitchFamily="34" charset="0"/>
              </a:rPr>
              <a:t> was?</a:t>
            </a:r>
          </a:p>
        </p:txBody>
      </p:sp>
      <p:sp>
        <p:nvSpPr>
          <p:cNvPr id="15" name="Oval 12">
            <a:extLst>
              <a:ext uri="{FF2B5EF4-FFF2-40B4-BE49-F238E27FC236}">
                <a16:creationId xmlns:a16="http://schemas.microsoft.com/office/drawing/2014/main" id="{75E1F91F-D0BA-4351-B5E7-E3E8BC058EB9}"/>
              </a:ext>
            </a:extLst>
          </p:cNvPr>
          <p:cNvSpPr/>
          <p:nvPr/>
        </p:nvSpPr>
        <p:spPr>
          <a:xfrm>
            <a:off x="7917015" y="73466"/>
            <a:ext cx="1168712" cy="116719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20689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0F17DA4-EA69-4A32-9282-C45AB55BC4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3921" y="303489"/>
            <a:ext cx="6796158" cy="4641947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3308C6C8-9DD7-4E94-A5F9-16F8AE6B16FA}"/>
              </a:ext>
            </a:extLst>
          </p:cNvPr>
          <p:cNvSpPr/>
          <p:nvPr/>
        </p:nvSpPr>
        <p:spPr>
          <a:xfrm>
            <a:off x="1452758" y="1907487"/>
            <a:ext cx="988817" cy="98881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01DC204-5304-4AC2-A561-38F9EAE19C50}"/>
              </a:ext>
            </a:extLst>
          </p:cNvPr>
          <p:cNvSpPr/>
          <p:nvPr/>
        </p:nvSpPr>
        <p:spPr>
          <a:xfrm>
            <a:off x="2514642" y="3471244"/>
            <a:ext cx="988817" cy="98881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20820E41-625A-4ABA-A326-E6B26A2A30A6}"/>
              </a:ext>
            </a:extLst>
          </p:cNvPr>
          <p:cNvSpPr/>
          <p:nvPr/>
        </p:nvSpPr>
        <p:spPr>
          <a:xfrm>
            <a:off x="4642096" y="1904227"/>
            <a:ext cx="988817" cy="98881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6B00709-9809-4D4E-BDF4-430657FB7F9B}"/>
              </a:ext>
            </a:extLst>
          </p:cNvPr>
          <p:cNvSpPr/>
          <p:nvPr/>
        </p:nvSpPr>
        <p:spPr>
          <a:xfrm>
            <a:off x="6765865" y="1904227"/>
            <a:ext cx="988817" cy="98881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EBD825E-5037-4272-A698-6C7EDA06DF53}"/>
              </a:ext>
            </a:extLst>
          </p:cNvPr>
          <p:cNvSpPr/>
          <p:nvPr/>
        </p:nvSpPr>
        <p:spPr>
          <a:xfrm>
            <a:off x="5707668" y="336784"/>
            <a:ext cx="988817" cy="98881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E4AF97-EBA0-41FF-B224-F240C83546D0}"/>
              </a:ext>
            </a:extLst>
          </p:cNvPr>
          <p:cNvSpPr/>
          <p:nvPr/>
        </p:nvSpPr>
        <p:spPr>
          <a:xfrm>
            <a:off x="6765865" y="336784"/>
            <a:ext cx="988817" cy="988817"/>
          </a:xfrm>
          <a:prstGeom prst="ellipse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175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Bildergebnis fÃ¼r power bi timeline storyteller">
            <a:extLst>
              <a:ext uri="{FF2B5EF4-FFF2-40B4-BE49-F238E27FC236}">
                <a16:creationId xmlns:a16="http://schemas.microsoft.com/office/drawing/2014/main" id="{09038634-81BE-4F10-867A-9646B83F3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2584" y="2562930"/>
            <a:ext cx="2214310" cy="179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dergebnis fÃ¼r power bi timeline storyteller">
            <a:extLst>
              <a:ext uri="{FF2B5EF4-FFF2-40B4-BE49-F238E27FC236}">
                <a16:creationId xmlns:a16="http://schemas.microsoft.com/office/drawing/2014/main" id="{29A310E8-9484-4F94-978F-ED1CED1252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137" y="781443"/>
            <a:ext cx="3903863" cy="358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2">
            <a:extLst>
              <a:ext uri="{FF2B5EF4-FFF2-40B4-BE49-F238E27FC236}">
                <a16:creationId xmlns:a16="http://schemas.microsoft.com/office/drawing/2014/main" id="{9F2D1C44-D4A1-4C99-B3BB-FA458A18CC1C}"/>
              </a:ext>
            </a:extLst>
          </p:cNvPr>
          <p:cNvSpPr/>
          <p:nvPr/>
        </p:nvSpPr>
        <p:spPr>
          <a:xfrm>
            <a:off x="7917015" y="73466"/>
            <a:ext cx="1168712" cy="116719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0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600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</a:p>
        </p:txBody>
      </p:sp>
    </p:spTree>
    <p:extLst>
      <p:ext uri="{BB962C8B-B14F-4D97-AF65-F5344CB8AC3E}">
        <p14:creationId xmlns:p14="http://schemas.microsoft.com/office/powerpoint/2010/main" val="326838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E74D40FC-2B4A-4F7D-86D9-89BEE4D7C8B9}"/>
              </a:ext>
            </a:extLst>
          </p:cNvPr>
          <p:cNvSpPr txBox="1"/>
          <p:nvPr/>
        </p:nvSpPr>
        <p:spPr>
          <a:xfrm>
            <a:off x="239076" y="368187"/>
            <a:ext cx="2403222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Trust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Innovation</a:t>
            </a:r>
          </a:p>
          <a:p>
            <a:pPr algn="ctr"/>
            <a:r>
              <a:rPr lang="de-AT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Artificial</a:t>
            </a:r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de-AT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Intelligence</a:t>
            </a:r>
            <a:endParaRPr lang="de-AT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Modern Work &amp; Modern Life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Intelligent Cloud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D724061-B923-46EA-885D-E1AEF2E032A4}"/>
              </a:ext>
            </a:extLst>
          </p:cNvPr>
          <p:cNvSpPr txBox="1"/>
          <p:nvPr/>
        </p:nvSpPr>
        <p:spPr>
          <a:xfrm>
            <a:off x="5070705" y="3754182"/>
            <a:ext cx="3488007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Öffentliche Daten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Eigene Daten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Event- oder Location (Events, Essen, Kaffee)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Social Listening &amp; Coverage </a:t>
            </a:r>
            <a:r>
              <a:rPr lang="de-AT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Insights</a:t>
            </a:r>
            <a:endParaRPr lang="de-AT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4C0F0924-DEF9-4E80-84CF-7BC680E9DFBC}"/>
              </a:ext>
            </a:extLst>
          </p:cNvPr>
          <p:cNvSpPr txBox="1"/>
          <p:nvPr/>
        </p:nvSpPr>
        <p:spPr>
          <a:xfrm>
            <a:off x="6072262" y="575936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Interactives</a:t>
            </a:r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 (Power BI, Datawrapper)</a:t>
            </a: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Videos</a:t>
            </a:r>
          </a:p>
          <a:p>
            <a:pPr algn="ctr"/>
            <a:r>
              <a:rPr lang="de-AT" sz="1350" dirty="0" err="1">
                <a:latin typeface="Segoe UI" panose="020B0502040204020203" pitchFamily="34" charset="0"/>
                <a:cs typeface="Segoe UI" panose="020B0502040204020203" pitchFamily="34" charset="0"/>
              </a:rPr>
              <a:t>Infographics</a:t>
            </a:r>
            <a:endParaRPr lang="de-AT" sz="135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de-AT" sz="1350" dirty="0">
                <a:latin typeface="Segoe UI" panose="020B0502040204020203" pitchFamily="34" charset="0"/>
                <a:cs typeface="Segoe UI" panose="020B0502040204020203" pitchFamily="34" charset="0"/>
              </a:rPr>
              <a:t>…</a:t>
            </a: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id="{9B10EB76-A948-45F8-BB1B-FA7748F7EFB3}"/>
              </a:ext>
            </a:extLst>
          </p:cNvPr>
          <p:cNvSpPr/>
          <p:nvPr/>
        </p:nvSpPr>
        <p:spPr>
          <a:xfrm>
            <a:off x="2650290" y="932059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DATA</a:t>
            </a: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3492A143-E5C4-4EDE-B4DA-9A03018CA828}"/>
              </a:ext>
            </a:extLst>
          </p:cNvPr>
          <p:cNvSpPr/>
          <p:nvPr/>
        </p:nvSpPr>
        <p:spPr>
          <a:xfrm>
            <a:off x="4273955" y="932059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STORY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18289176-AE80-4632-8900-B0BFD37E4DFE}"/>
              </a:ext>
            </a:extLst>
          </p:cNvPr>
          <p:cNvSpPr/>
          <p:nvPr/>
        </p:nvSpPr>
        <p:spPr>
          <a:xfrm>
            <a:off x="3462123" y="2006749"/>
            <a:ext cx="2219754" cy="2216878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endParaRPr lang="en-US" sz="11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VISUAL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AFB654B0-E56D-40C6-9F98-9B44EED0B821}"/>
              </a:ext>
            </a:extLst>
          </p:cNvPr>
          <p:cNvSpPr txBox="1"/>
          <p:nvPr/>
        </p:nvSpPr>
        <p:spPr>
          <a:xfrm>
            <a:off x="3643430" y="2526130"/>
            <a:ext cx="642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Graph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93E3C023-0A39-4CD5-9E81-A14955C35BD1}"/>
              </a:ext>
            </a:extLst>
          </p:cNvPr>
          <p:cNvSpPr txBox="1"/>
          <p:nvPr/>
        </p:nvSpPr>
        <p:spPr>
          <a:xfrm>
            <a:off x="4273954" y="1633655"/>
            <a:ext cx="588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Tale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023306C8-7703-47C9-98A3-9CC7BA0108E2}"/>
              </a:ext>
            </a:extLst>
          </p:cNvPr>
          <p:cNvSpPr txBox="1"/>
          <p:nvPr/>
        </p:nvSpPr>
        <p:spPr>
          <a:xfrm>
            <a:off x="4868066" y="2526130"/>
            <a:ext cx="588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Art</a:t>
            </a:r>
          </a:p>
        </p:txBody>
      </p:sp>
      <p:sp>
        <p:nvSpPr>
          <p:cNvPr id="16" name="5-Point Star 16">
            <a:extLst>
              <a:ext uri="{FF2B5EF4-FFF2-40B4-BE49-F238E27FC236}">
                <a16:creationId xmlns:a16="http://schemas.microsoft.com/office/drawing/2014/main" id="{B044F483-FA2A-4561-8F4D-628A45A33672}"/>
              </a:ext>
            </a:extLst>
          </p:cNvPr>
          <p:cNvSpPr/>
          <p:nvPr/>
        </p:nvSpPr>
        <p:spPr>
          <a:xfrm>
            <a:off x="4441595" y="2187189"/>
            <a:ext cx="260809" cy="260809"/>
          </a:xfrm>
          <a:prstGeom prst="star5">
            <a:avLst/>
          </a:prstGeom>
          <a:solidFill>
            <a:srgbClr val="F3C214"/>
          </a:solidFill>
          <a:ln>
            <a:solidFill>
              <a:srgbClr val="F3C214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01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B441EA5A-AB4C-407E-9AE1-10CCD90A33DB}"/>
              </a:ext>
            </a:extLst>
          </p:cNvPr>
          <p:cNvSpPr/>
          <p:nvPr/>
        </p:nvSpPr>
        <p:spPr>
          <a:xfrm>
            <a:off x="610645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Mit Daten ein Problem beschreiben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08FD83CD-B264-4115-849E-7AFD8531CC8B}"/>
              </a:ext>
            </a:extLst>
          </p:cNvPr>
          <p:cNvCxnSpPr>
            <a:cxnSpLocks/>
          </p:cNvCxnSpPr>
          <p:nvPr/>
        </p:nvCxnSpPr>
        <p:spPr>
          <a:xfrm>
            <a:off x="1416980" y="3419574"/>
            <a:ext cx="0" cy="783960"/>
          </a:xfrm>
          <a:prstGeom prst="line">
            <a:avLst/>
          </a:prstGeom>
          <a:ln w="38100">
            <a:solidFill>
              <a:srgbClr val="33B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Bildergebnis fÃ¼r danger icon png">
            <a:extLst>
              <a:ext uri="{FF2B5EF4-FFF2-40B4-BE49-F238E27FC236}">
                <a16:creationId xmlns:a16="http://schemas.microsoft.com/office/drawing/2014/main" id="{10D18F4B-44FC-4FAD-B1F0-6195D993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165" y="2770552"/>
            <a:ext cx="465631" cy="4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F1C1D3B1-C001-4D11-A551-50800E4B5770}"/>
              </a:ext>
            </a:extLst>
          </p:cNvPr>
          <p:cNvSpPr/>
          <p:nvPr/>
        </p:nvSpPr>
        <p:spPr>
          <a:xfrm rot="10800000">
            <a:off x="616690" y="4203534"/>
            <a:ext cx="7910621" cy="286064"/>
          </a:xfrm>
          <a:prstGeom prst="rect">
            <a:avLst/>
          </a:prstGeom>
          <a:gradFill>
            <a:gsLst>
              <a:gs pos="0">
                <a:srgbClr val="C00000"/>
              </a:gs>
              <a:gs pos="50000">
                <a:srgbClr val="FFC00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402398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6A6B57F-6409-4344-99D8-948174761D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634" y="282173"/>
            <a:ext cx="6868732" cy="457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7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F096943-7D7D-4616-8828-8C5E4B84CE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856" y="313654"/>
            <a:ext cx="6774288" cy="451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0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CE94C2-1493-4BBD-AAF9-3180FF07C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573" y="314746"/>
            <a:ext cx="7247244" cy="451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2070B21-03EB-42A7-8045-0BE13A015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64" y="282961"/>
            <a:ext cx="7392474" cy="457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4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B441EA5A-AB4C-407E-9AE1-10CCD90A33DB}"/>
              </a:ext>
            </a:extLst>
          </p:cNvPr>
          <p:cNvSpPr/>
          <p:nvPr/>
        </p:nvSpPr>
        <p:spPr>
          <a:xfrm>
            <a:off x="610645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Mit Daten ein Problem beschreiben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Bildergebnis fÃ¼r danger icon png">
            <a:extLst>
              <a:ext uri="{FF2B5EF4-FFF2-40B4-BE49-F238E27FC236}">
                <a16:creationId xmlns:a16="http://schemas.microsoft.com/office/drawing/2014/main" id="{10D18F4B-44FC-4FAD-B1F0-6195D993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165" y="2770552"/>
            <a:ext cx="465631" cy="4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D54F580-7127-4310-AC15-E02BF0408FAC}"/>
              </a:ext>
            </a:extLst>
          </p:cNvPr>
          <p:cNvSpPr/>
          <p:nvPr/>
        </p:nvSpPr>
        <p:spPr>
          <a:xfrm>
            <a:off x="3765666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Externe Daten zusammen-stellen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2" descr="Bildergebnis fÃ¼r survey icon">
            <a:extLst>
              <a:ext uri="{FF2B5EF4-FFF2-40B4-BE49-F238E27FC236}">
                <a16:creationId xmlns:a16="http://schemas.microsoft.com/office/drawing/2014/main" id="{C260A0E6-2285-494A-BD57-3BDCC0DC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86" y="2827829"/>
            <a:ext cx="511028" cy="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57E8E09-64F5-4F5D-8E16-7E3F7ADE91BA}"/>
              </a:ext>
            </a:extLst>
          </p:cNvPr>
          <p:cNvCxnSpPr>
            <a:cxnSpLocks/>
          </p:cNvCxnSpPr>
          <p:nvPr/>
        </p:nvCxnSpPr>
        <p:spPr>
          <a:xfrm>
            <a:off x="4572000" y="3419574"/>
            <a:ext cx="0" cy="783960"/>
          </a:xfrm>
          <a:prstGeom prst="line">
            <a:avLst/>
          </a:prstGeom>
          <a:ln w="3810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1BA1944A-5A9A-4000-9593-42E950B0BDC8}"/>
              </a:ext>
            </a:extLst>
          </p:cNvPr>
          <p:cNvCxnSpPr>
            <a:cxnSpLocks/>
          </p:cNvCxnSpPr>
          <p:nvPr/>
        </p:nvCxnSpPr>
        <p:spPr>
          <a:xfrm>
            <a:off x="1416980" y="3419574"/>
            <a:ext cx="0" cy="783960"/>
          </a:xfrm>
          <a:prstGeom prst="line">
            <a:avLst/>
          </a:prstGeom>
          <a:ln w="38100">
            <a:solidFill>
              <a:srgbClr val="33B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>
            <a:extLst>
              <a:ext uri="{FF2B5EF4-FFF2-40B4-BE49-F238E27FC236}">
                <a16:creationId xmlns:a16="http://schemas.microsoft.com/office/drawing/2014/main" id="{AEF8559D-FB19-4B02-A3CE-E57F7AE2C37A}"/>
              </a:ext>
            </a:extLst>
          </p:cNvPr>
          <p:cNvSpPr/>
          <p:nvPr/>
        </p:nvSpPr>
        <p:spPr>
          <a:xfrm rot="10800000">
            <a:off x="616690" y="4203534"/>
            <a:ext cx="7910621" cy="286064"/>
          </a:xfrm>
          <a:prstGeom prst="rect">
            <a:avLst/>
          </a:prstGeom>
          <a:gradFill>
            <a:gsLst>
              <a:gs pos="0">
                <a:srgbClr val="C00000"/>
              </a:gs>
              <a:gs pos="50000">
                <a:srgbClr val="FFC00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29624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456;p73"/>
          <p:cNvSpPr txBox="1"/>
          <p:nvPr/>
        </p:nvSpPr>
        <p:spPr>
          <a:xfrm>
            <a:off x="8175108" y="4768241"/>
            <a:ext cx="968505" cy="375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9" tIns="109716" rIns="137139" bIns="109716" anchor="t" anchorCtr="0">
            <a:noAutofit/>
          </a:bodyPr>
          <a:lstStyle/>
          <a:p>
            <a:pPr algn="r" defTabSz="914360">
              <a:lnSpc>
                <a:spcPct val="90000"/>
              </a:lnSpc>
              <a:buClr>
                <a:srgbClr val="000000"/>
              </a:buClr>
            </a:pPr>
            <a:r>
              <a:rPr lang="en" sz="600" kern="0">
                <a:solidFill>
                  <a:srgbClr val="FFFFFF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© 2018 Creation. </a:t>
            </a:r>
            <a:br>
              <a:rPr lang="en" sz="600" kern="0">
                <a:solidFill>
                  <a:srgbClr val="FFFFFF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</a:br>
            <a:r>
              <a:rPr lang="en" sz="600" kern="0">
                <a:solidFill>
                  <a:srgbClr val="FFFFFF">
                    <a:lumMod val="75000"/>
                  </a:srgb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Quattrocento Sans"/>
              </a:rPr>
              <a:t>All rights reserved.</a:t>
            </a:r>
            <a:endParaRPr sz="600" kern="0">
              <a:solidFill>
                <a:srgbClr val="FFFFFF">
                  <a:lumMod val="75000"/>
                </a:srgb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Arial"/>
            </a:endParaRPr>
          </a:p>
        </p:txBody>
      </p:sp>
      <p:pic>
        <p:nvPicPr>
          <p:cNvPr id="7" name="Picture 2" descr="Image result for microsoft logo transparent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275" y="4564246"/>
            <a:ext cx="948573" cy="203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reation weber shandwick agency log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7546" y="4466222"/>
            <a:ext cx="712985" cy="3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9D3C910-31F8-46B0-A8E0-FAED35621516}"/>
              </a:ext>
            </a:extLst>
          </p:cNvPr>
          <p:cNvSpPr txBox="1">
            <a:spLocks/>
          </p:cNvSpPr>
          <p:nvPr/>
        </p:nvSpPr>
        <p:spPr>
          <a:xfrm>
            <a:off x="3883783" y="1777653"/>
            <a:ext cx="1686272" cy="54497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spcFirstLastPara="1" wrap="square" lIns="109706" tIns="68564" rIns="109706" bIns="68564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Quattrocento Sans"/>
              <a:buNone/>
              <a:defRPr sz="35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60">
              <a:buClr>
                <a:srgbClr val="505050"/>
              </a:buClr>
              <a:buSzPts val="3600"/>
            </a:pPr>
            <a:r>
              <a:rPr lang="en-GB" sz="2800" kern="0">
                <a:solidFill>
                  <a:srgbClr val="50505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Insights from the Research</a:t>
            </a:r>
            <a:endParaRPr lang="en-GB" sz="1000" kern="0">
              <a:solidFill>
                <a:srgbClr val="505050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960159-7DE7-4A51-B429-DA24E5571BA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" y="1"/>
            <a:ext cx="9143222" cy="5373383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87FADEF-424F-4BBF-ABAD-A81D625F620A}"/>
              </a:ext>
            </a:extLst>
          </p:cNvPr>
          <p:cNvSpPr txBox="1">
            <a:spLocks/>
          </p:cNvSpPr>
          <p:nvPr/>
        </p:nvSpPr>
        <p:spPr>
          <a:xfrm>
            <a:off x="125053" y="560036"/>
            <a:ext cx="4817526" cy="544972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txBody>
          <a:bodyPr spcFirstLastPara="1" wrap="square" lIns="109706" tIns="68564" rIns="109706" bIns="68564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Quattrocento Sans"/>
              <a:buNone/>
              <a:defRPr sz="35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914360">
              <a:lnSpc>
                <a:spcPct val="100000"/>
              </a:lnSpc>
              <a:buClr>
                <a:srgbClr val="000000"/>
              </a:buClr>
              <a:buSzTx/>
              <a:defRPr/>
            </a:pPr>
            <a:r>
              <a:rPr lang="en-US" sz="2941" i="1" kern="0" dirty="0">
                <a:solidFill>
                  <a:schemeClr val="tx1"/>
                </a:solidFill>
                <a:latin typeface="Segoe UI" panose="020B0502040204020203" pitchFamily="34" charset="0"/>
                <a:cs typeface="Times New Roman" panose="02020603050405020304" pitchFamily="18" charset="0"/>
                <a:sym typeface="Arial"/>
              </a:rPr>
              <a:t>High-growth company leaders </a:t>
            </a:r>
            <a:r>
              <a:rPr lang="en-US" sz="2941" b="1" i="1" kern="0" dirty="0">
                <a:solidFill>
                  <a:schemeClr val="tx1"/>
                </a:solidFill>
                <a:latin typeface="Segoe UI" panose="020B0502040204020203" pitchFamily="34" charset="0"/>
                <a:cs typeface="Times New Roman" panose="02020603050405020304" pitchFamily="18" charset="0"/>
                <a:sym typeface="Arial"/>
              </a:rPr>
              <a:t>race to actively leverage AI </a:t>
            </a:r>
            <a:r>
              <a:rPr lang="en-US" sz="2941" i="1" kern="0" dirty="0">
                <a:solidFill>
                  <a:schemeClr val="tx1"/>
                </a:solidFill>
                <a:latin typeface="Segoe UI" panose="020B0502040204020203" pitchFamily="34" charset="0"/>
                <a:cs typeface="Times New Roman" panose="02020603050405020304" pitchFamily="18" charset="0"/>
                <a:sym typeface="Arial"/>
              </a:rPr>
              <a:t>to </a:t>
            </a:r>
            <a:r>
              <a:rPr lang="en-US" sz="2941" b="1" i="1" kern="0" dirty="0">
                <a:solidFill>
                  <a:schemeClr val="tx1"/>
                </a:solidFill>
                <a:latin typeface="Segoe UI" panose="020B0502040204020203" pitchFamily="34" charset="0"/>
                <a:cs typeface="Times New Roman" panose="02020603050405020304" pitchFamily="18" charset="0"/>
                <a:sym typeface="Arial"/>
              </a:rPr>
              <a:t>augment their roles </a:t>
            </a:r>
            <a:r>
              <a:rPr lang="en-US" sz="2941" i="1" kern="0" dirty="0">
                <a:solidFill>
                  <a:schemeClr val="tx1"/>
                </a:solidFill>
                <a:latin typeface="Segoe UI" panose="020B0502040204020203" pitchFamily="34" charset="0"/>
                <a:cs typeface="Times New Roman" panose="02020603050405020304" pitchFamily="18" charset="0"/>
                <a:sym typeface="Arial"/>
              </a:rPr>
              <a:t>and </a:t>
            </a:r>
            <a:r>
              <a:rPr lang="en-US" sz="2941" b="1" i="1" kern="0" dirty="0">
                <a:solidFill>
                  <a:schemeClr val="tx1"/>
                </a:solidFill>
                <a:latin typeface="Segoe UI" panose="020B0502040204020203" pitchFamily="34" charset="0"/>
                <a:cs typeface="Times New Roman" panose="02020603050405020304" pitchFamily="18" charset="0"/>
                <a:sym typeface="Arial"/>
              </a:rPr>
              <a:t>invest in people</a:t>
            </a:r>
          </a:p>
        </p:txBody>
      </p:sp>
    </p:spTree>
    <p:extLst>
      <p:ext uri="{BB962C8B-B14F-4D97-AF65-F5344CB8AC3E}">
        <p14:creationId xmlns:p14="http://schemas.microsoft.com/office/powerpoint/2010/main" val="5716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24188" y="-8881"/>
            <a:ext cx="5017016" cy="5143062"/>
          </a:xfrm>
          <a:prstGeom prst="rect">
            <a:avLst/>
          </a:prstGeom>
          <a:solidFill>
            <a:srgbClr val="005A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defTabSz="914381">
              <a:spcAft>
                <a:spcPts val="1200"/>
              </a:spcAft>
              <a:buClr>
                <a:srgbClr val="505050"/>
              </a:buClr>
              <a:defRPr/>
            </a:pPr>
            <a:endParaRPr lang="en-US" sz="1300" b="1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lvl="2" defTabSz="914381">
              <a:spcAft>
                <a:spcPts val="1200"/>
              </a:spcAft>
              <a:buClr>
                <a:srgbClr val="505050"/>
              </a:buClr>
              <a:defRPr/>
            </a:pPr>
            <a:endParaRPr lang="en-US" sz="1300" b="1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lvl="2" defTabSz="914381">
              <a:spcAft>
                <a:spcPts val="1200"/>
              </a:spcAft>
              <a:buClr>
                <a:srgbClr val="505050"/>
              </a:buClr>
              <a:defRPr/>
            </a:pPr>
            <a:endParaRPr lang="en-US" sz="1300" b="1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lvl="2" defTabSz="914381">
              <a:spcAft>
                <a:spcPts val="1200"/>
              </a:spcAft>
              <a:buClr>
                <a:srgbClr val="505050"/>
              </a:buClr>
              <a:defRPr/>
            </a:pPr>
            <a:endParaRPr lang="en-US" sz="1300" b="1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lvl="2" defTabSz="914381">
              <a:spcAft>
                <a:spcPts val="1200"/>
              </a:spcAft>
              <a:buClr>
                <a:srgbClr val="505050"/>
              </a:buClr>
              <a:defRPr/>
            </a:pPr>
            <a:endParaRPr lang="en-US" sz="1300" b="1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  <a:p>
            <a:pPr marL="0" lvl="2" defTabSz="914381">
              <a:spcAft>
                <a:spcPts val="1200"/>
              </a:spcAft>
              <a:buClr>
                <a:srgbClr val="505050"/>
              </a:buClr>
              <a:defRPr/>
            </a:pPr>
            <a:endParaRPr lang="en-US" sz="1300" b="1">
              <a:solidFill>
                <a:srgbClr val="FFFFFF"/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25053" y="1839892"/>
            <a:ext cx="4235188" cy="573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6" tIns="68570" rIns="109716" bIns="68570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Quattrocento Sans"/>
              <a:buNone/>
              <a:defRPr sz="3500" b="0" i="0" u="none" strike="noStrike" cap="none"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381">
              <a:buClr>
                <a:srgbClr val="505050"/>
              </a:buClr>
              <a:buSzPts val="3600"/>
              <a:defRPr/>
            </a:pPr>
            <a:r>
              <a:rPr lang="en-US" sz="2647">
                <a:solidFill>
                  <a:srgbClr val="FFFFFF"/>
                </a:solidFill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AI &amp; Business Impact</a:t>
            </a:r>
            <a:endParaRPr lang="en-US" sz="882">
              <a:solidFill>
                <a:srgbClr val="FFFFFF"/>
              </a:solidFill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3965D6-3A31-5C46-8B98-EE5FD9F2E2B9}"/>
              </a:ext>
            </a:extLst>
          </p:cNvPr>
          <p:cNvCxnSpPr>
            <a:cxnSpLocks/>
          </p:cNvCxnSpPr>
          <p:nvPr/>
        </p:nvCxnSpPr>
        <p:spPr>
          <a:xfrm flipV="1">
            <a:off x="336813" y="2412931"/>
            <a:ext cx="1418348" cy="5555"/>
          </a:xfrm>
          <a:prstGeom prst="line">
            <a:avLst/>
          </a:prstGeom>
          <a:ln w="50800">
            <a:gradFill>
              <a:gsLst>
                <a:gs pos="0">
                  <a:srgbClr val="005A73"/>
                </a:gs>
                <a:gs pos="100000">
                  <a:srgbClr val="0070C0"/>
                </a:gs>
              </a:gsLst>
              <a:lin ang="0" scaled="0"/>
            </a:gra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342271" y="279388"/>
            <a:ext cx="4580849" cy="47334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0" lvl="2">
              <a:spcAft>
                <a:spcPts val="1200"/>
              </a:spcAft>
              <a:buClr>
                <a:srgbClr val="505050"/>
              </a:buClr>
              <a:defRPr/>
            </a:pPr>
            <a:r>
              <a:rPr lang="en-US" sz="1324" b="1" dirty="0">
                <a:solidFill>
                  <a:srgbClr val="FFFFFF"/>
                </a:solidFill>
                <a:latin typeface="+mj-lt"/>
                <a:ea typeface="Segoe UI Black" panose="020B0A02040204020203" pitchFamily="34" charset="0"/>
                <a:cs typeface="Segoe UI" panose="020B0502040204020203" pitchFamily="34" charset="0"/>
              </a:rPr>
              <a:t>High-growth companies – defined as those seeing double digital growth – are more than twice as likely to be using AI when compared to single-digit growth companies</a:t>
            </a:r>
          </a:p>
          <a:p>
            <a:pPr marL="210091" lvl="2" indent="-210091"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324" dirty="0">
                <a:solidFill>
                  <a:srgbClr val="FFFFFF"/>
                </a:solidFill>
                <a:latin typeface="+mj-lt"/>
                <a:ea typeface="Segoe UI Black"/>
                <a:cs typeface="Segoe UI"/>
              </a:rPr>
              <a:t>37.8% of high-growth companies are actively implementing AI</a:t>
            </a:r>
          </a:p>
          <a:p>
            <a:pPr marL="210091" lvl="2" indent="-210091"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324" dirty="0">
                <a:solidFill>
                  <a:srgbClr val="FFFFFF"/>
                </a:solidFill>
                <a:latin typeface="+mj-lt"/>
                <a:ea typeface="Segoe UI Black"/>
                <a:cs typeface="Segoe UI"/>
              </a:rPr>
              <a:t>17.1% of low-growth companies are actively implementing AI</a:t>
            </a:r>
          </a:p>
          <a:p>
            <a:pPr marL="252109" indent="-252109">
              <a:buFont typeface="Arial" panose="020B0604020202020204" pitchFamily="34" charset="0"/>
              <a:buChar char="•"/>
              <a:defRPr/>
            </a:pPr>
            <a:endParaRPr lang="en-US" sz="1324" dirty="0">
              <a:solidFill>
                <a:srgbClr val="FFFFFF"/>
              </a:solidFill>
              <a:latin typeface="+mj-lt"/>
            </a:endParaRPr>
          </a:p>
          <a:p>
            <a:pPr marL="0" lvl="2">
              <a:spcAft>
                <a:spcPts val="1200"/>
              </a:spcAft>
              <a:buClr>
                <a:srgbClr val="FFFFFF"/>
              </a:buClr>
              <a:defRPr/>
            </a:pPr>
            <a:r>
              <a:rPr lang="en-US" sz="1324" b="1" dirty="0">
                <a:latin typeface="+mj-lt"/>
                <a:cs typeface="Segoe UI" panose="020B0502040204020203" pitchFamily="34" charset="0"/>
              </a:rPr>
              <a:t>High-growth leaders are not only using more AI now, they also feel a greater urgency to deploy more AI in the immediate future – not only to drive efficiencies but growth too</a:t>
            </a:r>
          </a:p>
          <a:p>
            <a:pPr marL="210091" lvl="2" indent="-210091"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324" dirty="0">
                <a:solidFill>
                  <a:srgbClr val="FFFFFF"/>
                </a:solidFill>
                <a:latin typeface="+mj-lt"/>
                <a:ea typeface="Segoe UI Black"/>
                <a:cs typeface="Segoe UI"/>
              </a:rPr>
              <a:t>87.3% of high-growth companies intend to invest in decision-making AI in 1-3 years – vs. 66.7% of lower growth companies intend to invest in decision-making AI in 3-5 years</a:t>
            </a:r>
          </a:p>
          <a:p>
            <a:pPr marL="210091" lvl="2" indent="-210091">
              <a:spcAft>
                <a:spcPts val="1200"/>
              </a:spcAft>
              <a:buClr>
                <a:srgbClr val="FFFFFF"/>
              </a:buClr>
              <a:buFont typeface="Arial" panose="020B0604020202020204" pitchFamily="34" charset="0"/>
              <a:buChar char="•"/>
              <a:defRPr/>
            </a:pPr>
            <a:r>
              <a:rPr lang="en-US" sz="1324" dirty="0">
                <a:solidFill>
                  <a:srgbClr val="FFFFFF"/>
                </a:solidFill>
                <a:latin typeface="+mj-lt"/>
                <a:ea typeface="Segoe UI Black"/>
                <a:cs typeface="Segoe UI"/>
              </a:rPr>
              <a:t>45.5% of high-growth companies expect to use more AI </a:t>
            </a:r>
            <a:r>
              <a:rPr lang="en-US" sz="1324" b="1" dirty="0">
                <a:solidFill>
                  <a:srgbClr val="FFFFFF"/>
                </a:solidFill>
                <a:latin typeface="+mj-lt"/>
                <a:ea typeface="Segoe UI Black"/>
                <a:cs typeface="Segoe UI"/>
              </a:rPr>
              <a:t>in the coming year </a:t>
            </a:r>
            <a:r>
              <a:rPr lang="en-US" sz="1324" dirty="0">
                <a:solidFill>
                  <a:srgbClr val="FFFFFF"/>
                </a:solidFill>
                <a:latin typeface="+mj-lt"/>
                <a:ea typeface="Segoe UI Black"/>
                <a:cs typeface="Segoe UI"/>
              </a:rPr>
              <a:t>to improve decision making – as compared to 30.8% of lower growth companies</a:t>
            </a:r>
          </a:p>
        </p:txBody>
      </p:sp>
    </p:spTree>
    <p:extLst>
      <p:ext uri="{BB962C8B-B14F-4D97-AF65-F5344CB8AC3E}">
        <p14:creationId xmlns:p14="http://schemas.microsoft.com/office/powerpoint/2010/main" val="232145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105BD9FC-924F-4D42-9327-8C6DA7EB5B75}"/>
              </a:ext>
            </a:extLst>
          </p:cNvPr>
          <p:cNvSpPr txBox="1"/>
          <p:nvPr/>
        </p:nvSpPr>
        <p:spPr>
          <a:xfrm>
            <a:off x="5301852" y="3268577"/>
            <a:ext cx="2095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5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Channel Captain</a:t>
            </a:r>
            <a:endParaRPr lang="de-DE" sz="15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531BB2A-DDC3-40F4-9BF1-5606F5284A83}"/>
              </a:ext>
            </a:extLst>
          </p:cNvPr>
          <p:cNvSpPr txBox="1"/>
          <p:nvPr/>
        </p:nvSpPr>
        <p:spPr>
          <a:xfrm>
            <a:off x="1459706" y="3268577"/>
            <a:ext cx="20955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15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Content Captain</a:t>
            </a:r>
            <a:endParaRPr lang="de-DE" sz="15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8" name="circle" title="Icon of a circle with three smaller circles on it">
            <a:extLst>
              <a:ext uri="{FF2B5EF4-FFF2-40B4-BE49-F238E27FC236}">
                <a16:creationId xmlns:a16="http://schemas.microsoft.com/office/drawing/2014/main" id="{9340E9E3-D429-48C6-980F-3116B1B9969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612123" y="1445706"/>
            <a:ext cx="1474959" cy="1499457"/>
          </a:xfrm>
          <a:custGeom>
            <a:avLst/>
            <a:gdLst>
              <a:gd name="T0" fmla="*/ 26 w 340"/>
              <a:gd name="T1" fmla="*/ 224 h 345"/>
              <a:gd name="T2" fmla="*/ 23 w 340"/>
              <a:gd name="T3" fmla="*/ 198 h 345"/>
              <a:gd name="T4" fmla="*/ 119 w 340"/>
              <a:gd name="T5" fmla="*/ 59 h 345"/>
              <a:gd name="T6" fmla="*/ 77 w 340"/>
              <a:gd name="T7" fmla="*/ 312 h 345"/>
              <a:gd name="T8" fmla="*/ 170 w 340"/>
              <a:gd name="T9" fmla="*/ 345 h 345"/>
              <a:gd name="T10" fmla="*/ 262 w 340"/>
              <a:gd name="T11" fmla="*/ 312 h 345"/>
              <a:gd name="T12" fmla="*/ 314 w 340"/>
              <a:gd name="T13" fmla="*/ 224 h 345"/>
              <a:gd name="T14" fmla="*/ 317 w 340"/>
              <a:gd name="T15" fmla="*/ 198 h 345"/>
              <a:gd name="T16" fmla="*/ 220 w 340"/>
              <a:gd name="T17" fmla="*/ 60 h 345"/>
              <a:gd name="T18" fmla="*/ 170 w 340"/>
              <a:gd name="T19" fmla="*/ 102 h 345"/>
              <a:gd name="T20" fmla="*/ 221 w 340"/>
              <a:gd name="T21" fmla="*/ 51 h 345"/>
              <a:gd name="T22" fmla="*/ 170 w 340"/>
              <a:gd name="T23" fmla="*/ 0 h 345"/>
              <a:gd name="T24" fmla="*/ 119 w 340"/>
              <a:gd name="T25" fmla="*/ 51 h 345"/>
              <a:gd name="T26" fmla="*/ 170 w 340"/>
              <a:gd name="T27" fmla="*/ 102 h 345"/>
              <a:gd name="T28" fmla="*/ 51 w 340"/>
              <a:gd name="T29" fmla="*/ 319 h 345"/>
              <a:gd name="T30" fmla="*/ 102 w 340"/>
              <a:gd name="T31" fmla="*/ 268 h 345"/>
              <a:gd name="T32" fmla="*/ 51 w 340"/>
              <a:gd name="T33" fmla="*/ 217 h 345"/>
              <a:gd name="T34" fmla="*/ 0 w 340"/>
              <a:gd name="T35" fmla="*/ 268 h 345"/>
              <a:gd name="T36" fmla="*/ 51 w 340"/>
              <a:gd name="T37" fmla="*/ 319 h 345"/>
              <a:gd name="T38" fmla="*/ 289 w 340"/>
              <a:gd name="T39" fmla="*/ 319 h 345"/>
              <a:gd name="T40" fmla="*/ 340 w 340"/>
              <a:gd name="T41" fmla="*/ 268 h 345"/>
              <a:gd name="T42" fmla="*/ 289 w 340"/>
              <a:gd name="T43" fmla="*/ 217 h 345"/>
              <a:gd name="T44" fmla="*/ 238 w 340"/>
              <a:gd name="T45" fmla="*/ 268 h 345"/>
              <a:gd name="T46" fmla="*/ 289 w 340"/>
              <a:gd name="T47" fmla="*/ 319 h 3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40" h="345">
                <a:moveTo>
                  <a:pt x="26" y="224"/>
                </a:moveTo>
                <a:cubicBezTo>
                  <a:pt x="24" y="215"/>
                  <a:pt x="23" y="208"/>
                  <a:pt x="23" y="198"/>
                </a:cubicBezTo>
                <a:cubicBezTo>
                  <a:pt x="23" y="136"/>
                  <a:pt x="65" y="81"/>
                  <a:pt x="119" y="59"/>
                </a:cubicBezTo>
                <a:moveTo>
                  <a:pt x="77" y="312"/>
                </a:moveTo>
                <a:cubicBezTo>
                  <a:pt x="103" y="334"/>
                  <a:pt x="134" y="345"/>
                  <a:pt x="170" y="345"/>
                </a:cubicBezTo>
                <a:cubicBezTo>
                  <a:pt x="207" y="345"/>
                  <a:pt x="236" y="334"/>
                  <a:pt x="262" y="312"/>
                </a:cubicBezTo>
                <a:moveTo>
                  <a:pt x="314" y="224"/>
                </a:moveTo>
                <a:cubicBezTo>
                  <a:pt x="316" y="214"/>
                  <a:pt x="317" y="208"/>
                  <a:pt x="317" y="198"/>
                </a:cubicBezTo>
                <a:cubicBezTo>
                  <a:pt x="317" y="134"/>
                  <a:pt x="277" y="80"/>
                  <a:pt x="220" y="60"/>
                </a:cubicBezTo>
                <a:moveTo>
                  <a:pt x="170" y="102"/>
                </a:moveTo>
                <a:cubicBezTo>
                  <a:pt x="198" y="102"/>
                  <a:pt x="221" y="79"/>
                  <a:pt x="221" y="51"/>
                </a:cubicBezTo>
                <a:cubicBezTo>
                  <a:pt x="221" y="23"/>
                  <a:pt x="198" y="0"/>
                  <a:pt x="170" y="0"/>
                </a:cubicBezTo>
                <a:cubicBezTo>
                  <a:pt x="142" y="0"/>
                  <a:pt x="119" y="23"/>
                  <a:pt x="119" y="51"/>
                </a:cubicBezTo>
                <a:cubicBezTo>
                  <a:pt x="119" y="79"/>
                  <a:pt x="142" y="102"/>
                  <a:pt x="170" y="102"/>
                </a:cubicBezTo>
                <a:close/>
                <a:moveTo>
                  <a:pt x="51" y="319"/>
                </a:moveTo>
                <a:cubicBezTo>
                  <a:pt x="79" y="319"/>
                  <a:pt x="102" y="297"/>
                  <a:pt x="102" y="268"/>
                </a:cubicBezTo>
                <a:cubicBezTo>
                  <a:pt x="102" y="240"/>
                  <a:pt x="79" y="217"/>
                  <a:pt x="51" y="217"/>
                </a:cubicBezTo>
                <a:cubicBezTo>
                  <a:pt x="23" y="217"/>
                  <a:pt x="0" y="240"/>
                  <a:pt x="0" y="268"/>
                </a:cubicBezTo>
                <a:cubicBezTo>
                  <a:pt x="0" y="297"/>
                  <a:pt x="23" y="319"/>
                  <a:pt x="51" y="319"/>
                </a:cubicBezTo>
                <a:close/>
                <a:moveTo>
                  <a:pt x="289" y="319"/>
                </a:moveTo>
                <a:cubicBezTo>
                  <a:pt x="317" y="319"/>
                  <a:pt x="340" y="297"/>
                  <a:pt x="340" y="268"/>
                </a:cubicBezTo>
                <a:cubicBezTo>
                  <a:pt x="340" y="240"/>
                  <a:pt x="317" y="217"/>
                  <a:pt x="289" y="217"/>
                </a:cubicBezTo>
                <a:cubicBezTo>
                  <a:pt x="261" y="217"/>
                  <a:pt x="238" y="240"/>
                  <a:pt x="238" y="268"/>
                </a:cubicBezTo>
                <a:cubicBezTo>
                  <a:pt x="238" y="297"/>
                  <a:pt x="261" y="319"/>
                  <a:pt x="289" y="319"/>
                </a:cubicBezTo>
                <a:close/>
              </a:path>
            </a:pathLst>
          </a:custGeom>
          <a:noFill/>
          <a:ln w="38100" cap="sq">
            <a:solidFill>
              <a:schemeClr val="tx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  <p:sp>
        <p:nvSpPr>
          <p:cNvPr id="9" name="box" title="Icon of a box">
            <a:extLst>
              <a:ext uri="{FF2B5EF4-FFF2-40B4-BE49-F238E27FC236}">
                <a16:creationId xmlns:a16="http://schemas.microsoft.com/office/drawing/2014/main" id="{1D64D9DF-E7E2-4E14-82A2-6E1AA03A690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773062" y="1470551"/>
            <a:ext cx="1468787" cy="1482752"/>
          </a:xfrm>
          <a:custGeom>
            <a:avLst/>
            <a:gdLst>
              <a:gd name="T0" fmla="*/ 87 w 240"/>
              <a:gd name="T1" fmla="*/ 0 h 244"/>
              <a:gd name="T2" fmla="*/ 165 w 240"/>
              <a:gd name="T3" fmla="*/ 83 h 244"/>
              <a:gd name="T4" fmla="*/ 198 w 240"/>
              <a:gd name="T5" fmla="*/ 39 h 244"/>
              <a:gd name="T6" fmla="*/ 123 w 240"/>
              <a:gd name="T7" fmla="*/ 39 h 244"/>
              <a:gd name="T8" fmla="*/ 240 w 240"/>
              <a:gd name="T9" fmla="*/ 83 h 244"/>
              <a:gd name="T10" fmla="*/ 80 w 240"/>
              <a:gd name="T11" fmla="*/ 83 h 244"/>
              <a:gd name="T12" fmla="*/ 80 w 240"/>
              <a:gd name="T13" fmla="*/ 244 h 244"/>
              <a:gd name="T14" fmla="*/ 240 w 240"/>
              <a:gd name="T15" fmla="*/ 244 h 244"/>
              <a:gd name="T16" fmla="*/ 240 w 240"/>
              <a:gd name="T17" fmla="*/ 83 h 244"/>
              <a:gd name="T18" fmla="*/ 80 w 240"/>
              <a:gd name="T19" fmla="*/ 173 h 244"/>
              <a:gd name="T20" fmla="*/ 80 w 240"/>
              <a:gd name="T21" fmla="*/ 83 h 244"/>
              <a:gd name="T22" fmla="*/ 0 w 240"/>
              <a:gd name="T23" fmla="*/ 0 h 244"/>
              <a:gd name="T24" fmla="*/ 0 w 240"/>
              <a:gd name="T25" fmla="*/ 137 h 244"/>
              <a:gd name="T26" fmla="*/ 80 w 240"/>
              <a:gd name="T27" fmla="*/ 244 h 244"/>
              <a:gd name="T28" fmla="*/ 80 w 240"/>
              <a:gd name="T29" fmla="*/ 173 h 244"/>
              <a:gd name="T30" fmla="*/ 119 w 240"/>
              <a:gd name="T31" fmla="*/ 0 h 244"/>
              <a:gd name="T32" fmla="*/ 0 w 240"/>
              <a:gd name="T33" fmla="*/ 0 h 244"/>
              <a:gd name="T34" fmla="*/ 80 w 240"/>
              <a:gd name="T35" fmla="*/ 83 h 244"/>
              <a:gd name="T36" fmla="*/ 240 w 240"/>
              <a:gd name="T37" fmla="*/ 83 h 244"/>
              <a:gd name="T38" fmla="*/ 161 w 240"/>
              <a:gd name="T39" fmla="*/ 0 h 244"/>
              <a:gd name="T40" fmla="*/ 119 w 240"/>
              <a:gd name="T41" fmla="*/ 0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40" h="244">
                <a:moveTo>
                  <a:pt x="87" y="0"/>
                </a:moveTo>
                <a:lnTo>
                  <a:pt x="165" y="83"/>
                </a:lnTo>
                <a:moveTo>
                  <a:pt x="198" y="39"/>
                </a:moveTo>
                <a:lnTo>
                  <a:pt x="123" y="39"/>
                </a:lnTo>
                <a:moveTo>
                  <a:pt x="240" y="83"/>
                </a:moveTo>
                <a:lnTo>
                  <a:pt x="80" y="83"/>
                </a:lnTo>
                <a:lnTo>
                  <a:pt x="80" y="244"/>
                </a:lnTo>
                <a:lnTo>
                  <a:pt x="240" y="244"/>
                </a:lnTo>
                <a:lnTo>
                  <a:pt x="240" y="83"/>
                </a:lnTo>
                <a:moveTo>
                  <a:pt x="80" y="173"/>
                </a:moveTo>
                <a:lnTo>
                  <a:pt x="80" y="83"/>
                </a:lnTo>
                <a:lnTo>
                  <a:pt x="0" y="0"/>
                </a:lnTo>
                <a:lnTo>
                  <a:pt x="0" y="137"/>
                </a:lnTo>
                <a:lnTo>
                  <a:pt x="80" y="244"/>
                </a:lnTo>
                <a:lnTo>
                  <a:pt x="80" y="173"/>
                </a:lnTo>
                <a:moveTo>
                  <a:pt x="119" y="0"/>
                </a:moveTo>
                <a:lnTo>
                  <a:pt x="0" y="0"/>
                </a:lnTo>
                <a:lnTo>
                  <a:pt x="80" y="83"/>
                </a:lnTo>
                <a:lnTo>
                  <a:pt x="240" y="83"/>
                </a:lnTo>
                <a:lnTo>
                  <a:pt x="161" y="0"/>
                </a:lnTo>
                <a:lnTo>
                  <a:pt x="119" y="0"/>
                </a:ln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gradFill>
                <a:gsLst>
                  <a:gs pos="0">
                    <a:srgbClr val="505050"/>
                  </a:gs>
                  <a:gs pos="100000">
                    <a:srgbClr val="505050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935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558338B-F7D6-4F9C-B083-D2D4A3841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918" y="271490"/>
            <a:ext cx="7222164" cy="460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77D368B-3557-4F96-9EB6-79D95FE3B9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53" y="195940"/>
            <a:ext cx="7493295" cy="46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BF8B784-AD0A-4EF1-9C28-4DB1594E42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353" y="233843"/>
            <a:ext cx="7493294" cy="467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4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EFE7740-BB0F-455F-AFE7-01585C6B25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93" y="350360"/>
            <a:ext cx="7892015" cy="44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2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B441EA5A-AB4C-407E-9AE1-10CCD90A33DB}"/>
              </a:ext>
            </a:extLst>
          </p:cNvPr>
          <p:cNvSpPr/>
          <p:nvPr/>
        </p:nvSpPr>
        <p:spPr>
          <a:xfrm>
            <a:off x="610645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Mit Daten ein Problem beschreiben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Bildergebnis fÃ¼r danger icon png">
            <a:extLst>
              <a:ext uri="{FF2B5EF4-FFF2-40B4-BE49-F238E27FC236}">
                <a16:creationId xmlns:a16="http://schemas.microsoft.com/office/drawing/2014/main" id="{10D18F4B-44FC-4FAD-B1F0-6195D993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165" y="2770552"/>
            <a:ext cx="465631" cy="4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D54F580-7127-4310-AC15-E02BF0408FAC}"/>
              </a:ext>
            </a:extLst>
          </p:cNvPr>
          <p:cNvSpPr/>
          <p:nvPr/>
        </p:nvSpPr>
        <p:spPr>
          <a:xfrm>
            <a:off x="3765666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Daten neu sammeln und auswerten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2" descr="Bildergebnis fÃ¼r survey icon">
            <a:extLst>
              <a:ext uri="{FF2B5EF4-FFF2-40B4-BE49-F238E27FC236}">
                <a16:creationId xmlns:a16="http://schemas.microsoft.com/office/drawing/2014/main" id="{C260A0E6-2285-494A-BD57-3BDCC0DC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86" y="2827829"/>
            <a:ext cx="511028" cy="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F57E8E09-64F5-4F5D-8E16-7E3F7ADE91BA}"/>
              </a:ext>
            </a:extLst>
          </p:cNvPr>
          <p:cNvCxnSpPr>
            <a:cxnSpLocks/>
          </p:cNvCxnSpPr>
          <p:nvPr/>
        </p:nvCxnSpPr>
        <p:spPr>
          <a:xfrm>
            <a:off x="4572000" y="3419574"/>
            <a:ext cx="0" cy="783960"/>
          </a:xfrm>
          <a:prstGeom prst="line">
            <a:avLst/>
          </a:prstGeom>
          <a:ln w="3810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E74F4222-E9DE-49BF-AC37-A74C3E0597F6}"/>
              </a:ext>
            </a:extLst>
          </p:cNvPr>
          <p:cNvSpPr/>
          <p:nvPr/>
        </p:nvSpPr>
        <p:spPr>
          <a:xfrm>
            <a:off x="7045036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Mit eigenen Daten neues Wissen generieren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4" descr="Bildergebnis fÃ¼r data png">
            <a:extLst>
              <a:ext uri="{FF2B5EF4-FFF2-40B4-BE49-F238E27FC236}">
                <a16:creationId xmlns:a16="http://schemas.microsoft.com/office/drawing/2014/main" id="{0E8DCA06-33EA-45AB-B42E-3F81C3FE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402" y="2865375"/>
            <a:ext cx="435935" cy="4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98E5F916-9CFB-4724-9C72-2D624BBC9C80}"/>
              </a:ext>
            </a:extLst>
          </p:cNvPr>
          <p:cNvCxnSpPr>
            <a:cxnSpLocks/>
          </p:cNvCxnSpPr>
          <p:nvPr/>
        </p:nvCxnSpPr>
        <p:spPr>
          <a:xfrm>
            <a:off x="7851369" y="3419574"/>
            <a:ext cx="0" cy="783960"/>
          </a:xfrm>
          <a:prstGeom prst="line">
            <a:avLst/>
          </a:prstGeom>
          <a:ln w="38100">
            <a:solidFill>
              <a:srgbClr val="CB2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BDF8E0CD-57B3-4D21-96FB-5DAC8F24EEED}"/>
              </a:ext>
            </a:extLst>
          </p:cNvPr>
          <p:cNvCxnSpPr>
            <a:cxnSpLocks/>
          </p:cNvCxnSpPr>
          <p:nvPr/>
        </p:nvCxnSpPr>
        <p:spPr>
          <a:xfrm>
            <a:off x="1416980" y="3419574"/>
            <a:ext cx="0" cy="783960"/>
          </a:xfrm>
          <a:prstGeom prst="line">
            <a:avLst/>
          </a:prstGeom>
          <a:ln w="38100">
            <a:solidFill>
              <a:srgbClr val="33B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D09B672E-7F1D-4DA4-8CBB-1AABA14C21DB}"/>
              </a:ext>
            </a:extLst>
          </p:cNvPr>
          <p:cNvSpPr/>
          <p:nvPr/>
        </p:nvSpPr>
        <p:spPr>
          <a:xfrm rot="10800000">
            <a:off x="616690" y="4203534"/>
            <a:ext cx="7910621" cy="286064"/>
          </a:xfrm>
          <a:prstGeom prst="rect">
            <a:avLst/>
          </a:prstGeom>
          <a:gradFill>
            <a:gsLst>
              <a:gs pos="0">
                <a:srgbClr val="C00000"/>
              </a:gs>
              <a:gs pos="50000">
                <a:srgbClr val="FFC00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7153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ICROSOFT SECURITY INTELLIGENCE REPORT">
            <a:hlinkClick r:id="rId3"/>
            <a:extLst>
              <a:ext uri="{FF2B5EF4-FFF2-40B4-BE49-F238E27FC236}">
                <a16:creationId xmlns:a16="http://schemas.microsoft.com/office/drawing/2014/main" id="{28E5F66B-50F3-4A57-816B-7BC4EAEB29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36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ICROSOFT SECURITY INTELLIGENCE REPORT">
            <a:hlinkClick r:id="rId3"/>
            <a:extLst>
              <a:ext uri="{FF2B5EF4-FFF2-40B4-BE49-F238E27FC236}">
                <a16:creationId xmlns:a16="http://schemas.microsoft.com/office/drawing/2014/main" id="{E16BD229-D207-4832-A875-A9B9BBC9D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4C5D954-8FF6-46E7-94B2-DAC36BE1F4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337" y="207923"/>
            <a:ext cx="8107326" cy="467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B441EA5A-AB4C-407E-9AE1-10CCD90A33DB}"/>
              </a:ext>
            </a:extLst>
          </p:cNvPr>
          <p:cNvSpPr/>
          <p:nvPr/>
        </p:nvSpPr>
        <p:spPr>
          <a:xfrm>
            <a:off x="265368" y="181266"/>
            <a:ext cx="2303224" cy="230322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Mit Daten ein Problem beschreiben</a:t>
            </a:r>
          </a:p>
          <a:p>
            <a:pPr algn="ctr"/>
            <a:endParaRPr lang="de-AT" sz="135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BEISPIEL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" name="Picture 2" descr="Bildergebnis fÃ¼r danger icon png">
            <a:extLst>
              <a:ext uri="{FF2B5EF4-FFF2-40B4-BE49-F238E27FC236}">
                <a16:creationId xmlns:a16="http://schemas.microsoft.com/office/drawing/2014/main" id="{10D18F4B-44FC-4FAD-B1F0-6195D9931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4165" y="2770552"/>
            <a:ext cx="465631" cy="4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3D54F580-7127-4310-AC15-E02BF0408FAC}"/>
              </a:ext>
            </a:extLst>
          </p:cNvPr>
          <p:cNvSpPr/>
          <p:nvPr/>
        </p:nvSpPr>
        <p:spPr>
          <a:xfrm>
            <a:off x="3765666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Daten sammeln und auswerten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3" name="Picture 2" descr="Bildergebnis fÃ¼r survey icon">
            <a:extLst>
              <a:ext uri="{FF2B5EF4-FFF2-40B4-BE49-F238E27FC236}">
                <a16:creationId xmlns:a16="http://schemas.microsoft.com/office/drawing/2014/main" id="{C260A0E6-2285-494A-BD57-3BDCC0DC3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486" y="2827829"/>
            <a:ext cx="511028" cy="51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E74F4222-E9DE-49BF-AC37-A74C3E0597F6}"/>
              </a:ext>
            </a:extLst>
          </p:cNvPr>
          <p:cNvSpPr/>
          <p:nvPr/>
        </p:nvSpPr>
        <p:spPr>
          <a:xfrm>
            <a:off x="7045036" y="974493"/>
            <a:ext cx="1612669" cy="161266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350" b="1" dirty="0">
                <a:solidFill>
                  <a:schemeClr val="bg1"/>
                </a:solidFill>
                <a:latin typeface="+mj-lt"/>
              </a:rPr>
              <a:t>Mit eigenen Daten neues Wissen generieren</a:t>
            </a:r>
            <a:endParaRPr lang="de-DE" sz="135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6" name="Picture 4" descr="Bildergebnis fÃ¼r data png">
            <a:extLst>
              <a:ext uri="{FF2B5EF4-FFF2-40B4-BE49-F238E27FC236}">
                <a16:creationId xmlns:a16="http://schemas.microsoft.com/office/drawing/2014/main" id="{0E8DCA06-33EA-45AB-B42E-3F81C3FE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hotocopy trans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3402" y="2865375"/>
            <a:ext cx="435935" cy="435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D7D26B5-D338-42AC-B841-A277AC6CBCD8}"/>
              </a:ext>
            </a:extLst>
          </p:cNvPr>
          <p:cNvCxnSpPr>
            <a:cxnSpLocks/>
          </p:cNvCxnSpPr>
          <p:nvPr/>
        </p:nvCxnSpPr>
        <p:spPr>
          <a:xfrm>
            <a:off x="4572000" y="3419574"/>
            <a:ext cx="0" cy="783960"/>
          </a:xfrm>
          <a:prstGeom prst="line">
            <a:avLst/>
          </a:prstGeom>
          <a:ln w="38100">
            <a:solidFill>
              <a:srgbClr val="FDC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41142EBB-F1C2-4303-9E8D-BC61A2F09510}"/>
              </a:ext>
            </a:extLst>
          </p:cNvPr>
          <p:cNvCxnSpPr>
            <a:cxnSpLocks/>
          </p:cNvCxnSpPr>
          <p:nvPr/>
        </p:nvCxnSpPr>
        <p:spPr>
          <a:xfrm>
            <a:off x="7851369" y="3419574"/>
            <a:ext cx="0" cy="783960"/>
          </a:xfrm>
          <a:prstGeom prst="line">
            <a:avLst/>
          </a:prstGeom>
          <a:ln w="38100">
            <a:solidFill>
              <a:srgbClr val="CB21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48D21E0-4476-4665-BE1C-8FB56726F3F1}"/>
              </a:ext>
            </a:extLst>
          </p:cNvPr>
          <p:cNvCxnSpPr>
            <a:cxnSpLocks/>
          </p:cNvCxnSpPr>
          <p:nvPr/>
        </p:nvCxnSpPr>
        <p:spPr>
          <a:xfrm>
            <a:off x="1416980" y="3419574"/>
            <a:ext cx="0" cy="783960"/>
          </a:xfrm>
          <a:prstGeom prst="line">
            <a:avLst/>
          </a:prstGeom>
          <a:ln w="38100">
            <a:solidFill>
              <a:srgbClr val="33B3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>
            <a:extLst>
              <a:ext uri="{FF2B5EF4-FFF2-40B4-BE49-F238E27FC236}">
                <a16:creationId xmlns:a16="http://schemas.microsoft.com/office/drawing/2014/main" id="{9BFDE4C5-D655-49A6-B2B5-D6E2B302713E}"/>
              </a:ext>
            </a:extLst>
          </p:cNvPr>
          <p:cNvSpPr/>
          <p:nvPr/>
        </p:nvSpPr>
        <p:spPr>
          <a:xfrm rot="10800000">
            <a:off x="616690" y="4203534"/>
            <a:ext cx="7910621" cy="286064"/>
          </a:xfrm>
          <a:prstGeom prst="rect">
            <a:avLst/>
          </a:prstGeom>
          <a:gradFill>
            <a:gsLst>
              <a:gs pos="0">
                <a:srgbClr val="C00000"/>
              </a:gs>
              <a:gs pos="50000">
                <a:srgbClr val="FFC000"/>
              </a:gs>
              <a:gs pos="100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357307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U_Munich_Roboterassistent">
            <a:hlinkClick r:id="" action="ppaction://media"/>
            <a:extLst>
              <a:ext uri="{FF2B5EF4-FFF2-40B4-BE49-F238E27FC236}">
                <a16:creationId xmlns:a16="http://schemas.microsoft.com/office/drawing/2014/main" id="{C102CAD6-0BEB-430A-B3CB-2953D1541F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4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59E88BE-FECE-4261-8B87-6C548A5955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003" y="264538"/>
            <a:ext cx="8521995" cy="46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307689" y="304974"/>
            <a:ext cx="8220075" cy="433965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KENNE DEIN PUBLIKUM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88859" y="1934887"/>
            <a:ext cx="1936334" cy="276999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Hat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sehr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wenig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Zeit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8859" y="2380015"/>
            <a:ext cx="1936334" cy="276999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Ist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ungeduldig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536342" y="1934887"/>
            <a:ext cx="2357618" cy="276999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Stelle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Infos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direkt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ersichtlich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dar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36342" y="2375557"/>
            <a:ext cx="2357618" cy="276999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Fokussiere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dich auf das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Thema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36342" y="3441563"/>
            <a:ext cx="2357618" cy="276999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Kläre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die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Erwartungshaltung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8859" y="2825143"/>
            <a:ext cx="1936334" cy="461665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Muss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fundierte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Entscheidungen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treffen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8859" y="3458416"/>
            <a:ext cx="1936334" cy="276999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Beruft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sich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auf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Fakten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8859" y="3914231"/>
            <a:ext cx="1936334" cy="461665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Analytische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Denkweise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(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manchmal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Wingdings" panose="05000000000000000000" pitchFamily="2" charset="2"/>
              </a:rPr>
              <a:t>)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536342" y="2816227"/>
            <a:ext cx="2357618" cy="461665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Verwende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eine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Executive Summary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36342" y="3914231"/>
            <a:ext cx="2357618" cy="461665"/>
          </a:xfrm>
          <a:prstGeom prst="rect">
            <a:avLst/>
          </a:prstGeom>
          <a:noFill/>
          <a:ln w="12700">
            <a:solidFill>
              <a:srgbClr val="F3C21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Verstehe</a:t>
            </a:r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den Impact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der </a:t>
            </a:r>
            <a:r>
              <a:rPr lang="en-US" sz="1200" dirty="0" err="1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Daten</a:t>
            </a:r>
            <a:endParaRPr lang="en-US" sz="120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2514" y="1128356"/>
            <a:ext cx="3209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Eigenschaften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eines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/r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typischen</a:t>
            </a:r>
            <a:endParaRPr lang="en-US" sz="12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Entscheider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*in…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536342" y="1128355"/>
            <a:ext cx="3398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… und so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sollten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Daten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dieser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Person</a:t>
            </a:r>
          </a:p>
          <a:p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präsentiert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1200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werden</a:t>
            </a:r>
            <a:r>
              <a:rPr lang="en-US" sz="12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…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366131" y="1849100"/>
            <a:ext cx="24366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Man wird dir zuhören, wenn du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Über relevante Dinge sprichst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Komplexe Dinge einfach erklärst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Dinge in Zusammenhang setzt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Bisher Unbekanntes offenlegst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Die Sprache der Zielgruppe sprichst</a:t>
            </a:r>
          </a:p>
        </p:txBody>
      </p:sp>
    </p:spTree>
    <p:extLst>
      <p:ext uri="{BB962C8B-B14F-4D97-AF65-F5344CB8AC3E}">
        <p14:creationId xmlns:p14="http://schemas.microsoft.com/office/powerpoint/2010/main" val="112273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 animBg="1"/>
      <p:bldP spid="43" grpId="0" animBg="1"/>
      <p:bldP spid="4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F1ABDA66-7A5B-4D9E-8973-4803A31E1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336550"/>
            <a:ext cx="6705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32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DC34929-9158-41B3-BFF8-938A4AB1A2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9" y="207827"/>
            <a:ext cx="7057622" cy="47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CE5CF48-9005-4BA0-972A-2E6001E328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189" y="219209"/>
            <a:ext cx="7057622" cy="470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175A8D2-FDEC-4AFE-935A-7444AD864B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072" y="103002"/>
            <a:ext cx="7317857" cy="49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5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F066B67A-A596-4EB0-82CC-6560AE38F7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7464" y="288347"/>
            <a:ext cx="6089073" cy="456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99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2D87E772-88C5-489D-BD1B-F1536217E9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3929" y="350942"/>
            <a:ext cx="3076144" cy="444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57DF4B4-1E65-4EB5-8B3B-C6B5D1F0FB5B}"/>
              </a:ext>
            </a:extLst>
          </p:cNvPr>
          <p:cNvSpPr txBox="1"/>
          <p:nvPr/>
        </p:nvSpPr>
        <p:spPr>
          <a:xfrm>
            <a:off x="3183326" y="2257818"/>
            <a:ext cx="2386546" cy="627864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de-AT" sz="240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tizummo.de</a:t>
            </a:r>
            <a:endParaRPr lang="de-DE" sz="2400" dirty="0" err="1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702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6847989"/>
              </p:ext>
            </p:extLst>
          </p:nvPr>
        </p:nvGraphicFramePr>
        <p:xfrm>
          <a:off x="501073" y="1160991"/>
          <a:ext cx="8354568" cy="34793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553">
                  <a:extLst>
                    <a:ext uri="{9D8B030D-6E8A-4147-A177-3AD203B41FA5}">
                      <a16:colId xmlns:a16="http://schemas.microsoft.com/office/drawing/2014/main" val="2912175335"/>
                    </a:ext>
                  </a:extLst>
                </a:gridCol>
                <a:gridCol w="5727015">
                  <a:extLst>
                    <a:ext uri="{9D8B030D-6E8A-4147-A177-3AD203B41FA5}">
                      <a16:colId xmlns:a16="http://schemas.microsoft.com/office/drawing/2014/main" val="955516380"/>
                    </a:ext>
                  </a:extLst>
                </a:gridCol>
              </a:tblGrid>
              <a:tr h="312177"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Regel</a:t>
                      </a: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3C2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 err="1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cs typeface="Segoe UI Semibold" panose="020B0702040204020203" pitchFamily="34" charset="0"/>
                        </a:rPr>
                        <a:t>Erklärung</a:t>
                      </a:r>
                      <a:endParaRPr lang="en-US" sz="1200" b="0" dirty="0">
                        <a:solidFill>
                          <a:schemeClr val="tx1"/>
                        </a:solidFill>
                        <a:latin typeface="Segoe UI Semibold" panose="020B0702040204020203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3C2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7893674"/>
                  </a:ext>
                </a:extLst>
              </a:tr>
              <a:tr h="76975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DengXian" panose="02010600030101010101" pitchFamily="2" charset="-122"/>
                          <a:cs typeface="Segoe UI Light" panose="020B0502040204020203" pitchFamily="34" charset="0"/>
                        </a:rPr>
                        <a:t>Beginne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DengXian" panose="02010600030101010101" pitchFamily="2" charset="-122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DengXian" panose="02010600030101010101" pitchFamily="2" charset="-122"/>
                          <a:cs typeface="Segoe UI Light" panose="020B0502040204020203" pitchFamily="34" charset="0"/>
                        </a:rPr>
                        <a:t>mit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DengXian" panose="02010600030101010101" pitchFamily="2" charset="-122"/>
                          <a:cs typeface="Segoe UI Light" panose="020B0502040204020203" pitchFamily="34" charset="0"/>
                        </a:rPr>
                        <a:t> dem Ende</a:t>
                      </a: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3C2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chemeClr val="tx1"/>
                          </a:solidFill>
                          <a:effectLst/>
                          <a:latin typeface="Segoe UI Light" panose="020B0502040204020203" pitchFamily="34" charset="0"/>
                          <a:ea typeface="DengXian" panose="02010600030101010101" pitchFamily="2" charset="-122"/>
                          <a:cs typeface="Segoe UI Light" panose="020B0502040204020203" pitchFamily="34" charset="0"/>
                        </a:rPr>
                        <a:t>Welche Entscheidungen werden auf Grund dieses Reports getroffen, welche Zusammenhänge sind wichtig und auf welchem Business Level werden sie von wem getroffen? Wähle danach die Filter und KPIs.</a:t>
                      </a:r>
                      <a:endParaRPr lang="en-US" sz="1200" dirty="0">
                        <a:solidFill>
                          <a:schemeClr val="tx1"/>
                        </a:solidFill>
                        <a:effectLst/>
                        <a:latin typeface="Segoe UI Light" panose="020B0502040204020203" pitchFamily="34" charset="0"/>
                        <a:ea typeface="DengXian" panose="02010600030101010101" pitchFamily="2" charset="-122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3C21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9045888"/>
                  </a:ext>
                </a:extLst>
              </a:tr>
              <a:tr h="369211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Denke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kritisch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Verstehst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du was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gezeigt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wird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? Machen die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Kennzahlen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Sinn?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5679"/>
                  </a:ext>
                </a:extLst>
              </a:tr>
              <a:tr h="326156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Passe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die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Grafiken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auf die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Daten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an</a:t>
                      </a: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Stelle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sicher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dass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die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Grafiken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zu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den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Daten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passen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die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gezeigt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werden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sollen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985119"/>
                  </a:ext>
                </a:extLst>
              </a:tr>
              <a:tr h="538826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Einfach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ist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besser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Prüfe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kritisch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viele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Grafiken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wirklich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auf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eine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Seite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müssen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und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angeordnet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werden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sollten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6371367"/>
                  </a:ext>
                </a:extLst>
              </a:tr>
              <a:tr h="312177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Einheitlichkeit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Farben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Arten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der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Visualisierung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Schriftart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1440181"/>
                  </a:ext>
                </a:extLst>
              </a:tr>
              <a:tr h="312177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Benutze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‘Edit Interactions’</a:t>
                      </a: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Stelle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sicher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dass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Visualisierungen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wie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gewünscht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miteinander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interagieren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4203880"/>
                  </a:ext>
                </a:extLst>
              </a:tr>
              <a:tr h="538826"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Formatieren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für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mehr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Verständnis</a:t>
                      </a:r>
                      <a:endParaRPr lang="en-US" sz="1200" dirty="0">
                        <a:solidFill>
                          <a:schemeClr val="tx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Formatiere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Nummern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um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sie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besser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vergleichen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zu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können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 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(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z.B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.. %, </a:t>
                      </a:r>
                      <a:r>
                        <a:rPr lang="en-US" sz="1200" baseline="0" dirty="0" err="1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Tausend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rPr>
                        <a:t>, Mio., etc.)</a:t>
                      </a:r>
                    </a:p>
                  </a:txBody>
                  <a:tcPr marL="68526" marR="68526" marT="34263" marB="342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280643"/>
                  </a:ext>
                </a:extLst>
              </a:tr>
            </a:tbl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C0FC28EA-D052-4578-820B-7F9CBC10B6E5}"/>
              </a:ext>
            </a:extLst>
          </p:cNvPr>
          <p:cNvSpPr txBox="1">
            <a:spLocks/>
          </p:cNvSpPr>
          <p:nvPr/>
        </p:nvSpPr>
        <p:spPr>
          <a:xfrm>
            <a:off x="307689" y="304974"/>
            <a:ext cx="8220075" cy="433965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>
            <a:lvl1pPr marL="168090" marR="0" indent="-16809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647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  <a:ea typeface="+mn-ea"/>
                <a:cs typeface="+mn-cs"/>
              </a:defRPr>
            </a:lvl1pPr>
            <a:lvl2pPr marL="336179" marR="0" indent="-16809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59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  <a:lvl3pPr marL="504269" marR="0" indent="-16809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765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3pPr>
            <a:lvl4pPr marL="672358" marR="0" indent="-16809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18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4pPr>
            <a:lvl5pPr marL="840448" marR="0" indent="-168090" algn="l" defTabSz="68584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18" kern="1200" spc="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5pPr>
            <a:lvl6pPr marL="1886074" indent="-171462" algn="l" defTabSz="685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997" indent="-171462" algn="l" defTabSz="685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20" indent="-171462" algn="l" defTabSz="685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843" indent="-171462" algn="l" defTabSz="6858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47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18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DASHBOARD PRINZIPIEN</a:t>
            </a:r>
          </a:p>
        </p:txBody>
      </p:sp>
    </p:spTree>
    <p:extLst>
      <p:ext uri="{BB962C8B-B14F-4D97-AF65-F5344CB8AC3E}">
        <p14:creationId xmlns:p14="http://schemas.microsoft.com/office/powerpoint/2010/main" val="40353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8189ED0-74E6-4F4C-8683-D1595FF792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283" y="351105"/>
            <a:ext cx="7793435" cy="4441290"/>
          </a:xfrm>
          <a:prstGeom prst="rect">
            <a:avLst/>
          </a:prstGeom>
          <a:noFill/>
          <a:ln w="190500">
            <a:noFill/>
            <a:miter lim="800000"/>
          </a:ln>
          <a:effectLst>
            <a:outerShdw blurRad="76200" dist="19050" dir="5400000" algn="t" rotWithShape="0">
              <a:prstClr val="black">
                <a:alpha val="5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358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5-50112_Microsoft_Data_Insights_Summit_Template">
  <a:themeElements>
    <a:clrScheme name="Microsoft Data Insights Summit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B294"/>
      </a:accent2>
      <a:accent3>
        <a:srgbClr val="00188F"/>
      </a:accent3>
      <a:accent4>
        <a:srgbClr val="002050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Data_Insights_Summit_16x9_Template.potx" id="{2B47C538-BD25-4370-8584-9EC8A602D77E}" vid="{8994BEC7-3457-4D8D-8314-E918DBF5A28D}"/>
    </a:ext>
  </a:extLst>
</a:theme>
</file>

<file path=ppt/theme/theme2.xml><?xml version="1.0" encoding="utf-8"?>
<a:theme xmlns:a="http://schemas.openxmlformats.org/drawingml/2006/main" name="1_5-50112_Microsoft_Data_Insights_Summit_Template">
  <a:themeElements>
    <a:clrScheme name="Microsoft Data Insights Summit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B294"/>
      </a:accent2>
      <a:accent3>
        <a:srgbClr val="00188F"/>
      </a:accent3>
      <a:accent4>
        <a:srgbClr val="002050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Data_Insights_Summit_16x9_Template.potx" id="{2B47C538-BD25-4370-8584-9EC8A602D77E}" vid="{8994BEC7-3457-4D8D-8314-E918DBF5A28D}"/>
    </a:ext>
  </a:extLst>
</a:theme>
</file>

<file path=ppt/theme/theme3.xml><?xml version="1.0" encoding="utf-8"?>
<a:theme xmlns:a="http://schemas.openxmlformats.org/drawingml/2006/main" name="2_5-50112_Microsoft_Data_Insights_Summit_Template">
  <a:themeElements>
    <a:clrScheme name="Microsoft Data Insights Summit">
      <a:dk1>
        <a:srgbClr val="353535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00B294"/>
      </a:accent2>
      <a:accent3>
        <a:srgbClr val="00188F"/>
      </a:accent3>
      <a:accent4>
        <a:srgbClr val="002050"/>
      </a:accent4>
      <a:accent5>
        <a:srgbClr val="737373"/>
      </a:accent5>
      <a:accent6>
        <a:srgbClr val="D2D2D2"/>
      </a:accent6>
      <a:hlink>
        <a:srgbClr val="0078D7"/>
      </a:hlink>
      <a:folHlink>
        <a:srgbClr val="0078D7"/>
      </a:folHlink>
    </a:clrScheme>
    <a:fontScheme name="Segoe UI Light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Data_Insights_Summit_16x9_Template [Read-Only]" id="{6B89A7D0-5B66-4677-8732-25238CC164F3}" vid="{98170BEA-1CEC-4B1B-8DAC-AC1F5A8EA7B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08A779A48BCA4CB93B352887A10E60" ma:contentTypeVersion="15" ma:contentTypeDescription="Create a new document." ma:contentTypeScope="" ma:versionID="a66c868164cc1fa6eff3551951f4c209">
  <xsd:schema xmlns:xsd="http://www.w3.org/2001/XMLSchema" xmlns:xs="http://www.w3.org/2001/XMLSchema" xmlns:p="http://schemas.microsoft.com/office/2006/metadata/properties" xmlns:ns3="2739a477-60fa-4421-8165-a3eeeba8e233" xmlns:ns4="4775ac45-5def-4322-95ec-cb3191de90be" targetNamespace="http://schemas.microsoft.com/office/2006/metadata/properties" ma:root="true" ma:fieldsID="395042f8816532a6fbd621b4d5c81b02" ns3:_="" ns4:_="">
    <xsd:import namespace="2739a477-60fa-4421-8165-a3eeeba8e233"/>
    <xsd:import namespace="4775ac45-5def-4322-95ec-cb3191de90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4:LastSharedByUser" minOccurs="0"/>
                <xsd:element ref="ns4:LastSharedByTime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9a477-60fa-4421-8165-a3eeeba8e2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5ac45-5def-4322-95ec-cb3191de90b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2739a477-60fa-4421-8165-a3eeeba8e23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264581-EB0F-4729-989D-F1EF11F81E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39a477-60fa-4421-8165-a3eeeba8e233"/>
    <ds:schemaRef ds:uri="4775ac45-5def-4322-95ec-cb3191de9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0B65FA4-BAAF-4DB0-A658-7F4DA7A8FE33}">
  <ds:schemaRefs>
    <ds:schemaRef ds:uri="http://schemas.microsoft.com/office/2006/metadata/properties"/>
    <ds:schemaRef ds:uri="http://schemas.microsoft.com/office/infopath/2007/PartnerControls"/>
    <ds:schemaRef ds:uri="2739a477-60fa-4421-8165-a3eeeba8e233"/>
  </ds:schemaRefs>
</ds:datastoreItem>
</file>

<file path=customXml/itemProps3.xml><?xml version="1.0" encoding="utf-8"?>
<ds:datastoreItem xmlns:ds="http://schemas.openxmlformats.org/officeDocument/2006/customXml" ds:itemID="{B93D0D7B-2DBC-42DD-B0CF-B7B06A6BD0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PBI_Presenation_Template</Template>
  <TotalTime>0</TotalTime>
  <Words>1392</Words>
  <Application>Microsoft Office PowerPoint</Application>
  <PresentationFormat>Bildschirmpräsentation (16:9)</PresentationFormat>
  <Paragraphs>316</Paragraphs>
  <Slides>76</Slides>
  <Notes>52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76</vt:i4>
      </vt:variant>
    </vt:vector>
  </HeadingPairs>
  <TitlesOfParts>
    <vt:vector size="89" baseType="lpstr">
      <vt:lpstr>Adam Warren pro</vt:lpstr>
      <vt:lpstr>Arial</vt:lpstr>
      <vt:lpstr>Calibri</vt:lpstr>
      <vt:lpstr>Consolas</vt:lpstr>
      <vt:lpstr>Quattrocento Sans</vt:lpstr>
      <vt:lpstr>Segoe UI</vt:lpstr>
      <vt:lpstr>Segoe UI Light</vt:lpstr>
      <vt:lpstr>Segoe UI Semibold</vt:lpstr>
      <vt:lpstr>Segoe UI Semilight</vt:lpstr>
      <vt:lpstr>Wingdings</vt:lpstr>
      <vt:lpstr>5-50112_Microsoft_Data_Insights_Summit_Template</vt:lpstr>
      <vt:lpstr>1_5-50112_Microsoft_Data_Insights_Summit_Template</vt:lpstr>
      <vt:lpstr>2_5-50112_Microsoft_Data_Insights_Summit_Template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 with Power BI</dc:title>
  <dc:creator>Sarina Stevens</dc:creator>
  <cp:lastModifiedBy>Timo Radzik (HVS-CONSULTING AG)</cp:lastModifiedBy>
  <cp:revision>80</cp:revision>
  <dcterms:created xsi:type="dcterms:W3CDTF">2016-03-23T03:58:23Z</dcterms:created>
  <dcterms:modified xsi:type="dcterms:W3CDTF">2019-08-20T10:31:17Z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Ref">
    <vt:lpwstr>https://api.informationprotection.azure.com/api/72f988bf-86f1-41af-91ab-2d7cd011db47</vt:lpwstr>
  </property>
  <property fmtid="{D5CDD505-2E9C-101B-9397-08002B2CF9AE}" pid="5" name="MSIP_Label_f42aa342-8706-4288-bd11-ebb85995028c_SetBy">
    <vt:lpwstr>jlumpkin@corp.microsoft.com</vt:lpwstr>
  </property>
  <property fmtid="{D5CDD505-2E9C-101B-9397-08002B2CF9AE}" pid="6" name="MSIP_Label_f42aa342-8706-4288-bd11-ebb85995028c_SetDate">
    <vt:lpwstr>2017-05-13T10:22:49.8540211-07:00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Extended_MSFT_Method">
    <vt:lpwstr>Automatic</vt:lpwstr>
  </property>
  <property fmtid="{D5CDD505-2E9C-101B-9397-08002B2CF9AE}" pid="10" name="Sensitivity">
    <vt:lpwstr>General</vt:lpwstr>
  </property>
  <property fmtid="{D5CDD505-2E9C-101B-9397-08002B2CF9AE}" pid="11" name="ContentTypeId">
    <vt:lpwstr>0x0101009E08A779A48BCA4CB93B352887A10E60</vt:lpwstr>
  </property>
  <property fmtid="{D5CDD505-2E9C-101B-9397-08002B2CF9AE}" pid="12" name="TaxKeyword">
    <vt:lpwstr/>
  </property>
  <property fmtid="{D5CDD505-2E9C-101B-9397-08002B2CF9AE}" pid="13" name="Event Name">
    <vt:lpwstr>74;#Microsoft Data Insights Summit|c04a46c7-e8f0-496a-be33-e3108263d5ba</vt:lpwstr>
  </property>
  <property fmtid="{D5CDD505-2E9C-101B-9397-08002B2CF9AE}" pid="14" name="Product">
    <vt:lpwstr/>
  </property>
  <property fmtid="{D5CDD505-2E9C-101B-9397-08002B2CF9AE}" pid="15" name="Event Location">
    <vt:lpwstr>14;#Seattle|54f46ed2-c77e-4a59-b182-a4171fdb0d11</vt:lpwstr>
  </property>
  <property fmtid="{D5CDD505-2E9C-101B-9397-08002B2CF9AE}" pid="16" name="Campaign">
    <vt:lpwstr/>
  </property>
  <property fmtid="{D5CDD505-2E9C-101B-9397-08002B2CF9AE}" pid="17" name="Event Venue">
    <vt:lpwstr>15;#Washington State Convention and Trade Center|2ebf141d-f871-4cc9-bf08-f87f112ab464</vt:lpwstr>
  </property>
  <property fmtid="{D5CDD505-2E9C-101B-9397-08002B2CF9AE}" pid="18" name="Track">
    <vt:lpwstr/>
  </property>
  <property fmtid="{D5CDD505-2E9C-101B-9397-08002B2CF9AE}" pid="19" name="Audience1">
    <vt:lpwstr/>
  </property>
</Properties>
</file>