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7" r:id="rId3"/>
    <p:sldId id="262" r:id="rId4"/>
    <p:sldId id="282" r:id="rId5"/>
    <p:sldId id="276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AA1"/>
    <a:srgbClr val="3E6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/>
    <p:restoredTop sz="94694"/>
  </p:normalViewPr>
  <p:slideViewPr>
    <p:cSldViewPr>
      <p:cViewPr varScale="1">
        <p:scale>
          <a:sx n="84" d="100"/>
          <a:sy n="84" d="100"/>
        </p:scale>
        <p:origin x="-129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5E991-CDBB-4310-980D-B0888B891CFA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778B-5A14-40FD-929E-6DEE4D41F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98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-171399"/>
            <a:ext cx="6228184" cy="466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/>
              <a:t>xxxx</a:t>
            </a:r>
            <a:endParaRPr lang="en-US" dirty="0"/>
          </a:p>
          <a:p>
            <a:pPr lvl="1"/>
            <a:r>
              <a:rPr lang="sv-SE" dirty="0" err="1"/>
              <a:t>xxxx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28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69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3458283" cy="25922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190" y="1484783"/>
            <a:ext cx="1993041" cy="199304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31107" y="3879590"/>
            <a:ext cx="8229600" cy="1143000"/>
          </a:xfrm>
        </p:spPr>
        <p:txBody>
          <a:bodyPr/>
          <a:lstStyle/>
          <a:p>
            <a:r>
              <a:rPr lang="th-TH" dirty="0"/>
              <a:t>ขอบคุณค่ะ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46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6939-90D0-41DB-9C7A-66B1B7BB1A47}" type="datetimeFigureOut">
              <a:rPr lang="sv-SE" smtClean="0"/>
              <a:t>2021-03-05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E46EC-2395-4573-A541-148083751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83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iwise.s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663" y="393305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/>
              <a:t>“</a:t>
            </a:r>
            <a:r>
              <a:rPr lang="th-TH" sz="3600" b="1" dirty="0" err="1"/>
              <a:t>ค</a:t>
            </a:r>
            <a:r>
              <a:rPr lang="th-TH" sz="3600" b="1" dirty="0"/>
              <a:t>อร</a:t>
            </a:r>
            <a:r>
              <a:rPr lang="th-TH" sz="3600" b="1" dirty="0" err="1"/>
              <a:t>์ส</a:t>
            </a:r>
            <a:r>
              <a:rPr lang="th-TH" sz="3600" b="1" dirty="0"/>
              <a:t>พี่เลี้ยง รุ่นพี่สอนรุ่นน้อง</a:t>
            </a:r>
            <a:r>
              <a:rPr lang="" sz="3600" b="1" dirty="0"/>
              <a:t> </a:t>
            </a:r>
            <a:r>
              <a:rPr lang="th-TH" sz="3600" b="1" dirty="0"/>
              <a:t>รุ่น</a:t>
            </a:r>
            <a:r>
              <a:rPr lang="sv-SE" sz="3600" b="1" dirty="0"/>
              <a:t> 3</a:t>
            </a:r>
            <a:r>
              <a:rPr lang="th-TH" sz="3600" b="1" dirty="0"/>
              <a:t>”</a:t>
            </a:r>
          </a:p>
          <a:p>
            <a:pPr algn="ctr"/>
            <a:endParaRPr lang="sv-SE" sz="2800" b="1" dirty="0">
              <a:latin typeface="Thonburi" pitchFamily="2" charset="-34"/>
              <a:cs typeface="Thonburi" pitchFamily="2" charset="-34"/>
            </a:endParaRPr>
          </a:p>
          <a:p>
            <a:pPr algn="ctr"/>
            <a:r>
              <a:rPr lang="th-TH" sz="2800" b="1" dirty="0">
                <a:latin typeface="Thonburi" pitchFamily="2" charset="-34"/>
                <a:cs typeface="Thonburi" pitchFamily="2" charset="-34"/>
              </a:rPr>
              <a:t>แหล่งข้อมูลน่าเชื่อถือหาได้ที่ไหน</a:t>
            </a:r>
          </a:p>
          <a:p>
            <a:pPr algn="ctr"/>
            <a:r>
              <a:rPr lang="th-TH" sz="2800" b="1" dirty="0">
                <a:latin typeface="Thonburi" pitchFamily="2" charset="-34"/>
                <a:cs typeface="Thonburi" pitchFamily="2" charset="-34"/>
              </a:rPr>
              <a:t>เมื่อไม่รู้และอยากรู้ จะทำอย่างไร</a:t>
            </a:r>
            <a:r>
              <a:rPr lang="sv-SE" sz="2800" b="1" dirty="0">
                <a:latin typeface="Thonburi" pitchFamily="2" charset="-34"/>
                <a:cs typeface="Thonburi" pitchFamily="2" charset="-34"/>
              </a:rPr>
              <a:t>?</a:t>
            </a:r>
            <a:endParaRPr lang="th-TH" sz="2800" b="1" dirty="0">
              <a:latin typeface="Thonburi" pitchFamily="2" charset="-34"/>
              <a:cs typeface="Thonburi" pitchFamily="2" charset="-34"/>
            </a:endParaRPr>
          </a:p>
          <a:p>
            <a:pPr algn="ctr"/>
            <a:endParaRPr lang="th-TH" sz="2000" dirty="0">
              <a:latin typeface="Thonburi" pitchFamily="2" charset="-34"/>
              <a:cs typeface="Thonburi" pitchFamily="2" charset="-34"/>
            </a:endParaRPr>
          </a:p>
          <a:p>
            <a:pPr algn="ctr" fontAlgn="base"/>
            <a:r>
              <a:rPr lang="th-TH" sz="2400" b="1" dirty="0">
                <a:latin typeface="Thonburi" pitchFamily="2" charset="-34"/>
                <a:cs typeface="Thonburi" pitchFamily="2" charset="-34"/>
              </a:rPr>
              <a:t>6</a:t>
            </a:r>
            <a:r>
              <a:rPr lang="th-TH" sz="2000" b="1" dirty="0">
                <a:latin typeface="Thonburi" pitchFamily="2" charset="-34"/>
                <a:cs typeface="Thonburi" pitchFamily="2" charset="-34"/>
              </a:rPr>
              <a:t> </a:t>
            </a:r>
            <a:r>
              <a:rPr lang="th-TH" sz="2800" b="1" dirty="0">
                <a:latin typeface="Thonburi" pitchFamily="2" charset="-34"/>
                <a:cs typeface="Thonburi" pitchFamily="2" charset="-34"/>
              </a:rPr>
              <a:t>มีนาคม </a:t>
            </a:r>
            <a:r>
              <a:rPr lang="th-TH" sz="2400" b="1" dirty="0">
                <a:latin typeface="Thonburi" pitchFamily="2" charset="-34"/>
                <a:cs typeface="Thonburi" pitchFamily="2" charset="-34"/>
              </a:rPr>
              <a:t>2021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2541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22C7D-2192-7149-BEEB-B5B2D0D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cs typeface="Thonburi" pitchFamily="2" charset="-34"/>
              </a:rPr>
              <a:t>ชัวร์ก่อนแชร์</a:t>
            </a:r>
            <a:r>
              <a:rPr lang="sv-SE" b="1" dirty="0">
                <a:cs typeface="Thonburi" pitchFamily="2" charset="-34"/>
              </a:rPr>
              <a:t> : KÄLLKRITIK </a:t>
            </a:r>
            <a:endParaRPr lang="x-none" dirty="0"/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xmlns="" id="{0C99E98F-AE2B-1341-BD1E-06DD3BCFC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120680" cy="5100567"/>
          </a:xfrm>
        </p:spPr>
      </p:pic>
    </p:spTree>
    <p:extLst>
      <p:ext uri="{BB962C8B-B14F-4D97-AF65-F5344CB8AC3E}">
        <p14:creationId xmlns:p14="http://schemas.microsoft.com/office/powerpoint/2010/main" val="295397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cs typeface="Thonburi" pitchFamily="2" charset="-34"/>
              </a:rPr>
              <a:t>4 </a:t>
            </a:r>
            <a:r>
              <a:rPr lang="th-TH" b="1" dirty="0">
                <a:cs typeface="Thonburi" pitchFamily="2" charset="-34"/>
              </a:rPr>
              <a:t>สิ่งที่ต้องนึกถึงในการอ่านข้อมูล</a:t>
            </a:r>
            <a:br>
              <a:rPr lang="th-TH" b="1" dirty="0">
                <a:cs typeface="Thonburi" pitchFamily="2" charset="-34"/>
              </a:rPr>
            </a:br>
            <a:r>
              <a:rPr lang="th-TH" b="1" dirty="0">
                <a:cs typeface="Thonburi" pitchFamily="2" charset="-34"/>
              </a:rPr>
              <a:t>แบบคิดวิเคราะห์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958011"/>
          </a:xfrm>
        </p:spPr>
        <p:txBody>
          <a:bodyPr>
            <a:normAutofit/>
          </a:bodyPr>
          <a:lstStyle/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ต้นฉบับ หรือของแท้ไหม (</a:t>
            </a:r>
            <a:r>
              <a:rPr lang="en-GB" dirty="0" err="1">
                <a:latin typeface="Thonburi Light" pitchFamily="2" charset="-34"/>
                <a:cs typeface="Thonburi Light" pitchFamily="2" charset="-34"/>
              </a:rPr>
              <a:t>Äkthet</a:t>
            </a:r>
            <a:r>
              <a:rPr lang="th-TH" dirty="0">
                <a:latin typeface="Thonburi Light" pitchFamily="2" charset="-34"/>
                <a:cs typeface="Thonburi Light" pitchFamily="2" charset="-34"/>
              </a:rPr>
              <a:t>)</a:t>
            </a:r>
            <a:r>
              <a:rPr lang="en-GB" dirty="0">
                <a:latin typeface="Thonburi Light" pitchFamily="2" charset="-34"/>
                <a:cs typeface="Thonburi Light" pitchFamily="2" charset="-34"/>
              </a:rPr>
              <a:t> </a:t>
            </a:r>
            <a:endParaRPr lang="th-TH" dirty="0">
              <a:latin typeface="Thonburi Light" pitchFamily="2" charset="-34"/>
              <a:cs typeface="Thonburi Light" pitchFamily="2" charset="-34"/>
            </a:endParaRP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เขียนเมื่อไร (</a:t>
            </a:r>
            <a:r>
              <a:rPr lang="en-GB" dirty="0" err="1">
                <a:latin typeface="Thonburi Light" pitchFamily="2" charset="-34"/>
                <a:cs typeface="Thonburi Light" pitchFamily="2" charset="-34"/>
              </a:rPr>
              <a:t>Tid</a:t>
            </a:r>
            <a:r>
              <a:rPr lang="th-TH" dirty="0">
                <a:latin typeface="Thonburi Light" pitchFamily="2" charset="-34"/>
                <a:cs typeface="Thonburi Light" pitchFamily="2" charset="-34"/>
              </a:rPr>
              <a:t>)</a:t>
            </a:r>
            <a:r>
              <a:rPr lang="en-GB" dirty="0">
                <a:latin typeface="Thonburi Light" pitchFamily="2" charset="-34"/>
                <a:cs typeface="Thonburi Light" pitchFamily="2" charset="-34"/>
              </a:rPr>
              <a:t> </a:t>
            </a:r>
            <a:endParaRPr lang="th-TH" dirty="0">
              <a:latin typeface="Thonburi Light" pitchFamily="2" charset="-34"/>
              <a:cs typeface="Thonburi Light" pitchFamily="2" charset="-34"/>
            </a:endParaRP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ฝักใฝ่ฝ่ายไหนไหม (</a:t>
            </a:r>
            <a:r>
              <a:rPr lang="en-GB" dirty="0" err="1">
                <a:latin typeface="Thonburi Light" pitchFamily="2" charset="-34"/>
                <a:cs typeface="Thonburi Light" pitchFamily="2" charset="-34"/>
              </a:rPr>
              <a:t>Beroende</a:t>
            </a:r>
            <a:r>
              <a:rPr lang="th-TH" dirty="0">
                <a:latin typeface="Thonburi Light" pitchFamily="2" charset="-34"/>
                <a:cs typeface="Thonburi Light" pitchFamily="2" charset="-34"/>
              </a:rPr>
              <a:t>)</a:t>
            </a: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ความโน้มเอียง (</a:t>
            </a:r>
            <a:r>
              <a:rPr lang="en-GB" dirty="0" err="1">
                <a:latin typeface="Thonburi Light" pitchFamily="2" charset="-34"/>
                <a:cs typeface="Thonburi Light" pitchFamily="2" charset="-34"/>
              </a:rPr>
              <a:t>Tendens</a:t>
            </a:r>
            <a:r>
              <a:rPr lang="th-TH" dirty="0">
                <a:latin typeface="Thonburi Light" pitchFamily="2" charset="-34"/>
                <a:cs typeface="Thonburi Light" pitchFamily="2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065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>
                <a:cs typeface="Thonburi" pitchFamily="2" charset="-34"/>
              </a:rPr>
              <a:t>ไม่รู้แล้วอยากรู้ ทำยังไง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958011"/>
          </a:xfrm>
        </p:spPr>
        <p:txBody>
          <a:bodyPr>
            <a:normAutofit/>
          </a:bodyPr>
          <a:lstStyle/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พึ่งตัวเองเป็นอันดับแรก</a:t>
            </a: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ค้นหาข้อมูลจากแหล่งที่เชื่อที่ได้ เช่น ข้อมูลเรื่องการทำงาน หาที่ </a:t>
            </a:r>
            <a:r>
              <a:rPr lang="en-US" dirty="0" err="1">
                <a:latin typeface="Thonburi Light" pitchFamily="2" charset="-34"/>
                <a:cs typeface="Thonburi Light" pitchFamily="2" charset="-34"/>
              </a:rPr>
              <a:t>arbetsförmedlingen</a:t>
            </a:r>
            <a:r>
              <a:rPr lang="en-US" dirty="0">
                <a:latin typeface="Thonburi Light" pitchFamily="2" charset="-34"/>
                <a:cs typeface="Thonburi Light" pitchFamily="2" charset="-34"/>
              </a:rPr>
              <a:t>  </a:t>
            </a:r>
            <a:r>
              <a:rPr lang="th-TH" dirty="0">
                <a:latin typeface="Thonburi Light" pitchFamily="2" charset="-34"/>
                <a:cs typeface="Thonburi Light" pitchFamily="2" charset="-34"/>
              </a:rPr>
              <a:t>ข้อมูลเรื่องภาษีหาที่ </a:t>
            </a:r>
            <a:r>
              <a:rPr lang="en-US" dirty="0" err="1">
                <a:latin typeface="Thonburi Light" pitchFamily="2" charset="-34"/>
                <a:cs typeface="Thonburi Light" pitchFamily="2" charset="-34"/>
              </a:rPr>
              <a:t>skatteverket</a:t>
            </a:r>
            <a:r>
              <a:rPr lang="en-US" dirty="0">
                <a:latin typeface="Thonburi Light" pitchFamily="2" charset="-34"/>
                <a:cs typeface="Thonburi Light" pitchFamily="2" charset="-34"/>
              </a:rPr>
              <a:t> </a:t>
            </a:r>
            <a:endParaRPr lang="th-TH" dirty="0">
              <a:latin typeface="Thonburi Light" pitchFamily="2" charset="-34"/>
              <a:cs typeface="Thonburi Light" pitchFamily="2" charset="-34"/>
            </a:endParaRP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หาแล้ว หาไม่เจอ หรือไม่แน่ใจให้ถาม</a:t>
            </a:r>
          </a:p>
          <a:p>
            <a:r>
              <a:rPr lang="th-TH" dirty="0">
                <a:latin typeface="Thonburi Light" pitchFamily="2" charset="-34"/>
                <a:cs typeface="Thonburi Light" pitchFamily="2" charset="-34"/>
              </a:rPr>
              <a:t>ถามแหล่งที่เชื่อถือได้</a:t>
            </a:r>
          </a:p>
          <a:p>
            <a:endParaRPr lang="th-TH" dirty="0">
              <a:latin typeface="Thonburi Light" pitchFamily="2" charset="-34"/>
              <a:cs typeface="Thonburi Ligh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96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501181"/>
            <a:ext cx="7704856" cy="39668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b="1" dirty="0">
                <a:uFillTx/>
                <a:latin typeface="Thonburi" pitchFamily="2" charset="-34"/>
                <a:cs typeface="Thonburi" pitchFamily="2" charset="-34"/>
              </a:rPr>
              <a:t/>
            </a:r>
            <a:br>
              <a:rPr lang="th-TH" b="1" dirty="0">
                <a:uFillTx/>
                <a:latin typeface="Thonburi" pitchFamily="2" charset="-34"/>
                <a:cs typeface="Thonburi" pitchFamily="2" charset="-34"/>
              </a:rPr>
            </a:br>
            <a:r>
              <a:rPr lang="th-TH" dirty="0"/>
              <a:t>ด้วยความปรารถนาดีจากทีมงานไทยไวส์</a:t>
            </a:r>
            <a:r>
              <a:rPr lang="sv-SE" dirty="0"/>
              <a:t/>
            </a:r>
            <a:br>
              <a:rPr lang="sv-SE" dirty="0"/>
            </a:br>
            <a:r>
              <a:rPr lang="sv-SE" b="1" dirty="0">
                <a:solidFill>
                  <a:schemeClr val="bg1"/>
                </a:solidFill>
                <a:latin typeface="Thonburi" pitchFamily="2" charset="-34"/>
                <a:cs typeface="Thonburi" pitchFamily="2" charset="-34"/>
                <a:hlinkClick r:id="rId3"/>
              </a:rPr>
              <a:t>www.thaiwise.se</a:t>
            </a:r>
            <a:r>
              <a:rPr lang="sv-SE" b="1" dirty="0">
                <a:solidFill>
                  <a:schemeClr val="bg1"/>
                </a:solidFill>
                <a:latin typeface="Thonburi" pitchFamily="2" charset="-34"/>
                <a:cs typeface="Thonburi" pitchFamily="2" charset="-34"/>
              </a:rPr>
              <a:t> </a:t>
            </a:r>
            <a:r>
              <a:rPr lang="th-TH" b="1" dirty="0">
                <a:solidFill>
                  <a:schemeClr val="bg1"/>
                </a:solidFill>
                <a:uFillTx/>
                <a:latin typeface="Thonburi" pitchFamily="2" charset="-34"/>
                <a:cs typeface="Thonburi" pitchFamily="2" charset="-34"/>
              </a:rPr>
              <a:t/>
            </a:r>
            <a:br>
              <a:rPr lang="th-TH" b="1" dirty="0">
                <a:solidFill>
                  <a:schemeClr val="bg1"/>
                </a:solidFill>
                <a:uFillTx/>
                <a:latin typeface="Thonburi" pitchFamily="2" charset="-34"/>
                <a:cs typeface="Thonburi" pitchFamily="2" charset="-34"/>
              </a:rPr>
            </a:br>
            <a:endParaRPr lang="sv-SE" b="1" dirty="0">
              <a:solidFill>
                <a:schemeClr val="bg1"/>
              </a:solidFill>
              <a:uFillTx/>
              <a:latin typeface="Thonburi" pitchFamily="2" charset="-34"/>
              <a:cs typeface="Thonburi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29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102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ชัวร์ก่อนแชร์ : KÄLLKRITIK </vt:lpstr>
      <vt:lpstr>4 สิ่งที่ต้องนึกถึงในการอ่านข้อมูล แบบคิดวิเคราะห์</vt:lpstr>
      <vt:lpstr>ไม่รู้แล้วอยากรู้ ทำยังไง</vt:lpstr>
      <vt:lpstr> ด้วยความปรารถนาดีจากทีมงานไทยไวส์ www.thaiwise.se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Yui</cp:lastModifiedBy>
  <cp:revision>37</cp:revision>
  <dcterms:created xsi:type="dcterms:W3CDTF">2020-06-01T17:46:28Z</dcterms:created>
  <dcterms:modified xsi:type="dcterms:W3CDTF">2021-03-05T19:18:32Z</dcterms:modified>
</cp:coreProperties>
</file>