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274" r:id="rId4"/>
    <p:sldId id="261" r:id="rId5"/>
    <p:sldId id="262" r:id="rId6"/>
    <p:sldId id="278" r:id="rId7"/>
    <p:sldId id="273" r:id="rId8"/>
    <p:sldId id="276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AA1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94"/>
  </p:normalViewPr>
  <p:slideViewPr>
    <p:cSldViewPr>
      <p:cViewPr varScale="1">
        <p:scale>
          <a:sx n="65" d="100"/>
          <a:sy n="65" d="100"/>
        </p:scale>
        <p:origin x="-14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E991-CDBB-4310-980D-B0888B891CFA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D778B-5A14-40FD-929E-6DEE4D41FB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9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71399"/>
            <a:ext cx="6228184" cy="4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/>
              <a:t>xxxx</a:t>
            </a:r>
            <a:endParaRPr lang="en-US" dirty="0"/>
          </a:p>
          <a:p>
            <a:pPr lvl="1"/>
            <a:r>
              <a:rPr lang="sv-SE" dirty="0" err="1"/>
              <a:t>xxxx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6939-90D0-41DB-9C7A-66B1B7BB1A47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340673" cy="1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6939-90D0-41DB-9C7A-66B1B7BB1A47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340673" cy="1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9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458283" cy="2592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0" y="1484783"/>
            <a:ext cx="1993041" cy="19930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31107" y="3879590"/>
            <a:ext cx="8229600" cy="1143000"/>
          </a:xfrm>
        </p:spPr>
        <p:txBody>
          <a:bodyPr/>
          <a:lstStyle/>
          <a:p>
            <a:r>
              <a:rPr lang="th-TH" dirty="0"/>
              <a:t>ขอบคุณค่ะ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46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6939-90D0-41DB-9C7A-66B1B7BB1A47}" type="datetimeFigureOut">
              <a:rPr lang="sv-SE" smtClean="0"/>
              <a:t>2021-03-04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8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wise.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0506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/>
              <a:t>“</a:t>
            </a:r>
            <a:r>
              <a:rPr lang="th-TH" sz="3600" b="1" dirty="0" err="1"/>
              <a:t>ค</a:t>
            </a:r>
            <a:r>
              <a:rPr lang="th-TH" sz="3600" b="1" dirty="0"/>
              <a:t>อร</a:t>
            </a:r>
            <a:r>
              <a:rPr lang="th-TH" sz="3600" b="1" dirty="0" err="1"/>
              <a:t>์ส</a:t>
            </a:r>
            <a:r>
              <a:rPr lang="th-TH" sz="3600" b="1" dirty="0"/>
              <a:t>พี่เลี้ยง รุ่นพี่สอนรุ่นน้อง</a:t>
            </a:r>
            <a:r>
              <a:rPr lang="" sz="3600" b="1" dirty="0"/>
              <a:t> </a:t>
            </a:r>
            <a:r>
              <a:rPr lang="th-TH" sz="3600" b="1" dirty="0"/>
              <a:t>รุ่น</a:t>
            </a:r>
            <a:r>
              <a:rPr lang="sv-SE" sz="3600" b="1" dirty="0"/>
              <a:t> </a:t>
            </a:r>
            <a:r>
              <a:rPr lang="sv-SE" sz="2800" b="1" dirty="0"/>
              <a:t>3</a:t>
            </a:r>
            <a:r>
              <a:rPr lang="th-TH" sz="3600" b="1" dirty="0"/>
              <a:t>”</a:t>
            </a:r>
          </a:p>
          <a:p>
            <a:pPr algn="ctr"/>
            <a:endParaRPr lang="th-TH" sz="3600" b="1" dirty="0"/>
          </a:p>
          <a:p>
            <a:pPr algn="ctr"/>
            <a:r>
              <a:rPr lang="th-TH" sz="3600" b="1" dirty="0">
                <a:latin typeface="Thonburi" pitchFamily="2" charset="-34"/>
                <a:cs typeface="Thonburi" pitchFamily="2" charset="-34"/>
              </a:rPr>
              <a:t>การวางแผนชีวิตเพื่อรอรับบำนาญ</a:t>
            </a:r>
          </a:p>
          <a:p>
            <a:pPr algn="ctr" fontAlgn="base"/>
            <a:r>
              <a:rPr lang="sv-SE" sz="2400" b="1" dirty="0"/>
              <a:t>6 </a:t>
            </a:r>
            <a:r>
              <a:rPr lang="th-TH" sz="3200" b="1" dirty="0"/>
              <a:t>มีนาคม </a:t>
            </a:r>
            <a:r>
              <a:rPr lang="sv-SE" sz="2400" b="1" dirty="0"/>
              <a:t>2021</a:t>
            </a:r>
            <a:endParaRPr lang="th-TH" sz="24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9254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2C7D-2192-7149-BEEB-B5B2D0D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cs typeface="Thonburi" pitchFamily="2" charset="-34"/>
              </a:rPr>
              <a:t>เงินบำนาญในสวีเดน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C52DD2-2824-6848-AE2C-93CD88A8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เงินบำนาญคืออะไร?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/>
              <a:t>สิ่งที่คุณควรทำเพื่อรอรับเงินบำนาญ</a:t>
            </a:r>
          </a:p>
          <a:p>
            <a:pPr marL="0" indent="0">
              <a:buNone/>
            </a:pPr>
            <a:r>
              <a:rPr lang="th-TH" dirty="0"/>
              <a:t>1) ระยะเวลาของการทำงาน เงินรายได้ที่ได้รับ เวลารับเงินบำนาญ</a:t>
            </a:r>
          </a:p>
          <a:p>
            <a:pPr marL="0" indent="0">
              <a:buNone/>
            </a:pPr>
            <a:r>
              <a:rPr lang="th-TH" dirty="0"/>
              <a:t>2) เช็คว่านายจ้างของคุณจ่ายภาษี (ลูกจ้าง) ให้คุณไหม </a:t>
            </a:r>
            <a:endParaRPr lang="sv-SE" dirty="0"/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         </a:t>
            </a:r>
            <a:r>
              <a:rPr lang="th-TH" b="1" dirty="0">
                <a:solidFill>
                  <a:srgbClr val="FF0000"/>
                </a:solidFill>
              </a:rPr>
              <a:t>     </a:t>
            </a:r>
            <a:r>
              <a:rPr lang="sv-SE" b="1" dirty="0">
                <a:solidFill>
                  <a:srgbClr val="FF0000"/>
                </a:solidFill>
              </a:rPr>
              <a:t>  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CB47C-0EDD-F04C-9D45-503323EB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Thonburi" pitchFamily="2" charset="-34"/>
              </a:rPr>
              <a:t>ระบบบำนาญในสวีเดน</a:t>
            </a:r>
            <a:endParaRPr lang="x-non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47E737C-F9A2-7841-8EB3-B27E96B57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0" y="1557338"/>
            <a:ext cx="7836619" cy="4525962"/>
          </a:xfrm>
        </p:spPr>
      </p:pic>
    </p:spTree>
    <p:extLst>
      <p:ext uri="{BB962C8B-B14F-4D97-AF65-F5344CB8AC3E}">
        <p14:creationId xmlns:p14="http://schemas.microsoft.com/office/powerpoint/2010/main" val="64704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cs typeface="Thonburi" pitchFamily="2" charset="-34"/>
              </a:rPr>
              <a:t>หน่วยงานดูแลเรื่องเงินบำนาญ</a:t>
            </a:r>
            <a:endParaRPr lang="sv-S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F71A30C-617B-2249-B281-5906E8E0E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2" y="1260200"/>
            <a:ext cx="3420745" cy="173054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2AFCA53-687C-6744-92F6-64F693D8F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8" y="3145610"/>
            <a:ext cx="6083064" cy="326052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00F41EC-6687-874B-A941-28AD76D17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97" y="1260200"/>
            <a:ext cx="3057167" cy="17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cs typeface="Thonburi" pitchFamily="2" charset="-34"/>
              </a:rPr>
              <a:t>ตัดสินใจอยู่และใช้ชีวิตในสวีเดน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cs typeface="Thonburi" pitchFamily="2" charset="-34"/>
              </a:rPr>
              <a:t>เหตุการณ์ต่างๆที่ส่งผลกับเงินบำนาญ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Thonburi" pitchFamily="2" charset="-34"/>
              </a:rPr>
              <a:t>อยู่บ้านเพื่อเลี้ยงลูก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Thonburi" pitchFamily="2" charset="-34"/>
              </a:rPr>
              <a:t>ป่วยเป็นเวลานาน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Thonburi" pitchFamily="2" charset="-34"/>
              </a:rPr>
              <a:t>เรียน</a:t>
            </a:r>
            <a:r>
              <a:rPr lang="sv-SE" dirty="0">
                <a:cs typeface="Thonburi" pitchFamily="2" charset="-34"/>
              </a:rPr>
              <a:t>/</a:t>
            </a:r>
            <a:r>
              <a:rPr lang="th-TH" dirty="0">
                <a:cs typeface="Thonburi" pitchFamily="2" charset="-34"/>
              </a:rPr>
              <a:t>ได้รับเงินช่วยเหลือจากการเรียน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Thonburi" pitchFamily="2" charset="-34"/>
              </a:rPr>
              <a:t>เงินชดเชยจากการว่างงาน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cs typeface="Thonburi" pitchFamily="2" charset="-34"/>
              </a:rPr>
              <a:t>เปิดบริษัทของตัวเอง</a:t>
            </a:r>
          </a:p>
        </p:txBody>
      </p:sp>
    </p:spTree>
    <p:extLst>
      <p:ext uri="{BB962C8B-B14F-4D97-AF65-F5344CB8AC3E}">
        <p14:creationId xmlns:p14="http://schemas.microsoft.com/office/powerpoint/2010/main" val="19506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E561A-EAD1-454A-AAA9-407AEBC8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cs typeface="Thonburi" pitchFamily="2" charset="-34"/>
              </a:rPr>
              <a:t>การวางแผนชีวิตและเงินบำนาญแล้ว </a:t>
            </a:r>
            <a:br>
              <a:rPr lang="th-TH" b="1" dirty="0">
                <a:cs typeface="Thonburi" pitchFamily="2" charset="-34"/>
              </a:rPr>
            </a:br>
            <a:r>
              <a:rPr lang="th-TH" b="1" dirty="0">
                <a:cs typeface="Thonburi" pitchFamily="2" charset="-34"/>
              </a:rPr>
              <a:t>“ฉันควรวางแผนชีวิตอย่างไร?”</a:t>
            </a:r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339C9A-372A-5D4D-AAE8-4AAA52957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15" y="2375570"/>
            <a:ext cx="5321824" cy="3326140"/>
          </a:xfrm>
        </p:spPr>
      </p:pic>
    </p:spTree>
    <p:extLst>
      <p:ext uri="{BB962C8B-B14F-4D97-AF65-F5344CB8AC3E}">
        <p14:creationId xmlns:p14="http://schemas.microsoft.com/office/powerpoint/2010/main" val="425565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2CC67-0F7C-0F41-9370-EE48FFB5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onburi" pitchFamily="2" charset="-34"/>
                <a:cs typeface="Thonburi" pitchFamily="2" charset="-34"/>
              </a:rPr>
              <a:t>ข้อมูลเพิ่มเติมทั้งหมดแบบละเอียด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74FC5-7035-0042-BBB4-7D92018B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0BF876-20BC-604E-A75D-1F3B5FA5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7" y="1417638"/>
            <a:ext cx="8680566" cy="43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01181"/>
            <a:ext cx="7704856" cy="3966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>
            <a:noAutofit/>
          </a:bodyPr>
          <a:lstStyle/>
          <a:p>
            <a:r>
              <a:rPr lang="th-TH" dirty="0">
                <a:uFillTx/>
              </a:rPr>
              <a:t/>
            </a:r>
            <a:br>
              <a:rPr lang="th-TH" dirty="0">
                <a:uFillTx/>
              </a:rPr>
            </a:br>
            <a:r>
              <a:rPr lang="th-TH" b="1" dirty="0">
                <a:solidFill>
                  <a:schemeClr val="bg1"/>
                </a:solidFill>
                <a:uFillTx/>
                <a:latin typeface="Thonburi" pitchFamily="2" charset="-34"/>
                <a:cs typeface="Thonburi" pitchFamily="2" charset="-34"/>
              </a:rPr>
              <a:t>ขอบคุณค่ะ</a:t>
            </a:r>
            <a:r>
              <a:rPr lang="sv-SE" b="1" dirty="0">
                <a:solidFill>
                  <a:schemeClr val="bg1"/>
                </a:solidFill>
                <a:uFillTx/>
                <a:latin typeface="Thonburi" pitchFamily="2" charset="-34"/>
                <a:cs typeface="Thonburi" pitchFamily="2" charset="-34"/>
              </a:rPr>
              <a:t/>
            </a:r>
            <a:br>
              <a:rPr lang="sv-SE" b="1" dirty="0">
                <a:solidFill>
                  <a:schemeClr val="bg1"/>
                </a:solidFill>
                <a:uFillTx/>
                <a:latin typeface="Thonburi" pitchFamily="2" charset="-34"/>
                <a:cs typeface="Thonburi" pitchFamily="2" charset="-34"/>
              </a:rPr>
            </a:br>
            <a:r>
              <a:rPr lang="sv-SE" b="1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  <a:hlinkClick r:id="rId3"/>
              </a:rPr>
              <a:t>www.thaiwise.se</a:t>
            </a:r>
            <a:r>
              <a:rPr lang="sv-SE" b="1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  <a:r>
              <a:rPr lang="th-TH" dirty="0">
                <a:solidFill>
                  <a:schemeClr val="bg1"/>
                </a:solidFill>
                <a:uFillTx/>
              </a:rPr>
              <a:t/>
            </a:r>
            <a:br>
              <a:rPr lang="th-TH" dirty="0">
                <a:solidFill>
                  <a:schemeClr val="bg1"/>
                </a:solidFill>
                <a:uFillTx/>
              </a:rPr>
            </a:br>
            <a:endParaRPr lang="sv-SE" dirty="0">
              <a:solidFill>
                <a:schemeClr val="bg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29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131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เงินบำนาญในสวีเดน</vt:lpstr>
      <vt:lpstr>ระบบบำนาญในสวีเดน</vt:lpstr>
      <vt:lpstr>หน่วยงานดูแลเรื่องเงินบำนาญ</vt:lpstr>
      <vt:lpstr>ตัดสินใจอยู่และใช้ชีวิตในสวีเดน</vt:lpstr>
      <vt:lpstr>การวางแผนชีวิตและเงินบำนาญแล้ว  “ฉันควรวางแผนชีวิตอย่างไร?”</vt:lpstr>
      <vt:lpstr>ข้อมูลเพิ่มเติมทั้งหมดแบบละเอียด</vt:lpstr>
      <vt:lpstr> ขอบคุณค่ะ www.thaiwise.se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Yui</dc:creator>
  <cp:lastModifiedBy>Yui</cp:lastModifiedBy>
  <cp:revision>37</cp:revision>
  <dcterms:created xsi:type="dcterms:W3CDTF">2020-06-01T17:46:28Z</dcterms:created>
  <dcterms:modified xsi:type="dcterms:W3CDTF">2021-03-04T09:19:57Z</dcterms:modified>
</cp:coreProperties>
</file>