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72" r:id="rId5"/>
    <p:sldId id="278" r:id="rId6"/>
    <p:sldId id="274" r:id="rId7"/>
    <p:sldId id="275" r:id="rId8"/>
    <p:sldId id="276" r:id="rId9"/>
    <p:sldId id="279" r:id="rId10"/>
    <p:sldId id="271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AA1"/>
    <a:srgbClr val="3E6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5E991-CDBB-4310-980D-B0888B891CFA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778B-5A14-40FD-929E-6DEE4D41F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98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-171399"/>
            <a:ext cx="6228184" cy="466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/>
              <a:t>xxxx</a:t>
            </a:r>
            <a:endParaRPr lang="en-US" dirty="0"/>
          </a:p>
          <a:p>
            <a:pPr lvl="1"/>
            <a:r>
              <a:rPr lang="sv-SE" dirty="0" err="1"/>
              <a:t>xxxx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28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69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3458283" cy="25922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190" y="1484783"/>
            <a:ext cx="1993041" cy="199304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31107" y="3879590"/>
            <a:ext cx="8229600" cy="1143000"/>
          </a:xfrm>
        </p:spPr>
        <p:txBody>
          <a:bodyPr/>
          <a:lstStyle/>
          <a:p>
            <a:r>
              <a:rPr lang="th-TH" dirty="0"/>
              <a:t>ขอบคุณค่ะ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46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6939-90D0-41DB-9C7A-66B1B7BB1A47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83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iwise.s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i.se/" TargetMode="External"/><Relationship Id="rId2" Type="http://schemas.openxmlformats.org/officeDocument/2006/relationships/hyperlink" Target="https://www.nyforetagarcentrum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400506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“คอร์สพี่เลี้ยง รุ่นพี่สอนรุ่นน้อง</a:t>
            </a:r>
            <a:r>
              <a:rPr lang="" sz="3600" b="1" dirty="0"/>
              <a:t> </a:t>
            </a:r>
            <a:r>
              <a:rPr lang="th-TH" sz="3600" b="1" dirty="0"/>
              <a:t>รุ่น</a:t>
            </a:r>
            <a:r>
              <a:rPr lang="sv-SE" sz="3600" b="1" dirty="0"/>
              <a:t> </a:t>
            </a:r>
            <a:r>
              <a:rPr lang="th-TH" sz="3600" b="1" dirty="0"/>
              <a:t>3”</a:t>
            </a:r>
          </a:p>
          <a:p>
            <a:pPr algn="ctr" fontAlgn="base"/>
            <a:r>
              <a:rPr lang="th-TH" sz="3600" b="1" dirty="0"/>
              <a:t>การเปิดบริษัทของตนเอง</a:t>
            </a:r>
          </a:p>
          <a:p>
            <a:pPr algn="ctr" fontAlgn="base"/>
            <a:r>
              <a:rPr lang="th-TH" sz="3600" b="1" dirty="0"/>
              <a:t>กตาญชลี สรรพโรจน์พัฒนา</a:t>
            </a:r>
          </a:p>
          <a:p>
            <a:pPr algn="ctr"/>
            <a:r>
              <a:rPr lang="th-TH" sz="3600" dirty="0"/>
              <a:t>27 กุมภาพันธ์ 2021</a:t>
            </a:r>
          </a:p>
        </p:txBody>
      </p:sp>
    </p:spTree>
    <p:extLst>
      <p:ext uri="{BB962C8B-B14F-4D97-AF65-F5344CB8AC3E}">
        <p14:creationId xmlns:p14="http://schemas.microsoft.com/office/powerpoint/2010/main" val="392541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01181"/>
            <a:ext cx="7704856" cy="39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</p:spPr>
        <p:txBody>
          <a:bodyPr>
            <a:noAutofit/>
          </a:bodyPr>
          <a:lstStyle/>
          <a:p>
            <a:br>
              <a:rPr lang="th-TH" dirty="0"/>
            </a:br>
            <a:r>
              <a:rPr lang="th-TH" dirty="0"/>
              <a:t>ด้วยความปรารถนาดีจากทีมงานไทยไวส์</a:t>
            </a:r>
            <a:br>
              <a:rPr lang="sv-SE" dirty="0"/>
            </a:br>
            <a:r>
              <a:rPr lang="sv-SE" dirty="0">
                <a:hlinkClick r:id="rId3"/>
              </a:rPr>
              <a:t>www.thaiwise.se</a:t>
            </a:r>
            <a:r>
              <a:rPr lang="sv-SE" dirty="0"/>
              <a:t> </a:t>
            </a:r>
            <a:br>
              <a:rPr lang="th-TH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225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การเปิดบริษัท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525963"/>
          </a:xfrm>
        </p:spPr>
        <p:txBody>
          <a:bodyPr>
            <a:normAutofit/>
          </a:bodyPr>
          <a:lstStyle/>
          <a:p>
            <a:r>
              <a:rPr lang="th-TH" sz="4000" dirty="0"/>
              <a:t>สวีเดน – รัฐสวัสดิการ</a:t>
            </a:r>
          </a:p>
          <a:p>
            <a:r>
              <a:rPr lang="th-TH" sz="4000" dirty="0"/>
              <a:t>ความเสี่ยง</a:t>
            </a:r>
          </a:p>
          <a:p>
            <a:r>
              <a:rPr lang="th-TH" sz="4000" dirty="0"/>
              <a:t>กฎหมายที่เกี่ยวข้องกับกิจการ</a:t>
            </a:r>
          </a:p>
          <a:p>
            <a:r>
              <a:rPr lang="th-TH" sz="4000" dirty="0"/>
              <a:t>ความสามารถ  รวมทั้ง การศึกษา ประสบการณ์</a:t>
            </a:r>
          </a:p>
          <a:p>
            <a:r>
              <a:rPr lang="th-TH" sz="4000" dirty="0"/>
              <a:t>เงินลงทุน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863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ข้อได้เปรียบเมื่อมีงานประจำแล้ว 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2"/>
            <a:ext cx="7427168" cy="4525963"/>
          </a:xfrm>
        </p:spPr>
        <p:txBody>
          <a:bodyPr/>
          <a:lstStyle/>
          <a:p>
            <a:r>
              <a:rPr lang="th-TH" dirty="0"/>
              <a:t>การกู้ยืมได้ง่ายกว่า</a:t>
            </a:r>
          </a:p>
          <a:p>
            <a:r>
              <a:rPr lang="th-TH" dirty="0"/>
              <a:t>ลาพักเพื่อทดลองเปิดกิจการ  เช่น </a:t>
            </a:r>
            <a:r>
              <a:rPr lang="sv-SE" sz="2800" dirty="0"/>
              <a:t>Tjänstledighet </a:t>
            </a:r>
            <a:r>
              <a:rPr lang="sv-SE" dirty="0"/>
              <a:t>3 </a:t>
            </a:r>
            <a:r>
              <a:rPr lang="th-TH" dirty="0"/>
              <a:t>เดือน</a:t>
            </a:r>
          </a:p>
          <a:p>
            <a:r>
              <a:rPr lang="th-TH" dirty="0"/>
              <a:t>ลดเวลาทำงานลง เช่น </a:t>
            </a:r>
            <a:r>
              <a:rPr lang="sv-SE" sz="2800" dirty="0"/>
              <a:t>Tjänstledighet</a:t>
            </a:r>
            <a:r>
              <a:rPr lang="th-TH" sz="2800" dirty="0"/>
              <a:t> </a:t>
            </a:r>
            <a:r>
              <a:rPr lang="th-TH" dirty="0"/>
              <a:t>50</a:t>
            </a:r>
            <a:r>
              <a:rPr lang="en-GB" dirty="0"/>
              <a:t>%</a:t>
            </a:r>
          </a:p>
          <a:p>
            <a:r>
              <a:rPr lang="th-TH" dirty="0"/>
              <a:t>ความสามารถในการเปิดกิจการ- </a:t>
            </a:r>
            <a:r>
              <a:rPr lang="en-GB" sz="2800" dirty="0" err="1"/>
              <a:t>Kompetent</a:t>
            </a:r>
            <a:r>
              <a:rPr lang="en-GB" sz="2800" dirty="0"/>
              <a:t> </a:t>
            </a:r>
            <a:r>
              <a:rPr lang="th-TH" dirty="0"/>
              <a:t>– กุ๊ก </a:t>
            </a:r>
            <a:r>
              <a:rPr lang="en-GB" dirty="0"/>
              <a:t> </a:t>
            </a:r>
            <a:r>
              <a:rPr lang="th-TH" dirty="0"/>
              <a:t>พนักงานทำความสะอาด</a:t>
            </a:r>
          </a:p>
          <a:p>
            <a:r>
              <a:rPr lang="th-TH" dirty="0"/>
              <a:t>เมื่อเจ็บป่วย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065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56AD-453D-479F-9A3F-1D1986C3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การเปิดบริษัท</a:t>
            </a:r>
            <a:endParaRPr lang="sv-S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2392-9067-41BD-B1C9-C17C99FF9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556792"/>
            <a:ext cx="7848872" cy="4525963"/>
          </a:xfrm>
        </p:spPr>
        <p:txBody>
          <a:bodyPr>
            <a:normAutofit/>
          </a:bodyPr>
          <a:lstStyle/>
          <a:p>
            <a:r>
              <a:rPr lang="th-TH" sz="3600" dirty="0"/>
              <a:t>เรียนในสวีเดน -ช่างเสริมสวย ดูแลเท้า สัก นวด ดูแลสุนัข เกษตร กุ๊ก</a:t>
            </a:r>
          </a:p>
          <a:p>
            <a:r>
              <a:rPr lang="th-TH" sz="3600" dirty="0"/>
              <a:t>ทุน - ตัวเราเอง / กู้ / เงินช่วยเหลือ</a:t>
            </a:r>
          </a:p>
          <a:p>
            <a:r>
              <a:rPr lang="th-TH" sz="3600" dirty="0"/>
              <a:t>กฎหมาย – สรรพากร การจดทะเบียนบริษัท การทำบัญชี และ การรายงานภาษี ทุกปี</a:t>
            </a:r>
            <a:r>
              <a:rPr lang="en-GB" sz="3600" dirty="0"/>
              <a:t> </a:t>
            </a:r>
            <a:endParaRPr lang="th-TH" sz="3600" dirty="0"/>
          </a:p>
          <a:p>
            <a:r>
              <a:rPr lang="th-TH" sz="3600" dirty="0"/>
              <a:t>หน่วยงานที่เกี่ยวข้อง การขอนุญาตการเปิดจากเทศบาล</a:t>
            </a:r>
            <a:endParaRPr lang="sv-SE" sz="3600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576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99FC2A0-7208-4369-B14D-C297119A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04" y="2912"/>
            <a:ext cx="8229600" cy="761792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การจดทะเบียนบริษัท</a:t>
            </a:r>
            <a:endParaRPr lang="sv-SE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C1ADC3E-88EA-416A-955F-4DE6E4E7538A}"/>
              </a:ext>
            </a:extLst>
          </p:cNvPr>
          <p:cNvSpPr/>
          <p:nvPr/>
        </p:nvSpPr>
        <p:spPr>
          <a:xfrm>
            <a:off x="1115615" y="836712"/>
            <a:ext cx="3784561" cy="6432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กิจการเจ้าของคนเดียว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Enskild firma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D5579DB-7BBC-42D1-9F24-208D64B0DB0A}"/>
              </a:ext>
            </a:extLst>
          </p:cNvPr>
          <p:cNvSpPr/>
          <p:nvPr/>
        </p:nvSpPr>
        <p:spPr>
          <a:xfrm>
            <a:off x="1134919" y="1805557"/>
            <a:ext cx="3765257" cy="6673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ห้างหุ้นส่วน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Handelsbolag/Kommanditbolag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6C10B20-0A85-4047-91C7-1348CC45CE16}"/>
              </a:ext>
            </a:extLst>
          </p:cNvPr>
          <p:cNvSpPr/>
          <p:nvPr/>
        </p:nvSpPr>
        <p:spPr>
          <a:xfrm>
            <a:off x="1115616" y="2810471"/>
            <a:ext cx="3784560" cy="6432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บริษัทจำกัด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Aktiebolag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018A0-3D88-474B-B515-64A1945AB501}"/>
              </a:ext>
            </a:extLst>
          </p:cNvPr>
          <p:cNvSpPr/>
          <p:nvPr/>
        </p:nvSpPr>
        <p:spPr>
          <a:xfrm>
            <a:off x="1115616" y="3767366"/>
            <a:ext cx="3784560" cy="6432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สมาคม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Ekonomisk förening/Ideell förening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5167" y="4725144"/>
            <a:ext cx="62646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th-TH" sz="2800" b="1" dirty="0"/>
              <a:t>ความรับผิดชอบและหน้าที่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b="1" dirty="0"/>
              <a:t>ขายสินค้าตามรวมภาษีมูลค่าเพิ่ม </a:t>
            </a:r>
            <a:r>
              <a:rPr lang="sv-SE" b="1" dirty="0"/>
              <a:t>moms%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b="1" dirty="0"/>
              <a:t>ทำบัญชี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b="1" dirty="0"/>
              <a:t>แสดงรายการภาษีต่างๆ และแสดงรายได้ประจำปีต่อ </a:t>
            </a:r>
            <a:r>
              <a:rPr lang="en-GB" b="1" dirty="0" err="1"/>
              <a:t>Skatteverket</a:t>
            </a:r>
            <a:r>
              <a:rPr lang="en-GB" b="1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b="1" dirty="0"/>
              <a:t>ความรับผิดชอบต่อลูกค้าใน</a:t>
            </a:r>
            <a:r>
              <a:rPr lang="th-TH" dirty="0"/>
              <a:t>ฐ</a:t>
            </a:r>
            <a:r>
              <a:rPr lang="th-TH" b="1" dirty="0"/>
              <a:t>านะเป็นบริษัท </a:t>
            </a:r>
            <a:r>
              <a:rPr lang="en-GB" b="1" dirty="0" err="1"/>
              <a:t>Konsumentverket</a:t>
            </a:r>
            <a:r>
              <a:rPr lang="th-TH" b="1" dirty="0"/>
              <a:t> และหน่วยงานอื่น</a:t>
            </a:r>
            <a:endParaRPr lang="sv-SE" b="1" dirty="0"/>
          </a:p>
        </p:txBody>
      </p:sp>
      <p:sp>
        <p:nvSpPr>
          <p:cNvPr id="3" name="Rectangle 2"/>
          <p:cNvSpPr/>
          <p:nvPr/>
        </p:nvSpPr>
        <p:spPr>
          <a:xfrm>
            <a:off x="5161959" y="952662"/>
            <a:ext cx="28353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0" lvl="2" indent="-514350"/>
            <a:r>
              <a:rPr lang="th-TH" b="1" dirty="0"/>
              <a:t>จดทะเบียนได้ที่ </a:t>
            </a:r>
          </a:p>
          <a:p>
            <a:pPr marL="1371600" lvl="2" indent="-514350"/>
            <a:r>
              <a:rPr lang="en-GB" sz="1600" dirty="0"/>
              <a:t>www. skatteverket.se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5248267" y="2531901"/>
            <a:ext cx="389573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514350"/>
            <a:r>
              <a:rPr lang="th-TH" sz="2800" b="1" dirty="0"/>
              <a:t>จดทะเบียนได้ที่ </a:t>
            </a:r>
          </a:p>
          <a:p>
            <a:pPr marL="1371600" lvl="2" indent="-514350"/>
            <a:r>
              <a:rPr lang="en-GB" sz="2400" dirty="0"/>
              <a:t>www.verksamt.se</a:t>
            </a:r>
            <a:endParaRPr lang="en-GB" sz="2800" dirty="0"/>
          </a:p>
        </p:txBody>
      </p:sp>
      <p:sp>
        <p:nvSpPr>
          <p:cNvPr id="11" name="Left Brace 10"/>
          <p:cNvSpPr/>
          <p:nvPr/>
        </p:nvSpPr>
        <p:spPr>
          <a:xfrm rot="10800000">
            <a:off x="5313063" y="932567"/>
            <a:ext cx="778110" cy="34780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13062" y="1260438"/>
            <a:ext cx="544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64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7815-D213-4DC4-B0A6-A1D5D01C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หน่วยงานที่เกี่ยวข้องกับการเปิดบริษัท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69539-BA4A-4262-90CA-693B3CD5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741987"/>
          </a:xfrm>
        </p:spPr>
        <p:txBody>
          <a:bodyPr>
            <a:normAutofit/>
          </a:bodyPr>
          <a:lstStyle/>
          <a:p>
            <a:r>
              <a:rPr lang="th-TH" dirty="0"/>
              <a:t>เทศบาล </a:t>
            </a:r>
            <a:r>
              <a:rPr lang="sv-SE" dirty="0"/>
              <a:t>(</a:t>
            </a:r>
            <a:r>
              <a:rPr lang="en-GB" dirty="0" err="1"/>
              <a:t>Kommun</a:t>
            </a:r>
            <a:r>
              <a:rPr lang="en-GB" dirty="0"/>
              <a:t>) </a:t>
            </a:r>
            <a:r>
              <a:rPr lang="th-TH" b="1" dirty="0"/>
              <a:t>ที่ท่านอยู่อาศัย</a:t>
            </a:r>
            <a:r>
              <a:rPr lang="en-GB" b="1" dirty="0"/>
              <a:t> </a:t>
            </a:r>
          </a:p>
          <a:p>
            <a:r>
              <a:rPr lang="th-TH" b="1" dirty="0"/>
              <a:t>หน่วยงานส่งเสริมการเปิดกิจการ </a:t>
            </a:r>
            <a:r>
              <a:rPr lang="sv-SE" sz="2800" dirty="0" err="1"/>
              <a:t>NyföretagarCentrum</a:t>
            </a:r>
            <a:r>
              <a:rPr lang="sv-SE" sz="2800" dirty="0"/>
              <a:t> </a:t>
            </a:r>
            <a:r>
              <a:rPr lang="sv-SE" sz="2400" i="1" dirty="0">
                <a:hlinkClick r:id="rId2"/>
              </a:rPr>
              <a:t>https://www.nyforetagarcentrum.com</a:t>
            </a:r>
            <a:endParaRPr lang="sv-SE" i="1" dirty="0"/>
          </a:p>
          <a:p>
            <a:r>
              <a:rPr lang="sv-SE" b="1" dirty="0"/>
              <a:t>Almi – </a:t>
            </a:r>
            <a:r>
              <a:rPr lang="th-TH" dirty="0"/>
              <a:t>การเซ้งกิจการ</a:t>
            </a:r>
            <a:r>
              <a:rPr lang="en-GB" dirty="0"/>
              <a:t>, </a:t>
            </a:r>
            <a:r>
              <a:rPr lang="th-TH" dirty="0"/>
              <a:t>ที่ปรึกษา </a:t>
            </a:r>
            <a:r>
              <a:rPr lang="sv-SE" sz="2800" dirty="0"/>
              <a:t>(</a:t>
            </a:r>
            <a:r>
              <a:rPr lang="en-GB" sz="2800" dirty="0"/>
              <a:t>Mentor)  </a:t>
            </a:r>
            <a:r>
              <a:rPr lang="en-GB" sz="2400" i="1" dirty="0">
                <a:hlinkClick r:id="rId3"/>
              </a:rPr>
              <a:t>www.almi.se</a:t>
            </a:r>
            <a:r>
              <a:rPr lang="en-GB" sz="2400" i="1" dirty="0"/>
              <a:t> </a:t>
            </a:r>
            <a:endParaRPr lang="sv-SE" sz="2800" i="1" dirty="0"/>
          </a:p>
          <a:p>
            <a:r>
              <a:rPr lang="th-TH" b="1" dirty="0"/>
              <a:t>เงินช่วยเหลือ</a:t>
            </a:r>
            <a:r>
              <a:rPr lang="" b="1" dirty="0"/>
              <a:t> </a:t>
            </a:r>
            <a:r>
              <a:rPr lang="th-TH" b="1" dirty="0"/>
              <a:t>เช่น</a:t>
            </a:r>
            <a:r>
              <a:rPr lang="sv-SE" b="1" dirty="0"/>
              <a:t> </a:t>
            </a:r>
            <a:r>
              <a:rPr lang="sv-SE" dirty="0"/>
              <a:t>AMV, Jordbruksverket </a:t>
            </a:r>
            <a:endParaRPr lang="th-TH" dirty="0"/>
          </a:p>
          <a:p>
            <a:r>
              <a:rPr lang="th-TH" b="1" dirty="0"/>
              <a:t>กิจการจากนวัตกรรมใหม่ </a:t>
            </a:r>
            <a:r>
              <a:rPr lang="en-GB" b="1" dirty="0"/>
              <a:t>Innovation Hub</a:t>
            </a:r>
            <a:endParaRPr lang="th-TH" b="1" dirty="0"/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51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3396-1D16-4899-AF26-4D127377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/>
              <a:t>รายได้อื่นๆ</a:t>
            </a:r>
            <a:endParaRPr lang="sv-SE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6939E-121B-44D1-A577-1735EB9F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556792"/>
            <a:ext cx="7992888" cy="4525963"/>
          </a:xfrm>
        </p:spPr>
        <p:txBody>
          <a:bodyPr/>
          <a:lstStyle/>
          <a:p>
            <a:r>
              <a:rPr lang="th-TH" sz="3600" dirty="0"/>
              <a:t>ขายของใช้แล้ว </a:t>
            </a:r>
            <a:r>
              <a:rPr lang="sv-SE" sz="3600" dirty="0"/>
              <a:t>50 000 kr.</a:t>
            </a:r>
            <a:r>
              <a:rPr lang="th-TH" sz="3600" dirty="0"/>
              <a:t> </a:t>
            </a:r>
            <a:r>
              <a:rPr lang="en-GB" sz="3600" dirty="0"/>
              <a:t>VS </a:t>
            </a:r>
            <a:r>
              <a:rPr lang="th-TH" sz="3600" dirty="0"/>
              <a:t>กิจการของเก่า</a:t>
            </a:r>
          </a:p>
          <a:p>
            <a:r>
              <a:rPr lang="th-TH" sz="3600" dirty="0"/>
              <a:t>รายได้จากงานอดิเรก </a:t>
            </a:r>
            <a:r>
              <a:rPr lang="en-GB" sz="3600" dirty="0" err="1"/>
              <a:t>Hobbyverksamhet</a:t>
            </a:r>
            <a:r>
              <a:rPr lang="en-GB" sz="3600" dirty="0"/>
              <a:t> </a:t>
            </a:r>
          </a:p>
          <a:p>
            <a:r>
              <a:rPr lang="th-TH" sz="3600" dirty="0"/>
              <a:t>เก็บผลไม้  เก็บเห็ด</a:t>
            </a:r>
            <a:r>
              <a:rPr lang="en-GB" sz="3600" dirty="0"/>
              <a:t> </a:t>
            </a:r>
            <a:r>
              <a:rPr lang="th-TH" sz="3600" dirty="0"/>
              <a:t>ของป่า </a:t>
            </a:r>
            <a:r>
              <a:rPr lang="sv-SE" sz="3600" dirty="0"/>
              <a:t>12,500 Kronor</a:t>
            </a:r>
            <a:endParaRPr lang="th-TH" sz="3600" dirty="0"/>
          </a:p>
          <a:p>
            <a:r>
              <a:rPr lang="th-TH" sz="3600" dirty="0"/>
              <a:t>รับจ้าง ทำความสะอาด รับจ้างนวด</a:t>
            </a:r>
            <a:r>
              <a:rPr lang="sv-SE" sz="3600" dirty="0"/>
              <a:t> </a:t>
            </a:r>
            <a:r>
              <a:rPr lang="th-TH" sz="3600" dirty="0"/>
              <a:t>ต้องจดทะเบียนบริษัท</a:t>
            </a:r>
          </a:p>
          <a:p>
            <a:r>
              <a:rPr lang="th-TH" sz="3600" dirty="0"/>
              <a:t>ขายของออนไลน์ในเวลาว่าง  ต้องจดทะเบียนบริษัท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600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AF28-0671-4A6F-9981-5CA1B393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การมีกิจการแต่ไม่มีบริษัทของตัวเอง</a:t>
            </a:r>
            <a:endParaRPr lang="sv-S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B0A2EE-302D-40B3-ADD1-E383934DB9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28" t="9534" r="11517" b="10917"/>
          <a:stretch/>
        </p:blipFill>
        <p:spPr>
          <a:xfrm>
            <a:off x="433266" y="1268760"/>
            <a:ext cx="8229600" cy="4675910"/>
          </a:xfrm>
        </p:spPr>
      </p:pic>
    </p:spTree>
    <p:extLst>
      <p:ext uri="{BB962C8B-B14F-4D97-AF65-F5344CB8AC3E}">
        <p14:creationId xmlns:p14="http://schemas.microsoft.com/office/powerpoint/2010/main" val="411035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สรุปส่งท้าย หนทางสู่การเปิดกิจการ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3"/>
            <a:ext cx="6984776" cy="2880319"/>
          </a:xfrm>
        </p:spPr>
        <p:txBody>
          <a:bodyPr>
            <a:normAutofit fontScale="25000" lnSpcReduction="20000"/>
          </a:bodyPr>
          <a:lstStyle/>
          <a:p>
            <a:r>
              <a:rPr lang="th-TH" sz="12800" b="1" dirty="0"/>
              <a:t>เตรียมพร้อมภาษา ความรู้ ทุนและประสบการณ์</a:t>
            </a:r>
          </a:p>
          <a:p>
            <a:r>
              <a:rPr lang="th-TH" sz="12800" b="1" dirty="0"/>
              <a:t>ถ้ามีความฝัน – ค้นหาตัวเอง (เริ่มจากสิ่งที่เรารัก)</a:t>
            </a:r>
          </a:p>
          <a:p>
            <a:r>
              <a:rPr lang="th-TH" sz="12800" b="1" dirty="0"/>
              <a:t>การสร้างสายสัมพันธ์ เพื่อน </a:t>
            </a:r>
          </a:p>
          <a:p>
            <a:r>
              <a:rPr lang="th-TH" sz="12800" b="1" dirty="0"/>
              <a:t>ความคิดสร้างสรรค์ เห็นโอกาสที่คนอื่นมองไม่เห็น</a:t>
            </a:r>
          </a:p>
          <a:p>
            <a:endParaRPr lang="th-TH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280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371</TotalTime>
  <Words>393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Cordia New</vt:lpstr>
      <vt:lpstr>Office Theme</vt:lpstr>
      <vt:lpstr>PowerPoint Presentation</vt:lpstr>
      <vt:lpstr>การเปิดบริษัท</vt:lpstr>
      <vt:lpstr>ข้อได้เปรียบเมื่อมีงานประจำแล้ว </vt:lpstr>
      <vt:lpstr>การเปิดบริษัท</vt:lpstr>
      <vt:lpstr>การจดทะเบียนบริษัท</vt:lpstr>
      <vt:lpstr>หน่วยงานที่เกี่ยวข้องกับการเปิดบริษัท</vt:lpstr>
      <vt:lpstr>รายได้อื่นๆ</vt:lpstr>
      <vt:lpstr>การมีกิจการแต่ไม่มีบริษัทของตัวเอง</vt:lpstr>
      <vt:lpstr>สรุปส่งท้าย หนทางสู่การเปิดกิจการ</vt:lpstr>
      <vt:lpstr> ด้วยความปรารถนาดีจากทีมงานไทยไวส์ www.thaiwise.se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thanpradab pojanee</cp:lastModifiedBy>
  <cp:revision>64</cp:revision>
  <dcterms:created xsi:type="dcterms:W3CDTF">2020-06-01T17:46:28Z</dcterms:created>
  <dcterms:modified xsi:type="dcterms:W3CDTF">2021-02-26T11:46:12Z</dcterms:modified>
</cp:coreProperties>
</file>