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4"/>
  </p:notesMasterIdLst>
  <p:handoutMasterIdLst>
    <p:handoutMasterId r:id="rId5"/>
  </p:handoutMasterIdLst>
  <p:sldIdLst>
    <p:sldId id="288" r:id="rId2"/>
    <p:sldId id="28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LA FUSION UK" userId="e2ac79cfe509041c" providerId="LiveId" clId="{497599E8-19DA-4CFC-9980-7E1209A09E21}"/>
    <pc:docChg chg="modSld">
      <pc:chgData name="MARCO LA FUSION UK" userId="e2ac79cfe509041c" providerId="LiveId" clId="{497599E8-19DA-4CFC-9980-7E1209A09E21}" dt="2022-01-27T16:22:17.889" v="213" actId="1076"/>
      <pc:docMkLst>
        <pc:docMk/>
      </pc:docMkLst>
      <pc:sldChg chg="modSp mod">
        <pc:chgData name="MARCO LA FUSION UK" userId="e2ac79cfe509041c" providerId="LiveId" clId="{497599E8-19DA-4CFC-9980-7E1209A09E21}" dt="2022-01-27T16:21:33.090" v="183" actId="20577"/>
        <pc:sldMkLst>
          <pc:docMk/>
          <pc:sldMk cId="1489472868" sldId="284"/>
        </pc:sldMkLst>
        <pc:spChg chg="mod">
          <ac:chgData name="MARCO LA FUSION UK" userId="e2ac79cfe509041c" providerId="LiveId" clId="{497599E8-19DA-4CFC-9980-7E1209A09E21}" dt="2022-01-27T16:21:33.090" v="183" actId="20577"/>
          <ac:spMkLst>
            <pc:docMk/>
            <pc:sldMk cId="1489472868" sldId="284"/>
            <ac:spMk id="7" creationId="{880E7669-6019-40EB-B637-D3E78A477D2D}"/>
          </ac:spMkLst>
        </pc:spChg>
      </pc:sldChg>
      <pc:sldChg chg="modSp mod">
        <pc:chgData name="MARCO LA FUSION UK" userId="e2ac79cfe509041c" providerId="LiveId" clId="{497599E8-19DA-4CFC-9980-7E1209A09E21}" dt="2022-01-27T16:22:17.889" v="213" actId="1076"/>
        <pc:sldMkLst>
          <pc:docMk/>
          <pc:sldMk cId="4293925186" sldId="288"/>
        </pc:sldMkLst>
        <pc:spChg chg="mod">
          <ac:chgData name="MARCO LA FUSION UK" userId="e2ac79cfe509041c" providerId="LiveId" clId="{497599E8-19DA-4CFC-9980-7E1209A09E21}" dt="2022-01-27T16:22:09.663" v="212" actId="20577"/>
          <ac:spMkLst>
            <pc:docMk/>
            <pc:sldMk cId="4293925186" sldId="288"/>
            <ac:spMk id="9" creationId="{A1662662-1ED4-4B81-8520-53C7C28AB5ED}"/>
          </ac:spMkLst>
        </pc:spChg>
        <pc:picChg chg="mod">
          <ac:chgData name="MARCO LA FUSION UK" userId="e2ac79cfe509041c" providerId="LiveId" clId="{497599E8-19DA-4CFC-9980-7E1209A09E21}" dt="2022-01-27T16:22:17.889" v="213" actId="1076"/>
          <ac:picMkLst>
            <pc:docMk/>
            <pc:sldMk cId="4293925186" sldId="288"/>
            <ac:picMk id="14" creationId="{53517791-C100-4F14-AD05-4021E0D5972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892056-55F1-4473-82B8-F0E9B97246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66FA60-4F02-4B68-BE75-3BD15FA3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55A95-6A2A-43C9-B42A-AEA0F6F3E9D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1C565-14D9-45B9-A050-153FE01DAE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ACFD00-D95F-47B7-B91E-DF3AE5F6B7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A7C99-F716-4628-9665-138533C8D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0713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A5664-359A-4265-A296-A1961B2128A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26686-1A8A-42FF-8F09-7BB517848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671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37E1-CA8D-49CD-858E-75C0D97A9741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103A-2E2C-49A1-AB6C-EF0BB08DDD5D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103A-2E2C-49A1-AB6C-EF0BB08DDD5D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103A-2E2C-49A1-AB6C-EF0BB08DDD5D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103A-2E2C-49A1-AB6C-EF0BB08DDD5D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103A-2E2C-49A1-AB6C-EF0BB08DDD5D}" type="datetime1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103A-2E2C-49A1-AB6C-EF0BB08DDD5D}" type="datetime1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37-F31E-49D6-A951-F2BC564312B6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AB5-FF37-477C-A8D0-81577B7A528F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4B3C-14CA-42C2-B3EE-C9D9CAD11324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1651-03BC-43FF-9C20-5FC19CE62905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5FD4-2BD4-4B14-B39F-EAEC61BD3E09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721-044A-45DB-9FD2-21DE70C8B4F1}" type="datetime1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42CA-D154-4A56-8397-3B55EBC34B84}" type="datetime1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C527-8A2B-4D87-A0F3-26E1994F4E23}" type="datetime1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9654-085F-4614-8FEB-FC42629B968F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CB50-4888-BED8-94DAF066297C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B2D103A-2E2C-49A1-AB6C-EF0BB08DDD5D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DC0DC54-8CA4-4A8D-AAF1-AEC6752D5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  <p:sldLayoutId id="2147483929" r:id="rId17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668EB15-200B-4A2F-9B88-EA6C5BB75DAD}"/>
              </a:ext>
            </a:extLst>
          </p:cNvPr>
          <p:cNvSpPr txBox="1"/>
          <p:nvPr/>
        </p:nvSpPr>
        <p:spPr>
          <a:xfrm>
            <a:off x="590843" y="2921040"/>
            <a:ext cx="575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Helvetica Neue Light" charset="0"/>
                <a:ea typeface="Helvetica Neue Light" charset="0"/>
                <a:cs typeface="Helvetica Neue Light" charset="0"/>
              </a:rPr>
              <a:t>THE LATIN TOUCH OF SUSHI IN LONDON</a:t>
            </a:r>
            <a:endParaRPr lang="en-US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662662-1ED4-4B81-8520-53C7C28AB5ED}"/>
              </a:ext>
            </a:extLst>
          </p:cNvPr>
          <p:cNvSpPr txBox="1"/>
          <p:nvPr/>
        </p:nvSpPr>
        <p:spPr>
          <a:xfrm>
            <a:off x="-488329" y="3429000"/>
            <a:ext cx="7909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VEGETARIAN SUSHI BAR</a:t>
            </a:r>
            <a:r>
              <a:rPr lang="en-GB" sz="3600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GB" sz="2800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2022</a:t>
            </a:r>
            <a:endParaRPr lang="en-US" sz="2800" dirty="0">
              <a:solidFill>
                <a:schemeClr val="bg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BA02E25-64E8-4080-B832-5B4A3A75A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18212" y="54774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3517791-C100-4F14-AD05-4021E0D59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0" y="3336628"/>
            <a:ext cx="6667500" cy="27717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DADF599-FD57-4601-8862-EA9113E0D0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47" b="38800"/>
          <a:stretch/>
        </p:blipFill>
        <p:spPr>
          <a:xfrm>
            <a:off x="176699" y="1740798"/>
            <a:ext cx="6782937" cy="201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92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414C69-5DE3-4D67-91FD-32445853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 40 Lammas road E10 7QB - info@lafusionuk.com- 07927223336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AE55F6-54F7-4B70-9178-F0200BF7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DC54-8CA4-4A8D-AAF1-AEC6752D5F4B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0E7669-6019-40EB-B637-D3E78A477D2D}"/>
              </a:ext>
            </a:extLst>
          </p:cNvPr>
          <p:cNvSpPr txBox="1"/>
          <p:nvPr/>
        </p:nvSpPr>
        <p:spPr>
          <a:xfrm>
            <a:off x="913774" y="400645"/>
            <a:ext cx="1018718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MENU</a:t>
            </a:r>
            <a:endParaRPr lang="en-US" sz="2800" i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Please find below a sample menu which is based on 12 to 15 pieces of sushi and sashimi , the sushi will be presented in different types like hosomaki, uramaki, dragon rolls.</a:t>
            </a:r>
          </a:p>
          <a:p>
            <a:pPr algn="ctr"/>
            <a:endParaRPr lang="en-US" sz="1400" b="1" i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1600" b="1" i="1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SASHIMI</a:t>
            </a:r>
          </a:p>
          <a:p>
            <a:pPr algn="ctr"/>
            <a:r>
              <a:rPr lang="en-US" sz="1600" i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Chilli</a:t>
            </a:r>
            <a:r>
              <a:rPr lang="en-US" sz="16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1600" i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pineaaple</a:t>
            </a:r>
            <a:r>
              <a:rPr lang="en-US" sz="16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, Teriyaki watermelon, Ponzu Tofu</a:t>
            </a:r>
            <a:endParaRPr lang="en-US" sz="1600" b="1" i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1600" b="1" i="1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NIGIRIS 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Mushroom, crushed avocado and jalapeño salsa.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Bok choi, </a:t>
            </a:r>
            <a:r>
              <a:rPr lang="en-US" sz="1400" i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chilli</a:t>
            </a:r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mayo and coriander.</a:t>
            </a:r>
          </a:p>
          <a:p>
            <a:pPr algn="ctr"/>
            <a:endParaRPr lang="en-US" sz="1400" b="1" i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1600" b="1" i="1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FISH ROLLS 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Mushrooms, spicy mayo, mango and coriander hosomaki.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Ponzu tofu, avocado and chives uramaki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Vegan ceviche roll.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Kimchi and </a:t>
            </a:r>
            <a:r>
              <a:rPr lang="en-US" sz="1400" i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bokchoi</a:t>
            </a:r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, cucumber and spring onions uramaki with sriracha sauce</a:t>
            </a:r>
          </a:p>
          <a:p>
            <a:pPr algn="ctr"/>
            <a:endParaRPr lang="en-US" sz="1400" b="1" i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1400" b="1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1600" b="1" i="1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VEGETERIAN ROLLS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Crispy sweet potato and </a:t>
            </a:r>
            <a:r>
              <a:rPr lang="en-US" sz="1400" i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sichimi</a:t>
            </a:r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dragon roll.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Mixed vegetables and asparagus futomaki with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wasabi cream.</a:t>
            </a:r>
          </a:p>
          <a:p>
            <a:pPr algn="ctr"/>
            <a:r>
              <a:rPr lang="en-GB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</a:t>
            </a:r>
            <a:r>
              <a:rPr lang="en-US" sz="1400" i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vocado</a:t>
            </a:r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and cucumber </a:t>
            </a:r>
            <a:r>
              <a:rPr lang="en-US" sz="1400" i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maki</a:t>
            </a:r>
            <a:endParaRPr lang="en-US" sz="1400" i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GB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Soya –wasabi-pickle ginger-spicy mayo</a:t>
            </a:r>
          </a:p>
          <a:p>
            <a:pPr algn="ctr"/>
            <a:r>
              <a:rPr lang="en-GB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Please advice any allergies</a:t>
            </a:r>
            <a:endParaRPr lang="en-US" sz="1400" i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__________________________________________________________________</a:t>
            </a:r>
          </a:p>
          <a:p>
            <a:r>
              <a:rPr lang="en-US" sz="1400" b="1" i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endParaRPr lang="en-US" sz="1400" i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947286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0</TotalTime>
  <Words>159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Batang</vt:lpstr>
      <vt:lpstr>Arial</vt:lpstr>
      <vt:lpstr>Calibri</vt:lpstr>
      <vt:lpstr>Helvetica Neue</vt:lpstr>
      <vt:lpstr>Helvetica Neue Light</vt:lpstr>
      <vt:lpstr>Tw Cen MT</vt:lpstr>
      <vt:lpstr>Droplet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Sushi fusion</dc:creator>
  <cp:lastModifiedBy>MARCO LA FUSION UK</cp:lastModifiedBy>
  <cp:revision>98</cp:revision>
  <cp:lastPrinted>2019-02-08T04:10:46Z</cp:lastPrinted>
  <dcterms:created xsi:type="dcterms:W3CDTF">2019-01-06T21:36:46Z</dcterms:created>
  <dcterms:modified xsi:type="dcterms:W3CDTF">2022-01-27T16:22:20Z</dcterms:modified>
</cp:coreProperties>
</file>