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40088" cy="2160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8532"/>
    <a:srgbClr val="2E2E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8" autoAdjust="0"/>
    <p:restoredTop sz="94660"/>
  </p:normalViewPr>
  <p:slideViewPr>
    <p:cSldViewPr snapToGrid="0">
      <p:cViewPr>
        <p:scale>
          <a:sx n="290" d="100"/>
          <a:sy n="290" d="100"/>
        </p:scale>
        <p:origin x="1326"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3007" y="353596"/>
            <a:ext cx="2754075" cy="752205"/>
          </a:xfrm>
        </p:spPr>
        <p:txBody>
          <a:bodyPr anchor="b"/>
          <a:lstStyle>
            <a:lvl1pPr algn="ctr">
              <a:defRPr sz="189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5011" y="1134809"/>
            <a:ext cx="2430066" cy="521642"/>
          </a:xfrm>
        </p:spPr>
        <p:txBody>
          <a:bodyPr/>
          <a:lstStyle>
            <a:lvl1pPr marL="0" indent="0" algn="ctr">
              <a:buNone/>
              <a:defRPr sz="756"/>
            </a:lvl1pPr>
            <a:lvl2pPr marL="144018" indent="0" algn="ctr">
              <a:buNone/>
              <a:defRPr sz="630"/>
            </a:lvl2pPr>
            <a:lvl3pPr marL="288036" indent="0" algn="ctr">
              <a:buNone/>
              <a:defRPr sz="567"/>
            </a:lvl3pPr>
            <a:lvl4pPr marL="432054" indent="0" algn="ctr">
              <a:buNone/>
              <a:defRPr sz="504"/>
            </a:lvl4pPr>
            <a:lvl5pPr marL="576072" indent="0" algn="ctr">
              <a:buNone/>
              <a:defRPr sz="504"/>
            </a:lvl5pPr>
            <a:lvl6pPr marL="720090" indent="0" algn="ctr">
              <a:buNone/>
              <a:defRPr sz="504"/>
            </a:lvl6pPr>
            <a:lvl7pPr marL="864108" indent="0" algn="ctr">
              <a:buNone/>
              <a:defRPr sz="504"/>
            </a:lvl7pPr>
            <a:lvl8pPr marL="1008126" indent="0" algn="ctr">
              <a:buNone/>
              <a:defRPr sz="504"/>
            </a:lvl8pPr>
            <a:lvl9pPr marL="1152144" indent="0" algn="ctr">
              <a:buNone/>
              <a:defRPr sz="504"/>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EE88BD2-D03B-4C29-B26F-FCE7EDE3E10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180259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EE88BD2-D03B-4C29-B26F-FCE7EDE3E10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3474139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688" y="115032"/>
            <a:ext cx="698644" cy="18309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56" y="115032"/>
            <a:ext cx="2055431" cy="183099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EE88BD2-D03B-4C29-B26F-FCE7EDE3E10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308203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EE88BD2-D03B-4C29-B26F-FCE7EDE3E10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397789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69" y="538647"/>
            <a:ext cx="2794576" cy="898744"/>
          </a:xfrm>
        </p:spPr>
        <p:txBody>
          <a:bodyPr anchor="b"/>
          <a:lstStyle>
            <a:lvl1pPr>
              <a:defRPr sz="189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69" y="1445894"/>
            <a:ext cx="2794576" cy="472628"/>
          </a:xfrm>
        </p:spPr>
        <p:txBody>
          <a:bodyPr/>
          <a:lstStyle>
            <a:lvl1pPr marL="0" indent="0">
              <a:buNone/>
              <a:defRPr sz="756">
                <a:solidFill>
                  <a:schemeClr val="tx1"/>
                </a:solidFill>
              </a:defRPr>
            </a:lvl1pPr>
            <a:lvl2pPr marL="144018" indent="0">
              <a:buNone/>
              <a:defRPr sz="630">
                <a:solidFill>
                  <a:schemeClr val="tx1">
                    <a:tint val="75000"/>
                  </a:schemeClr>
                </a:solidFill>
              </a:defRPr>
            </a:lvl2pPr>
            <a:lvl3pPr marL="288036" indent="0">
              <a:buNone/>
              <a:defRPr sz="567">
                <a:solidFill>
                  <a:schemeClr val="tx1">
                    <a:tint val="75000"/>
                  </a:schemeClr>
                </a:solidFill>
              </a:defRPr>
            </a:lvl3pPr>
            <a:lvl4pPr marL="432054" indent="0">
              <a:buNone/>
              <a:defRPr sz="504">
                <a:solidFill>
                  <a:schemeClr val="tx1">
                    <a:tint val="75000"/>
                  </a:schemeClr>
                </a:solidFill>
              </a:defRPr>
            </a:lvl4pPr>
            <a:lvl5pPr marL="576072" indent="0">
              <a:buNone/>
              <a:defRPr sz="504">
                <a:solidFill>
                  <a:schemeClr val="tx1">
                    <a:tint val="75000"/>
                  </a:schemeClr>
                </a:solidFill>
              </a:defRPr>
            </a:lvl5pPr>
            <a:lvl6pPr marL="720090" indent="0">
              <a:buNone/>
              <a:defRPr sz="504">
                <a:solidFill>
                  <a:schemeClr val="tx1">
                    <a:tint val="75000"/>
                  </a:schemeClr>
                </a:solidFill>
              </a:defRPr>
            </a:lvl6pPr>
            <a:lvl7pPr marL="864108" indent="0">
              <a:buNone/>
              <a:defRPr sz="504">
                <a:solidFill>
                  <a:schemeClr val="tx1">
                    <a:tint val="75000"/>
                  </a:schemeClr>
                </a:solidFill>
              </a:defRPr>
            </a:lvl7pPr>
            <a:lvl8pPr marL="1008126" indent="0">
              <a:buNone/>
              <a:defRPr sz="504">
                <a:solidFill>
                  <a:schemeClr val="tx1">
                    <a:tint val="75000"/>
                  </a:schemeClr>
                </a:solidFill>
              </a:defRPr>
            </a:lvl8pPr>
            <a:lvl9pPr marL="1152144" indent="0">
              <a:buNone/>
              <a:defRPr sz="504">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EE88BD2-D03B-4C29-B26F-FCE7EDE3E10C}" type="datetimeFigureOut">
              <a:rPr lang="en-US" smtClean="0"/>
              <a:t>4/4/2023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266565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56" y="575157"/>
            <a:ext cx="1377037" cy="13708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95" y="575157"/>
            <a:ext cx="1377037" cy="13708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EE88BD2-D03B-4C29-B26F-FCE7EDE3E10C}"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332652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78" y="115032"/>
            <a:ext cx="2794576" cy="41761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78" y="529645"/>
            <a:ext cx="1370709" cy="259570"/>
          </a:xfrm>
        </p:spPr>
        <p:txBody>
          <a:bodyPr anchor="b"/>
          <a:lstStyle>
            <a:lvl1pPr marL="0" indent="0">
              <a:buNone/>
              <a:defRPr sz="756" b="1"/>
            </a:lvl1pPr>
            <a:lvl2pPr marL="144018" indent="0">
              <a:buNone/>
              <a:defRPr sz="630" b="1"/>
            </a:lvl2pPr>
            <a:lvl3pPr marL="288036" indent="0">
              <a:buNone/>
              <a:defRPr sz="567" b="1"/>
            </a:lvl3pPr>
            <a:lvl4pPr marL="432054" indent="0">
              <a:buNone/>
              <a:defRPr sz="504" b="1"/>
            </a:lvl4pPr>
            <a:lvl5pPr marL="576072" indent="0">
              <a:buNone/>
              <a:defRPr sz="504" b="1"/>
            </a:lvl5pPr>
            <a:lvl6pPr marL="720090" indent="0">
              <a:buNone/>
              <a:defRPr sz="504" b="1"/>
            </a:lvl6pPr>
            <a:lvl7pPr marL="864108" indent="0">
              <a:buNone/>
              <a:defRPr sz="504" b="1"/>
            </a:lvl7pPr>
            <a:lvl8pPr marL="1008126" indent="0">
              <a:buNone/>
              <a:defRPr sz="504" b="1"/>
            </a:lvl8pPr>
            <a:lvl9pPr marL="1152144" indent="0">
              <a:buNone/>
              <a:defRPr sz="504" b="1"/>
            </a:lvl9pPr>
          </a:lstStyle>
          <a:p>
            <a:pPr lvl="0"/>
            <a:r>
              <a:rPr lang="es-ES"/>
              <a:t>Haga clic para modificar los estilos de texto del patrón</a:t>
            </a:r>
          </a:p>
        </p:txBody>
      </p:sp>
      <p:sp>
        <p:nvSpPr>
          <p:cNvPr id="4" name="Content Placeholder 3"/>
          <p:cNvSpPr>
            <a:spLocks noGrp="1"/>
          </p:cNvSpPr>
          <p:nvPr>
            <p:ph sz="half" idx="2"/>
          </p:nvPr>
        </p:nvSpPr>
        <p:spPr>
          <a:xfrm>
            <a:off x="223178" y="789215"/>
            <a:ext cx="1370709" cy="11608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95" y="529645"/>
            <a:ext cx="1377459" cy="259570"/>
          </a:xfrm>
        </p:spPr>
        <p:txBody>
          <a:bodyPr anchor="b"/>
          <a:lstStyle>
            <a:lvl1pPr marL="0" indent="0">
              <a:buNone/>
              <a:defRPr sz="756" b="1"/>
            </a:lvl1pPr>
            <a:lvl2pPr marL="144018" indent="0">
              <a:buNone/>
              <a:defRPr sz="630" b="1"/>
            </a:lvl2pPr>
            <a:lvl3pPr marL="288036" indent="0">
              <a:buNone/>
              <a:defRPr sz="567" b="1"/>
            </a:lvl3pPr>
            <a:lvl4pPr marL="432054" indent="0">
              <a:buNone/>
              <a:defRPr sz="504" b="1"/>
            </a:lvl4pPr>
            <a:lvl5pPr marL="576072" indent="0">
              <a:buNone/>
              <a:defRPr sz="504" b="1"/>
            </a:lvl5pPr>
            <a:lvl6pPr marL="720090" indent="0">
              <a:buNone/>
              <a:defRPr sz="504" b="1"/>
            </a:lvl6pPr>
            <a:lvl7pPr marL="864108" indent="0">
              <a:buNone/>
              <a:defRPr sz="504" b="1"/>
            </a:lvl7pPr>
            <a:lvl8pPr marL="1008126" indent="0">
              <a:buNone/>
              <a:defRPr sz="504" b="1"/>
            </a:lvl8pPr>
            <a:lvl9pPr marL="1152144" indent="0">
              <a:buNone/>
              <a:defRPr sz="504" b="1"/>
            </a:lvl9pPr>
          </a:lstStyle>
          <a:p>
            <a:pPr lvl="0"/>
            <a:r>
              <a:rPr lang="es-ES"/>
              <a:t>Haga clic para modificar los estilos de texto del patrón</a:t>
            </a:r>
          </a:p>
        </p:txBody>
      </p:sp>
      <p:sp>
        <p:nvSpPr>
          <p:cNvPr id="6" name="Content Placeholder 5"/>
          <p:cNvSpPr>
            <a:spLocks noGrp="1"/>
          </p:cNvSpPr>
          <p:nvPr>
            <p:ph sz="quarter" idx="4"/>
          </p:nvPr>
        </p:nvSpPr>
        <p:spPr>
          <a:xfrm>
            <a:off x="1640295" y="789215"/>
            <a:ext cx="1377459" cy="11608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EE88BD2-D03B-4C29-B26F-FCE7EDE3E10C}" type="datetimeFigureOut">
              <a:rPr lang="en-US" smtClean="0"/>
              <a:t>4/4/2023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2198591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EE88BD2-D03B-4C29-B26F-FCE7EDE3E10C}" type="datetimeFigureOut">
              <a:rPr lang="en-US" smtClean="0"/>
              <a:t>4/4/2023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53591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88BD2-D03B-4C29-B26F-FCE7EDE3E10C}" type="datetimeFigureOut">
              <a:rPr lang="en-US" smtClean="0"/>
              <a:t>4/4/2023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330268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78" y="144039"/>
            <a:ext cx="1045013" cy="504137"/>
          </a:xfrm>
        </p:spPr>
        <p:txBody>
          <a:bodyPr anchor="b"/>
          <a:lstStyle>
            <a:lvl1pPr>
              <a:defRPr sz="100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459" y="311085"/>
            <a:ext cx="1640295" cy="1535418"/>
          </a:xfrm>
        </p:spPr>
        <p:txBody>
          <a:bodyPr/>
          <a:lstStyle>
            <a:lvl1pPr>
              <a:defRPr sz="1008"/>
            </a:lvl1pPr>
            <a:lvl2pPr>
              <a:defRPr sz="882"/>
            </a:lvl2pPr>
            <a:lvl3pPr>
              <a:defRPr sz="756"/>
            </a:lvl3pPr>
            <a:lvl4pPr>
              <a:defRPr sz="630"/>
            </a:lvl4pPr>
            <a:lvl5pPr>
              <a:defRPr sz="630"/>
            </a:lvl5pPr>
            <a:lvl6pPr>
              <a:defRPr sz="630"/>
            </a:lvl6pPr>
            <a:lvl7pPr>
              <a:defRPr sz="630"/>
            </a:lvl7pPr>
            <a:lvl8pPr>
              <a:defRPr sz="630"/>
            </a:lvl8pPr>
            <a:lvl9pPr>
              <a:defRPr sz="63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78" y="648176"/>
            <a:ext cx="1045013" cy="1200827"/>
          </a:xfrm>
        </p:spPr>
        <p:txBody>
          <a:bodyPr/>
          <a:lstStyle>
            <a:lvl1pPr marL="0" indent="0">
              <a:buNone/>
              <a:defRPr sz="504"/>
            </a:lvl1pPr>
            <a:lvl2pPr marL="144018" indent="0">
              <a:buNone/>
              <a:defRPr sz="441"/>
            </a:lvl2pPr>
            <a:lvl3pPr marL="288036" indent="0">
              <a:buNone/>
              <a:defRPr sz="378"/>
            </a:lvl3pPr>
            <a:lvl4pPr marL="432054" indent="0">
              <a:buNone/>
              <a:defRPr sz="315"/>
            </a:lvl4pPr>
            <a:lvl5pPr marL="576072" indent="0">
              <a:buNone/>
              <a:defRPr sz="315"/>
            </a:lvl5pPr>
            <a:lvl6pPr marL="720090" indent="0">
              <a:buNone/>
              <a:defRPr sz="315"/>
            </a:lvl6pPr>
            <a:lvl7pPr marL="864108" indent="0">
              <a:buNone/>
              <a:defRPr sz="315"/>
            </a:lvl7pPr>
            <a:lvl8pPr marL="1008126" indent="0">
              <a:buNone/>
              <a:defRPr sz="315"/>
            </a:lvl8pPr>
            <a:lvl9pPr marL="1152144" indent="0">
              <a:buNone/>
              <a:defRPr sz="31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EE88BD2-D03B-4C29-B26F-FCE7EDE3E10C}"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302493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78" y="144039"/>
            <a:ext cx="1045013" cy="504137"/>
          </a:xfrm>
        </p:spPr>
        <p:txBody>
          <a:bodyPr anchor="b"/>
          <a:lstStyle>
            <a:lvl1pPr>
              <a:defRPr sz="100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459" y="311085"/>
            <a:ext cx="1640295" cy="1535418"/>
          </a:xfrm>
        </p:spPr>
        <p:txBody>
          <a:bodyPr anchor="t"/>
          <a:lstStyle>
            <a:lvl1pPr marL="0" indent="0">
              <a:buNone/>
              <a:defRPr sz="1008"/>
            </a:lvl1pPr>
            <a:lvl2pPr marL="144018" indent="0">
              <a:buNone/>
              <a:defRPr sz="882"/>
            </a:lvl2pPr>
            <a:lvl3pPr marL="288036" indent="0">
              <a:buNone/>
              <a:defRPr sz="756"/>
            </a:lvl3pPr>
            <a:lvl4pPr marL="432054" indent="0">
              <a:buNone/>
              <a:defRPr sz="630"/>
            </a:lvl4pPr>
            <a:lvl5pPr marL="576072" indent="0">
              <a:buNone/>
              <a:defRPr sz="630"/>
            </a:lvl5pPr>
            <a:lvl6pPr marL="720090" indent="0">
              <a:buNone/>
              <a:defRPr sz="630"/>
            </a:lvl6pPr>
            <a:lvl7pPr marL="864108" indent="0">
              <a:buNone/>
              <a:defRPr sz="630"/>
            </a:lvl7pPr>
            <a:lvl8pPr marL="1008126" indent="0">
              <a:buNone/>
              <a:defRPr sz="630"/>
            </a:lvl8pPr>
            <a:lvl9pPr marL="1152144" indent="0">
              <a:buNone/>
              <a:defRPr sz="63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78" y="648176"/>
            <a:ext cx="1045013" cy="1200827"/>
          </a:xfrm>
        </p:spPr>
        <p:txBody>
          <a:bodyPr/>
          <a:lstStyle>
            <a:lvl1pPr marL="0" indent="0">
              <a:buNone/>
              <a:defRPr sz="504"/>
            </a:lvl1pPr>
            <a:lvl2pPr marL="144018" indent="0">
              <a:buNone/>
              <a:defRPr sz="441"/>
            </a:lvl2pPr>
            <a:lvl3pPr marL="288036" indent="0">
              <a:buNone/>
              <a:defRPr sz="378"/>
            </a:lvl3pPr>
            <a:lvl4pPr marL="432054" indent="0">
              <a:buNone/>
              <a:defRPr sz="315"/>
            </a:lvl4pPr>
            <a:lvl5pPr marL="576072" indent="0">
              <a:buNone/>
              <a:defRPr sz="315"/>
            </a:lvl5pPr>
            <a:lvl6pPr marL="720090" indent="0">
              <a:buNone/>
              <a:defRPr sz="315"/>
            </a:lvl6pPr>
            <a:lvl7pPr marL="864108" indent="0">
              <a:buNone/>
              <a:defRPr sz="315"/>
            </a:lvl7pPr>
            <a:lvl8pPr marL="1008126" indent="0">
              <a:buNone/>
              <a:defRPr sz="315"/>
            </a:lvl8pPr>
            <a:lvl9pPr marL="1152144" indent="0">
              <a:buNone/>
              <a:defRPr sz="31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EE88BD2-D03B-4C29-B26F-FCE7EDE3E10C}" type="datetimeFigureOut">
              <a:rPr lang="en-US" smtClean="0"/>
              <a:t>4/4/2023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FCBBF-BE1C-491C-9A82-FEADA2AC8C2B}" type="slidenum">
              <a:rPr lang="en-US" smtClean="0"/>
              <a:t>‹Nº›</a:t>
            </a:fld>
            <a:endParaRPr lang="en-US"/>
          </a:p>
        </p:txBody>
      </p:sp>
    </p:spTree>
    <p:extLst>
      <p:ext uri="{BB962C8B-B14F-4D97-AF65-F5344CB8AC3E}">
        <p14:creationId xmlns:p14="http://schemas.microsoft.com/office/powerpoint/2010/main" val="65635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56" y="115032"/>
            <a:ext cx="2794576" cy="41761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56" y="575157"/>
            <a:ext cx="2794576" cy="13708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56" y="2002546"/>
            <a:ext cx="729020" cy="115031"/>
          </a:xfrm>
          <a:prstGeom prst="rect">
            <a:avLst/>
          </a:prstGeom>
        </p:spPr>
        <p:txBody>
          <a:bodyPr vert="horz" lIns="91440" tIns="45720" rIns="91440" bIns="45720" rtlCol="0" anchor="ctr"/>
          <a:lstStyle>
            <a:lvl1pPr algn="l">
              <a:defRPr sz="378">
                <a:solidFill>
                  <a:schemeClr val="tx1">
                    <a:tint val="75000"/>
                  </a:schemeClr>
                </a:solidFill>
              </a:defRPr>
            </a:lvl1pPr>
          </a:lstStyle>
          <a:p>
            <a:fld id="{1EE88BD2-D03B-4C29-B26F-FCE7EDE3E10C}" type="datetimeFigureOut">
              <a:rPr lang="en-US" smtClean="0"/>
              <a:t>4/4/2023</a:t>
            </a:fld>
            <a:endParaRPr lang="en-US"/>
          </a:p>
        </p:txBody>
      </p:sp>
      <p:sp>
        <p:nvSpPr>
          <p:cNvPr id="5" name="Footer Placeholder 4"/>
          <p:cNvSpPr>
            <a:spLocks noGrp="1"/>
          </p:cNvSpPr>
          <p:nvPr>
            <p:ph type="ftr" sz="quarter" idx="3"/>
          </p:nvPr>
        </p:nvSpPr>
        <p:spPr>
          <a:xfrm>
            <a:off x="1073279" y="2002546"/>
            <a:ext cx="1093530" cy="115031"/>
          </a:xfrm>
          <a:prstGeom prst="rect">
            <a:avLst/>
          </a:prstGeom>
        </p:spPr>
        <p:txBody>
          <a:bodyPr vert="horz" lIns="91440" tIns="45720" rIns="91440" bIns="45720" rtlCol="0" anchor="ctr"/>
          <a:lstStyle>
            <a:lvl1pPr algn="ctr">
              <a:defRPr sz="37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312" y="2002546"/>
            <a:ext cx="729020" cy="115031"/>
          </a:xfrm>
          <a:prstGeom prst="rect">
            <a:avLst/>
          </a:prstGeom>
        </p:spPr>
        <p:txBody>
          <a:bodyPr vert="horz" lIns="91440" tIns="45720" rIns="91440" bIns="45720" rtlCol="0" anchor="ctr"/>
          <a:lstStyle>
            <a:lvl1pPr algn="r">
              <a:defRPr sz="378">
                <a:solidFill>
                  <a:schemeClr val="tx1">
                    <a:tint val="75000"/>
                  </a:schemeClr>
                </a:solidFill>
              </a:defRPr>
            </a:lvl1pPr>
          </a:lstStyle>
          <a:p>
            <a:fld id="{5FBFCBBF-BE1C-491C-9A82-FEADA2AC8C2B}" type="slidenum">
              <a:rPr lang="en-US" smtClean="0"/>
              <a:t>‹Nº›</a:t>
            </a:fld>
            <a:endParaRPr lang="en-US"/>
          </a:p>
        </p:txBody>
      </p:sp>
    </p:spTree>
    <p:extLst>
      <p:ext uri="{BB962C8B-B14F-4D97-AF65-F5344CB8AC3E}">
        <p14:creationId xmlns:p14="http://schemas.microsoft.com/office/powerpoint/2010/main" val="1435945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8036" rtl="0" eaLnBrk="1" latinLnBrk="0" hangingPunct="1">
        <a:lnSpc>
          <a:spcPct val="90000"/>
        </a:lnSpc>
        <a:spcBef>
          <a:spcPct val="0"/>
        </a:spcBef>
        <a:buNone/>
        <a:defRPr sz="1386" kern="1200">
          <a:solidFill>
            <a:schemeClr val="tx1"/>
          </a:solidFill>
          <a:latin typeface="+mj-lt"/>
          <a:ea typeface="+mj-ea"/>
          <a:cs typeface="+mj-cs"/>
        </a:defRPr>
      </a:lvl1pPr>
    </p:titleStyle>
    <p:bodyStyle>
      <a:lvl1pPr marL="72009" indent="-72009" algn="l" defTabSz="288036" rtl="0" eaLnBrk="1" latinLnBrk="0" hangingPunct="1">
        <a:lnSpc>
          <a:spcPct val="90000"/>
        </a:lnSpc>
        <a:spcBef>
          <a:spcPts val="315"/>
        </a:spcBef>
        <a:buFont typeface="Arial" panose="020B0604020202020204" pitchFamily="34" charset="0"/>
        <a:buChar char="•"/>
        <a:defRPr sz="882" kern="1200">
          <a:solidFill>
            <a:schemeClr val="tx1"/>
          </a:solidFill>
          <a:latin typeface="+mn-lt"/>
          <a:ea typeface="+mn-ea"/>
          <a:cs typeface="+mn-cs"/>
        </a:defRPr>
      </a:lvl1pPr>
      <a:lvl2pPr marL="216027" indent="-72009" algn="l" defTabSz="288036" rtl="0" eaLnBrk="1" latinLnBrk="0" hangingPunct="1">
        <a:lnSpc>
          <a:spcPct val="90000"/>
        </a:lnSpc>
        <a:spcBef>
          <a:spcPts val="158"/>
        </a:spcBef>
        <a:buFont typeface="Arial" panose="020B0604020202020204" pitchFamily="34" charset="0"/>
        <a:buChar char="•"/>
        <a:defRPr sz="756" kern="1200">
          <a:solidFill>
            <a:schemeClr val="tx1"/>
          </a:solidFill>
          <a:latin typeface="+mn-lt"/>
          <a:ea typeface="+mn-ea"/>
          <a:cs typeface="+mn-cs"/>
        </a:defRPr>
      </a:lvl2pPr>
      <a:lvl3pPr marL="360045" indent="-72009" algn="l" defTabSz="288036" rtl="0" eaLnBrk="1" latinLnBrk="0" hangingPunct="1">
        <a:lnSpc>
          <a:spcPct val="90000"/>
        </a:lnSpc>
        <a:spcBef>
          <a:spcPts val="158"/>
        </a:spcBef>
        <a:buFont typeface="Arial" panose="020B0604020202020204" pitchFamily="34" charset="0"/>
        <a:buChar char="•"/>
        <a:defRPr sz="630" kern="1200">
          <a:solidFill>
            <a:schemeClr val="tx1"/>
          </a:solidFill>
          <a:latin typeface="+mn-lt"/>
          <a:ea typeface="+mn-ea"/>
          <a:cs typeface="+mn-cs"/>
        </a:defRPr>
      </a:lvl3pPr>
      <a:lvl4pPr marL="504063" indent="-72009" algn="l" defTabSz="288036" rtl="0" eaLnBrk="1" latinLnBrk="0" hangingPunct="1">
        <a:lnSpc>
          <a:spcPct val="90000"/>
        </a:lnSpc>
        <a:spcBef>
          <a:spcPts val="158"/>
        </a:spcBef>
        <a:buFont typeface="Arial" panose="020B0604020202020204" pitchFamily="34" charset="0"/>
        <a:buChar char="•"/>
        <a:defRPr sz="567" kern="1200">
          <a:solidFill>
            <a:schemeClr val="tx1"/>
          </a:solidFill>
          <a:latin typeface="+mn-lt"/>
          <a:ea typeface="+mn-ea"/>
          <a:cs typeface="+mn-cs"/>
        </a:defRPr>
      </a:lvl4pPr>
      <a:lvl5pPr marL="648081" indent="-72009" algn="l" defTabSz="288036" rtl="0" eaLnBrk="1" latinLnBrk="0" hangingPunct="1">
        <a:lnSpc>
          <a:spcPct val="90000"/>
        </a:lnSpc>
        <a:spcBef>
          <a:spcPts val="158"/>
        </a:spcBef>
        <a:buFont typeface="Arial" panose="020B0604020202020204" pitchFamily="34" charset="0"/>
        <a:buChar char="•"/>
        <a:defRPr sz="567" kern="1200">
          <a:solidFill>
            <a:schemeClr val="tx1"/>
          </a:solidFill>
          <a:latin typeface="+mn-lt"/>
          <a:ea typeface="+mn-ea"/>
          <a:cs typeface="+mn-cs"/>
        </a:defRPr>
      </a:lvl5pPr>
      <a:lvl6pPr marL="792099" indent="-72009" algn="l" defTabSz="288036" rtl="0" eaLnBrk="1" latinLnBrk="0" hangingPunct="1">
        <a:lnSpc>
          <a:spcPct val="90000"/>
        </a:lnSpc>
        <a:spcBef>
          <a:spcPts val="158"/>
        </a:spcBef>
        <a:buFont typeface="Arial" panose="020B0604020202020204" pitchFamily="34" charset="0"/>
        <a:buChar char="•"/>
        <a:defRPr sz="567" kern="1200">
          <a:solidFill>
            <a:schemeClr val="tx1"/>
          </a:solidFill>
          <a:latin typeface="+mn-lt"/>
          <a:ea typeface="+mn-ea"/>
          <a:cs typeface="+mn-cs"/>
        </a:defRPr>
      </a:lvl6pPr>
      <a:lvl7pPr marL="936117" indent="-72009" algn="l" defTabSz="288036" rtl="0" eaLnBrk="1" latinLnBrk="0" hangingPunct="1">
        <a:lnSpc>
          <a:spcPct val="90000"/>
        </a:lnSpc>
        <a:spcBef>
          <a:spcPts val="158"/>
        </a:spcBef>
        <a:buFont typeface="Arial" panose="020B0604020202020204" pitchFamily="34" charset="0"/>
        <a:buChar char="•"/>
        <a:defRPr sz="567" kern="1200">
          <a:solidFill>
            <a:schemeClr val="tx1"/>
          </a:solidFill>
          <a:latin typeface="+mn-lt"/>
          <a:ea typeface="+mn-ea"/>
          <a:cs typeface="+mn-cs"/>
        </a:defRPr>
      </a:lvl7pPr>
      <a:lvl8pPr marL="1080135" indent="-72009" algn="l" defTabSz="288036" rtl="0" eaLnBrk="1" latinLnBrk="0" hangingPunct="1">
        <a:lnSpc>
          <a:spcPct val="90000"/>
        </a:lnSpc>
        <a:spcBef>
          <a:spcPts val="158"/>
        </a:spcBef>
        <a:buFont typeface="Arial" panose="020B0604020202020204" pitchFamily="34" charset="0"/>
        <a:buChar char="•"/>
        <a:defRPr sz="567" kern="1200">
          <a:solidFill>
            <a:schemeClr val="tx1"/>
          </a:solidFill>
          <a:latin typeface="+mn-lt"/>
          <a:ea typeface="+mn-ea"/>
          <a:cs typeface="+mn-cs"/>
        </a:defRPr>
      </a:lvl8pPr>
      <a:lvl9pPr marL="1224153" indent="-72009" algn="l" defTabSz="288036" rtl="0" eaLnBrk="1" latinLnBrk="0" hangingPunct="1">
        <a:lnSpc>
          <a:spcPct val="90000"/>
        </a:lnSpc>
        <a:spcBef>
          <a:spcPts val="158"/>
        </a:spcBef>
        <a:buFont typeface="Arial" panose="020B0604020202020204" pitchFamily="34" charset="0"/>
        <a:buChar char="•"/>
        <a:defRPr sz="567" kern="1200">
          <a:solidFill>
            <a:schemeClr val="tx1"/>
          </a:solidFill>
          <a:latin typeface="+mn-lt"/>
          <a:ea typeface="+mn-ea"/>
          <a:cs typeface="+mn-cs"/>
        </a:defRPr>
      </a:lvl9pPr>
    </p:bodyStyle>
    <p:otherStyle>
      <a:defPPr>
        <a:defRPr lang="en-US"/>
      </a:defPPr>
      <a:lvl1pPr marL="0" algn="l" defTabSz="288036" rtl="0" eaLnBrk="1" latinLnBrk="0" hangingPunct="1">
        <a:defRPr sz="567" kern="1200">
          <a:solidFill>
            <a:schemeClr val="tx1"/>
          </a:solidFill>
          <a:latin typeface="+mn-lt"/>
          <a:ea typeface="+mn-ea"/>
          <a:cs typeface="+mn-cs"/>
        </a:defRPr>
      </a:lvl1pPr>
      <a:lvl2pPr marL="144018" algn="l" defTabSz="288036" rtl="0" eaLnBrk="1" latinLnBrk="0" hangingPunct="1">
        <a:defRPr sz="567" kern="1200">
          <a:solidFill>
            <a:schemeClr val="tx1"/>
          </a:solidFill>
          <a:latin typeface="+mn-lt"/>
          <a:ea typeface="+mn-ea"/>
          <a:cs typeface="+mn-cs"/>
        </a:defRPr>
      </a:lvl2pPr>
      <a:lvl3pPr marL="288036" algn="l" defTabSz="288036" rtl="0" eaLnBrk="1" latinLnBrk="0" hangingPunct="1">
        <a:defRPr sz="567" kern="1200">
          <a:solidFill>
            <a:schemeClr val="tx1"/>
          </a:solidFill>
          <a:latin typeface="+mn-lt"/>
          <a:ea typeface="+mn-ea"/>
          <a:cs typeface="+mn-cs"/>
        </a:defRPr>
      </a:lvl3pPr>
      <a:lvl4pPr marL="432054" algn="l" defTabSz="288036" rtl="0" eaLnBrk="1" latinLnBrk="0" hangingPunct="1">
        <a:defRPr sz="567" kern="1200">
          <a:solidFill>
            <a:schemeClr val="tx1"/>
          </a:solidFill>
          <a:latin typeface="+mn-lt"/>
          <a:ea typeface="+mn-ea"/>
          <a:cs typeface="+mn-cs"/>
        </a:defRPr>
      </a:lvl4pPr>
      <a:lvl5pPr marL="576072" algn="l" defTabSz="288036" rtl="0" eaLnBrk="1" latinLnBrk="0" hangingPunct="1">
        <a:defRPr sz="567" kern="1200">
          <a:solidFill>
            <a:schemeClr val="tx1"/>
          </a:solidFill>
          <a:latin typeface="+mn-lt"/>
          <a:ea typeface="+mn-ea"/>
          <a:cs typeface="+mn-cs"/>
        </a:defRPr>
      </a:lvl5pPr>
      <a:lvl6pPr marL="720090" algn="l" defTabSz="288036" rtl="0" eaLnBrk="1" latinLnBrk="0" hangingPunct="1">
        <a:defRPr sz="567" kern="1200">
          <a:solidFill>
            <a:schemeClr val="tx1"/>
          </a:solidFill>
          <a:latin typeface="+mn-lt"/>
          <a:ea typeface="+mn-ea"/>
          <a:cs typeface="+mn-cs"/>
        </a:defRPr>
      </a:lvl6pPr>
      <a:lvl7pPr marL="864108" algn="l" defTabSz="288036" rtl="0" eaLnBrk="1" latinLnBrk="0" hangingPunct="1">
        <a:defRPr sz="567" kern="1200">
          <a:solidFill>
            <a:schemeClr val="tx1"/>
          </a:solidFill>
          <a:latin typeface="+mn-lt"/>
          <a:ea typeface="+mn-ea"/>
          <a:cs typeface="+mn-cs"/>
        </a:defRPr>
      </a:lvl7pPr>
      <a:lvl8pPr marL="1008126" algn="l" defTabSz="288036" rtl="0" eaLnBrk="1" latinLnBrk="0" hangingPunct="1">
        <a:defRPr sz="567" kern="1200">
          <a:solidFill>
            <a:schemeClr val="tx1"/>
          </a:solidFill>
          <a:latin typeface="+mn-lt"/>
          <a:ea typeface="+mn-ea"/>
          <a:cs typeface="+mn-cs"/>
        </a:defRPr>
      </a:lvl8pPr>
      <a:lvl9pPr marL="1152144" algn="l" defTabSz="288036" rtl="0" eaLnBrk="1" latinLnBrk="0" hangingPunct="1">
        <a:defRPr sz="5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Logotipo, nombre de la empresa&#10;&#10;Descripción generada automáticamente">
            <a:extLst>
              <a:ext uri="{FF2B5EF4-FFF2-40B4-BE49-F238E27FC236}">
                <a16:creationId xmlns:a16="http://schemas.microsoft.com/office/drawing/2014/main" id="{CC71AA3A-A9E6-9820-0B93-294C770CD7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40087" cy="2160588"/>
          </a:xfrm>
          <a:prstGeom prst="rect">
            <a:avLst/>
          </a:prstGeom>
        </p:spPr>
      </p:pic>
      <p:sp>
        <p:nvSpPr>
          <p:cNvPr id="3" name="Subtítulo 2">
            <a:extLst>
              <a:ext uri="{FF2B5EF4-FFF2-40B4-BE49-F238E27FC236}">
                <a16:creationId xmlns:a16="http://schemas.microsoft.com/office/drawing/2014/main" id="{D008B287-E9C5-9E1A-C432-E4E0A24B1D19}"/>
              </a:ext>
            </a:extLst>
          </p:cNvPr>
          <p:cNvSpPr>
            <a:spLocks noGrp="1"/>
          </p:cNvSpPr>
          <p:nvPr>
            <p:ph type="subTitle" idx="1"/>
          </p:nvPr>
        </p:nvSpPr>
        <p:spPr>
          <a:xfrm>
            <a:off x="227937" y="1027404"/>
            <a:ext cx="764840" cy="521642"/>
          </a:xfrm>
        </p:spPr>
        <p:txBody>
          <a:bodyPr>
            <a:normAutofit/>
          </a:bodyPr>
          <a:lstStyle/>
          <a:p>
            <a:pPr algn="l"/>
            <a:r>
              <a:rPr lang="es-ES" sz="700" dirty="0">
                <a:latin typeface="Poppins Light" panose="00000400000000000000" pitchFamily="2" charset="0"/>
                <a:cs typeface="Poppins Light" panose="00000400000000000000" pitchFamily="2" charset="0"/>
              </a:rPr>
              <a:t>NAME</a:t>
            </a:r>
          </a:p>
          <a:p>
            <a:pPr algn="l"/>
            <a:endParaRPr lang="es-ES" sz="700" dirty="0">
              <a:latin typeface="Poppins Light" panose="00000400000000000000" pitchFamily="2" charset="0"/>
              <a:cs typeface="Poppins Light" panose="00000400000000000000" pitchFamily="2" charset="0"/>
            </a:endParaRPr>
          </a:p>
          <a:p>
            <a:pPr algn="l"/>
            <a:r>
              <a:rPr lang="es-ES" sz="700" dirty="0">
                <a:latin typeface="Poppins Light" panose="00000400000000000000" pitchFamily="2" charset="0"/>
                <a:cs typeface="Poppins Light" panose="00000400000000000000" pitchFamily="2" charset="0"/>
              </a:rPr>
              <a:t>COMPANY</a:t>
            </a:r>
            <a:endParaRPr lang="en-US" sz="700" dirty="0">
              <a:latin typeface="Poppins Light" panose="00000400000000000000" pitchFamily="2" charset="0"/>
              <a:cs typeface="Poppins Light" panose="00000400000000000000" pitchFamily="2" charset="0"/>
            </a:endParaRPr>
          </a:p>
        </p:txBody>
      </p:sp>
      <p:pic>
        <p:nvPicPr>
          <p:cNvPr id="9" name="Imagen 8" descr="Imagen de la pantalla de un celular con letras&#10;&#10;Descripción generada automáticamente con confianza media">
            <a:extLst>
              <a:ext uri="{FF2B5EF4-FFF2-40B4-BE49-F238E27FC236}">
                <a16:creationId xmlns:a16="http://schemas.microsoft.com/office/drawing/2014/main" id="{3CFA8482-CA93-CE2D-0942-6BBDC5BB48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262" y="1703674"/>
            <a:ext cx="352443" cy="355618"/>
          </a:xfrm>
          <a:prstGeom prst="rect">
            <a:avLst/>
          </a:prstGeom>
        </p:spPr>
      </p:pic>
      <p:sp>
        <p:nvSpPr>
          <p:cNvPr id="10" name="Subtítulo 2">
            <a:extLst>
              <a:ext uri="{FF2B5EF4-FFF2-40B4-BE49-F238E27FC236}">
                <a16:creationId xmlns:a16="http://schemas.microsoft.com/office/drawing/2014/main" id="{2FA072DA-7B4B-A53F-68AB-A9E41D56AD8C}"/>
              </a:ext>
            </a:extLst>
          </p:cNvPr>
          <p:cNvSpPr txBox="1">
            <a:spLocks/>
          </p:cNvSpPr>
          <p:nvPr/>
        </p:nvSpPr>
        <p:spPr>
          <a:xfrm>
            <a:off x="610357" y="1716260"/>
            <a:ext cx="2517381" cy="521642"/>
          </a:xfrm>
          <a:prstGeom prst="rect">
            <a:avLst/>
          </a:prstGeom>
        </p:spPr>
        <p:txBody>
          <a:bodyPr vert="horz" lIns="91440" tIns="45720" rIns="91440" bIns="45720" rtlCol="0">
            <a:normAutofit/>
          </a:bodyPr>
          <a:lstStyle>
            <a:lvl1pPr marL="0" indent="0" algn="ctr" defTabSz="288036" rtl="0" eaLnBrk="1" latinLnBrk="0" hangingPunct="1">
              <a:lnSpc>
                <a:spcPct val="90000"/>
              </a:lnSpc>
              <a:spcBef>
                <a:spcPts val="315"/>
              </a:spcBef>
              <a:buFont typeface="Arial" panose="020B0604020202020204" pitchFamily="34" charset="0"/>
              <a:buNone/>
              <a:defRPr sz="756" kern="1200">
                <a:solidFill>
                  <a:schemeClr val="tx1"/>
                </a:solidFill>
                <a:latin typeface="+mn-lt"/>
                <a:ea typeface="+mn-ea"/>
                <a:cs typeface="+mn-cs"/>
              </a:defRPr>
            </a:lvl1pPr>
            <a:lvl2pPr marL="144018" indent="0" algn="ctr" defTabSz="288036" rtl="0" eaLnBrk="1" latinLnBrk="0" hangingPunct="1">
              <a:lnSpc>
                <a:spcPct val="90000"/>
              </a:lnSpc>
              <a:spcBef>
                <a:spcPts val="158"/>
              </a:spcBef>
              <a:buFont typeface="Arial" panose="020B0604020202020204" pitchFamily="34" charset="0"/>
              <a:buNone/>
              <a:defRPr sz="630" kern="1200">
                <a:solidFill>
                  <a:schemeClr val="tx1"/>
                </a:solidFill>
                <a:latin typeface="+mn-lt"/>
                <a:ea typeface="+mn-ea"/>
                <a:cs typeface="+mn-cs"/>
              </a:defRPr>
            </a:lvl2pPr>
            <a:lvl3pPr marL="288036" indent="0" algn="ctr" defTabSz="288036" rtl="0" eaLnBrk="1" latinLnBrk="0" hangingPunct="1">
              <a:lnSpc>
                <a:spcPct val="90000"/>
              </a:lnSpc>
              <a:spcBef>
                <a:spcPts val="158"/>
              </a:spcBef>
              <a:buFont typeface="Arial" panose="020B0604020202020204" pitchFamily="34" charset="0"/>
              <a:buNone/>
              <a:defRPr sz="567" kern="1200">
                <a:solidFill>
                  <a:schemeClr val="tx1"/>
                </a:solidFill>
                <a:latin typeface="+mn-lt"/>
                <a:ea typeface="+mn-ea"/>
                <a:cs typeface="+mn-cs"/>
              </a:defRPr>
            </a:lvl3pPr>
            <a:lvl4pPr marL="432054"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4pPr>
            <a:lvl5pPr marL="576072"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5pPr>
            <a:lvl6pPr marL="720090"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6pPr>
            <a:lvl7pPr marL="864108"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7pPr>
            <a:lvl8pPr marL="1008126"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8pPr>
            <a:lvl9pPr marL="1152144"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9pPr>
          </a:lstStyle>
          <a:p>
            <a:pPr algn="l"/>
            <a:r>
              <a:rPr lang="en-US" sz="400" dirty="0">
                <a:latin typeface="Poppins Light" panose="00000400000000000000" pitchFamily="2" charset="0"/>
                <a:cs typeface="Poppins Light" panose="00000400000000000000" pitchFamily="2" charset="0"/>
              </a:rPr>
              <a:t>Funded by European Union ’s Horizon Europe Research and Innovation  </a:t>
            </a:r>
            <a:r>
              <a:rPr lang="en-US" sz="400" dirty="0" err="1">
                <a:latin typeface="Poppins Light" panose="00000400000000000000" pitchFamily="2" charset="0"/>
                <a:cs typeface="Poppins Light" panose="00000400000000000000" pitchFamily="2" charset="0"/>
              </a:rPr>
              <a:t>programme</a:t>
            </a:r>
            <a:r>
              <a:rPr lang="en-US" sz="400" dirty="0">
                <a:latin typeface="Poppins Light" panose="00000400000000000000" pitchFamily="2" charset="0"/>
                <a:cs typeface="Poppins Light" panose="00000400000000000000" pitchFamily="2" charset="0"/>
              </a:rPr>
              <a:t> under Grant Agreement nº 101083827. Views and opinions expressed are however those of the author(s) only and do not necessarily reflect those of the European Union or CINEA. Neither the European Union nor the granting authority can be held responsible for them.</a:t>
            </a:r>
          </a:p>
        </p:txBody>
      </p:sp>
      <p:sp>
        <p:nvSpPr>
          <p:cNvPr id="11" name="Rectángulo 10">
            <a:extLst>
              <a:ext uri="{FF2B5EF4-FFF2-40B4-BE49-F238E27FC236}">
                <a16:creationId xmlns:a16="http://schemas.microsoft.com/office/drawing/2014/main" id="{F2D038AF-64E2-B6CA-D868-D79AD174D8DA}"/>
              </a:ext>
            </a:extLst>
          </p:cNvPr>
          <p:cNvSpPr/>
          <p:nvPr/>
        </p:nvSpPr>
        <p:spPr>
          <a:xfrm>
            <a:off x="0" y="1572856"/>
            <a:ext cx="1620044" cy="3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ítulo 2">
            <a:extLst>
              <a:ext uri="{FF2B5EF4-FFF2-40B4-BE49-F238E27FC236}">
                <a16:creationId xmlns:a16="http://schemas.microsoft.com/office/drawing/2014/main" id="{B726681A-8264-217C-57EE-9B8A8DF25BF8}"/>
              </a:ext>
            </a:extLst>
          </p:cNvPr>
          <p:cNvSpPr txBox="1">
            <a:spLocks/>
          </p:cNvSpPr>
          <p:nvPr/>
        </p:nvSpPr>
        <p:spPr>
          <a:xfrm>
            <a:off x="872691" y="1017537"/>
            <a:ext cx="2139459" cy="521642"/>
          </a:xfrm>
          <a:prstGeom prst="rect">
            <a:avLst/>
          </a:prstGeom>
        </p:spPr>
        <p:txBody>
          <a:bodyPr vert="horz" lIns="91440" tIns="45720" rIns="91440" bIns="45720" rtlCol="0">
            <a:normAutofit lnSpcReduction="10000"/>
          </a:bodyPr>
          <a:lstStyle>
            <a:lvl1pPr marL="0" indent="0" algn="ctr" defTabSz="288036" rtl="0" eaLnBrk="1" latinLnBrk="0" hangingPunct="1">
              <a:lnSpc>
                <a:spcPct val="90000"/>
              </a:lnSpc>
              <a:spcBef>
                <a:spcPts val="315"/>
              </a:spcBef>
              <a:buFont typeface="Arial" panose="020B0604020202020204" pitchFamily="34" charset="0"/>
              <a:buNone/>
              <a:defRPr sz="756" kern="1200">
                <a:solidFill>
                  <a:schemeClr val="tx1"/>
                </a:solidFill>
                <a:latin typeface="+mn-lt"/>
                <a:ea typeface="+mn-ea"/>
                <a:cs typeface="+mn-cs"/>
              </a:defRPr>
            </a:lvl1pPr>
            <a:lvl2pPr marL="144018" indent="0" algn="ctr" defTabSz="288036" rtl="0" eaLnBrk="1" latinLnBrk="0" hangingPunct="1">
              <a:lnSpc>
                <a:spcPct val="90000"/>
              </a:lnSpc>
              <a:spcBef>
                <a:spcPts val="158"/>
              </a:spcBef>
              <a:buFont typeface="Arial" panose="020B0604020202020204" pitchFamily="34" charset="0"/>
              <a:buNone/>
              <a:defRPr sz="630" kern="1200">
                <a:solidFill>
                  <a:schemeClr val="tx1"/>
                </a:solidFill>
                <a:latin typeface="+mn-lt"/>
                <a:ea typeface="+mn-ea"/>
                <a:cs typeface="+mn-cs"/>
              </a:defRPr>
            </a:lvl2pPr>
            <a:lvl3pPr marL="288036" indent="0" algn="ctr" defTabSz="288036" rtl="0" eaLnBrk="1" latinLnBrk="0" hangingPunct="1">
              <a:lnSpc>
                <a:spcPct val="90000"/>
              </a:lnSpc>
              <a:spcBef>
                <a:spcPts val="158"/>
              </a:spcBef>
              <a:buFont typeface="Arial" panose="020B0604020202020204" pitchFamily="34" charset="0"/>
              <a:buNone/>
              <a:defRPr sz="567" kern="1200">
                <a:solidFill>
                  <a:schemeClr val="tx1"/>
                </a:solidFill>
                <a:latin typeface="+mn-lt"/>
                <a:ea typeface="+mn-ea"/>
                <a:cs typeface="+mn-cs"/>
              </a:defRPr>
            </a:lvl3pPr>
            <a:lvl4pPr marL="432054"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4pPr>
            <a:lvl5pPr marL="576072"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5pPr>
            <a:lvl6pPr marL="720090"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6pPr>
            <a:lvl7pPr marL="864108"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7pPr>
            <a:lvl8pPr marL="1008126"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8pPr>
            <a:lvl9pPr marL="1152144" indent="0" algn="ctr" defTabSz="288036" rtl="0" eaLnBrk="1" latinLnBrk="0" hangingPunct="1">
              <a:lnSpc>
                <a:spcPct val="90000"/>
              </a:lnSpc>
              <a:spcBef>
                <a:spcPts val="158"/>
              </a:spcBef>
              <a:buFont typeface="Arial" panose="020B0604020202020204" pitchFamily="34" charset="0"/>
              <a:buNone/>
              <a:defRPr sz="504" kern="1200">
                <a:solidFill>
                  <a:schemeClr val="tx1"/>
                </a:solidFill>
                <a:latin typeface="+mn-lt"/>
                <a:ea typeface="+mn-ea"/>
                <a:cs typeface="+mn-cs"/>
              </a:defRPr>
            </a:lvl9pPr>
          </a:lstStyle>
          <a:p>
            <a:pPr algn="l"/>
            <a:r>
              <a:rPr lang="es-ES" sz="1000" dirty="0">
                <a:solidFill>
                  <a:srgbClr val="2E2E7F"/>
                </a:solidFill>
                <a:latin typeface="Poppins Bold" panose="00000800000000000000" pitchFamily="2" charset="0"/>
                <a:cs typeface="Poppins Bold" panose="00000800000000000000" pitchFamily="2" charset="0"/>
              </a:rPr>
              <a:t>Nombre y Apellidos</a:t>
            </a:r>
          </a:p>
          <a:p>
            <a:pPr algn="l"/>
            <a:endParaRPr lang="es-ES" sz="700" dirty="0">
              <a:latin typeface="Poppins Light" panose="00000400000000000000" pitchFamily="2" charset="0"/>
              <a:cs typeface="Poppins Light" panose="00000400000000000000" pitchFamily="2" charset="0"/>
            </a:endParaRPr>
          </a:p>
          <a:p>
            <a:pPr algn="l"/>
            <a:r>
              <a:rPr lang="es-ES" sz="900" dirty="0">
                <a:solidFill>
                  <a:srgbClr val="F08532"/>
                </a:solidFill>
                <a:latin typeface="Poppins Light" panose="00000400000000000000" pitchFamily="2" charset="0"/>
                <a:cs typeface="Poppins Light" panose="00000400000000000000" pitchFamily="2" charset="0"/>
              </a:rPr>
              <a:t>COMPANY</a:t>
            </a:r>
            <a:endParaRPr lang="en-US" sz="900" dirty="0">
              <a:solidFill>
                <a:srgbClr val="F08532"/>
              </a:solidFill>
              <a:latin typeface="Poppins Light" panose="00000400000000000000" pitchFamily="2" charset="0"/>
              <a:cs typeface="Poppins Light" panose="00000400000000000000" pitchFamily="2" charset="0"/>
            </a:endParaRPr>
          </a:p>
        </p:txBody>
      </p:sp>
    </p:spTree>
    <p:extLst>
      <p:ext uri="{BB962C8B-B14F-4D97-AF65-F5344CB8AC3E}">
        <p14:creationId xmlns:p14="http://schemas.microsoft.com/office/powerpoint/2010/main" val="123887646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TotalTime>
  <Words>65</Words>
  <Application>Microsoft Office PowerPoint</Application>
  <PresentationFormat>Personalizado</PresentationFormat>
  <Paragraphs>7</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Poppins Bold</vt:lpstr>
      <vt:lpstr>Poppins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Montesinos Fabre</dc:creator>
  <cp:lastModifiedBy>David Montesinos Fabre</cp:lastModifiedBy>
  <cp:revision>2</cp:revision>
  <dcterms:created xsi:type="dcterms:W3CDTF">2023-04-04T07:52:49Z</dcterms:created>
  <dcterms:modified xsi:type="dcterms:W3CDTF">2023-04-04T08:03:52Z</dcterms:modified>
</cp:coreProperties>
</file>