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57" r:id="rId3"/>
    <p:sldId id="263" r:id="rId4"/>
    <p:sldId id="264" r:id="rId5"/>
    <p:sldId id="265" r:id="rId6"/>
    <p:sldId id="266" r:id="rId7"/>
    <p:sldId id="267" r:id="rId8"/>
    <p:sldId id="259" r:id="rId9"/>
  </p:sldIdLst>
  <p:sldSz cx="12192000" cy="6858000"/>
  <p:notesSz cx="6858000" cy="9144000"/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0993334F-EB0E-4E39-A9A1-5352B98A452E}">
          <p14:sldIdLst>
            <p14:sldId id="262"/>
          </p14:sldIdLst>
        </p14:section>
        <p14:section name="Ikke-navngivet sektion" id="{EE2747C2-2CDD-4672-A755-0A80023B3E5B}">
          <p14:sldIdLst>
            <p14:sldId id="257"/>
            <p14:sldId id="263"/>
            <p14:sldId id="264"/>
            <p14:sldId id="265"/>
            <p14:sldId id="266"/>
            <p14:sldId id="267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5"/>
    <a:srgbClr val="37679B"/>
    <a:srgbClr val="002060"/>
    <a:srgbClr val="2D1F92"/>
    <a:srgbClr val="990065"/>
    <a:srgbClr val="7030A0"/>
    <a:srgbClr val="7D878C"/>
    <a:srgbClr val="FF41AA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33" autoAdjust="0"/>
    <p:restoredTop sz="96327" autoAdjust="0"/>
  </p:normalViewPr>
  <p:slideViewPr>
    <p:cSldViewPr>
      <p:cViewPr varScale="1">
        <p:scale>
          <a:sx n="67" d="100"/>
          <a:sy n="67" d="100"/>
        </p:scale>
        <p:origin x="8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127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4CBDB-E0A5-4653-800E-B2747B5F08C6}" type="datetimeFigureOut">
              <a:rPr lang="da-DK" smtClean="0"/>
              <a:t>17-01-2022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DEFF4-B6D5-41C9-B04D-2FC2523365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679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8FF86-EBB5-49C3-8EA9-1FF7B3A17EBD}" type="datetimeFigureOut">
              <a:rPr lang="da-DK" smtClean="0"/>
              <a:t>17-01-2022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D6B3-27A1-4AFC-9DFA-E99013D844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73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 descr="Et billede, der indeholder person, himmel, udendørs, gruppe&#10;&#10;Automatisk genereret beskrivelse">
            <a:extLst>
              <a:ext uri="{FF2B5EF4-FFF2-40B4-BE49-F238E27FC236}">
                <a16:creationId xmlns:a16="http://schemas.microsoft.com/office/drawing/2014/main" id="{2E1182CA-D0B1-494E-A3C4-13FCB4A40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12192000" cy="5976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84654" y="2132856"/>
            <a:ext cx="4916002" cy="1296064"/>
          </a:xfrm>
          <a:solidFill>
            <a:schemeClr val="accent2">
              <a:alpha val="50196"/>
            </a:schemeClr>
          </a:solidFill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200" cap="none" spc="0" baseline="0">
                <a:solidFill>
                  <a:srgbClr val="FFFFFF"/>
                </a:solidFill>
                <a:latin typeface="+mj-lt"/>
                <a:ea typeface="Adobe Heiti Std R" panose="020B0400000000000000" pitchFamily="34" charset="-128"/>
              </a:defRPr>
            </a:lvl1pPr>
          </a:lstStyle>
          <a:p>
            <a:r>
              <a:rPr lang="nn-NO" noProof="0" dirty="0"/>
              <a:t>Titel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7084654" y="3644904"/>
            <a:ext cx="4916002" cy="1584176"/>
          </a:xfrm>
          <a:solidFill>
            <a:srgbClr val="003255">
              <a:alpha val="50196"/>
            </a:srgbClr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nn-NO" noProof="0" dirty="0"/>
              <a:t>Tekst</a:t>
            </a:r>
          </a:p>
        </p:txBody>
      </p:sp>
      <p:sp>
        <p:nvSpPr>
          <p:cNvPr id="11" name="Tekstfelt 10"/>
          <p:cNvSpPr txBox="1"/>
          <p:nvPr userDrawn="1"/>
        </p:nvSpPr>
        <p:spPr>
          <a:xfrm>
            <a:off x="-1752872" y="0"/>
            <a:ext cx="1584176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200" dirty="0"/>
              <a:t>Sørg for at placere billede</a:t>
            </a:r>
            <a:r>
              <a:rPr lang="da-DK" sz="1200" baseline="0" dirty="0"/>
              <a:t> </a:t>
            </a:r>
            <a:r>
              <a:rPr lang="da-DK" sz="1200" dirty="0"/>
              <a:t>bag alt andet indhold på titelslide,</a:t>
            </a:r>
            <a:r>
              <a:rPr lang="da-DK" sz="1200" baseline="0" dirty="0"/>
              <a:t> bl.a. det mørke </a:t>
            </a:r>
            <a:r>
              <a:rPr lang="da-DK" sz="1200" baseline="0" dirty="0" err="1"/>
              <a:t>overlay</a:t>
            </a:r>
            <a:r>
              <a:rPr lang="da-DK" sz="1200" dirty="0"/>
              <a:t>:</a:t>
            </a:r>
          </a:p>
          <a:p>
            <a:endParaRPr lang="da-DK" sz="1200" dirty="0"/>
          </a:p>
          <a:p>
            <a:pPr marL="228600" indent="-228600">
              <a:buAutoNum type="arabicParenR"/>
            </a:pPr>
            <a:r>
              <a:rPr lang="da-DK" sz="1200" dirty="0"/>
              <a:t>Indsæt billede</a:t>
            </a:r>
          </a:p>
          <a:p>
            <a:pPr marL="228600" indent="-228600">
              <a:buAutoNum type="arabicParenR"/>
            </a:pPr>
            <a:endParaRPr lang="da-DK" sz="1200" dirty="0"/>
          </a:p>
          <a:p>
            <a:pPr marL="228600" indent="-228600">
              <a:buAutoNum type="arabicParenR"/>
            </a:pPr>
            <a:r>
              <a:rPr lang="da-DK" sz="1200" dirty="0" err="1"/>
              <a:t>Højreklik</a:t>
            </a:r>
            <a:r>
              <a:rPr lang="da-DK" sz="1200" dirty="0"/>
              <a:t> på billede og vælg ”Placér bagest”</a:t>
            </a:r>
          </a:p>
          <a:p>
            <a:endParaRPr lang="da-DK" sz="1200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C089D04-6C5F-8549-AF6B-6E58488C4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6560" y="5514230"/>
            <a:ext cx="864096" cy="11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,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900000" y="396000"/>
            <a:ext cx="10092468" cy="14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n-NO" noProof="0" dirty="0"/>
              <a:t>Overskrift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2124000"/>
            <a:ext cx="10092431" cy="345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Tekst</a:t>
            </a:r>
          </a:p>
          <a:p>
            <a:pPr lvl="2"/>
            <a:r>
              <a:rPr lang="da-DK" dirty="0"/>
              <a:t>Tekst</a:t>
            </a:r>
          </a:p>
          <a:p>
            <a:pPr lvl="3"/>
            <a:r>
              <a:rPr lang="da-DK" dirty="0"/>
              <a:t>Tekst</a:t>
            </a:r>
          </a:p>
          <a:p>
            <a:pPr lvl="4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9072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,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900000" y="396000"/>
            <a:ext cx="10056516" cy="14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n-NO" noProof="0" dirty="0"/>
              <a:t>Overskrift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2124000"/>
            <a:ext cx="10056479" cy="345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Tekst</a:t>
            </a:r>
          </a:p>
          <a:p>
            <a:pPr lvl="2"/>
            <a:r>
              <a:rPr lang="da-DK" dirty="0"/>
              <a:t>Tekst</a:t>
            </a:r>
          </a:p>
          <a:p>
            <a:pPr lvl="3"/>
            <a:r>
              <a:rPr lang="da-DK" dirty="0"/>
              <a:t>Tekst</a:t>
            </a:r>
          </a:p>
          <a:p>
            <a:pPr lvl="4"/>
            <a:r>
              <a:rPr lang="da-DK" dirty="0"/>
              <a:t>Tekst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F92C70C9-8CF1-F348-B64B-219EB06D2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6560" y="5514230"/>
            <a:ext cx="864096" cy="11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04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5958000"/>
            <a:ext cx="121932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900000" y="396000"/>
            <a:ext cx="10056592" cy="14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n-NO" noProof="0" dirty="0"/>
              <a:t>Overskrift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00000" y="2124000"/>
            <a:ext cx="10056592" cy="34563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n-NO" noProof="0" dirty="0"/>
              <a:t>Tekst</a:t>
            </a:r>
          </a:p>
          <a:p>
            <a:pPr lvl="1"/>
            <a:r>
              <a:rPr lang="nn-NO" noProof="0" dirty="0"/>
              <a:t>Tekst</a:t>
            </a:r>
          </a:p>
          <a:p>
            <a:pPr lvl="2"/>
            <a:r>
              <a:rPr lang="nn-NO" noProof="0" dirty="0"/>
              <a:t>Tekst</a:t>
            </a:r>
          </a:p>
          <a:p>
            <a:pPr lvl="3"/>
            <a:r>
              <a:rPr lang="nn-NO" noProof="0" dirty="0"/>
              <a:t>Tekst</a:t>
            </a:r>
          </a:p>
          <a:p>
            <a:pPr lvl="4"/>
            <a:r>
              <a:rPr lang="nn-NO" noProof="0" dirty="0"/>
              <a:t>Tekst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6560" y="5514230"/>
            <a:ext cx="864096" cy="11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3" r:id="rId2"/>
    <p:sldLayoutId id="2147483695" r:id="rId3"/>
    <p:sldLayoutId id="2147483694" r:id="rId4"/>
  </p:sldLayoutIdLst>
  <p:hf hdr="0"/>
  <p:txStyles>
    <p:titleStyle>
      <a:lvl1pPr algn="l" defTabSz="914378" rtl="0" eaLnBrk="1" latinLnBrk="0" hangingPunct="1">
        <a:lnSpc>
          <a:spcPct val="100000"/>
        </a:lnSpc>
        <a:spcBef>
          <a:spcPct val="0"/>
        </a:spcBef>
        <a:buNone/>
        <a:defRPr lang="nn-NO" sz="4600" b="1" kern="1200" cap="none" spc="0" baseline="0" noProof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378" rtl="0" eaLnBrk="1" latinLnBrk="0" hangingPunct="1">
        <a:lnSpc>
          <a:spcPct val="100000"/>
        </a:lnSpc>
        <a:spcBef>
          <a:spcPts val="0"/>
        </a:spcBef>
        <a:buClrTx/>
        <a:buSzPct val="100000"/>
        <a:buFont typeface="Arial" panose="020B0604020202020204" pitchFamily="34" charset="0"/>
        <a:buChar char="•"/>
        <a:defRPr lang="nn-NO" sz="24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0838" algn="l" defTabSz="914378" rtl="0" eaLnBrk="1" latinLnBrk="0" hangingPunct="1">
        <a:lnSpc>
          <a:spcPct val="100000"/>
        </a:lnSpc>
        <a:spcBef>
          <a:spcPts val="0"/>
        </a:spcBef>
        <a:buClrTx/>
        <a:buSzPct val="100000"/>
        <a:buFont typeface="Arial" panose="020B0604020202020204" pitchFamily="34" charset="0"/>
        <a:buChar char="–"/>
        <a:defRPr lang="nn-NO" sz="22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2675" indent="-366713" algn="l" defTabSz="914378" rtl="0" eaLnBrk="1" latinLnBrk="0" hangingPunct="1">
        <a:lnSpc>
          <a:spcPct val="100000"/>
        </a:lnSpc>
        <a:spcBef>
          <a:spcPts val="0"/>
        </a:spcBef>
        <a:buClrTx/>
        <a:buSzPct val="100000"/>
        <a:buFont typeface="Arial" panose="020B0604020202020204" pitchFamily="34" charset="0"/>
        <a:buChar char="•"/>
        <a:defRPr lang="nn-NO" sz="22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49250" algn="l" defTabSz="914378" rtl="0" eaLnBrk="1" latinLnBrk="0" hangingPunct="1">
        <a:lnSpc>
          <a:spcPct val="100000"/>
        </a:lnSpc>
        <a:spcBef>
          <a:spcPts val="0"/>
        </a:spcBef>
        <a:buClrTx/>
        <a:buSzPct val="100000"/>
        <a:buFont typeface="Arial" panose="020B0604020202020204" pitchFamily="34" charset="0"/>
        <a:buChar char="–"/>
        <a:defRPr lang="nn-NO" sz="22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798638" indent="-366713" algn="l" defTabSz="914378" rtl="0" eaLnBrk="1" latinLnBrk="0" hangingPunct="1">
        <a:lnSpc>
          <a:spcPct val="100000"/>
        </a:lnSpc>
        <a:spcBef>
          <a:spcPts val="0"/>
        </a:spcBef>
        <a:buClrTx/>
        <a:buSzPct val="100000"/>
        <a:buFont typeface="Arial" panose="020B0604020202020204" pitchFamily="34" charset="0"/>
        <a:buChar char="•"/>
        <a:defRPr lang="nn-NO" sz="22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1DD26-3D41-B14E-AD1E-A1BB44F1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Fem pointer – 15 minutter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8D3067-6751-6540-A34A-9205D82BF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Ryst pengetræet…</a:t>
            </a:r>
          </a:p>
        </p:txBody>
      </p:sp>
    </p:spTree>
    <p:extLst>
      <p:ext uri="{BB962C8B-B14F-4D97-AF65-F5344CB8AC3E}">
        <p14:creationId xmlns:p14="http://schemas.microsoft.com/office/powerpoint/2010/main" val="161626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AD7F2B59-0AF8-B948-B217-4CE4BC4F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Start med…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5065708C-A833-0547-AE0F-83F0B2B6D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8800" dirty="0"/>
              <a:t>HVORFOR?</a:t>
            </a:r>
          </a:p>
        </p:txBody>
      </p:sp>
    </p:spTree>
    <p:extLst>
      <p:ext uri="{BB962C8B-B14F-4D97-AF65-F5344CB8AC3E}">
        <p14:creationId xmlns:p14="http://schemas.microsoft.com/office/powerpoint/2010/main" val="239714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66002A-EE42-44BE-990C-C2A891FB52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648" y="2491686"/>
            <a:ext cx="5443537" cy="2657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69C334-8575-40E7-A051-4DF9B547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Tip nr. 1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6925D1-2052-4641-8ED3-9FEE5388B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8C46BAF-9ADB-4B84-A289-1893408D56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6183" y="2638551"/>
            <a:ext cx="5440101" cy="24268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694154-1282-40BF-94AD-6C6D130DBE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3102" y="2060848"/>
            <a:ext cx="7888482" cy="3519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4602577-8856-41B2-8AF4-E34A04B6B0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7719" y="2680534"/>
            <a:ext cx="5443537" cy="2657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58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72797-7102-4100-9B60-8C031717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Tip nr. 2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14E24FC-01A6-4C87-8D19-4455E29C8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da-DK" sz="2400" dirty="0"/>
              <a:t>Køb og salg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400" dirty="0"/>
              <a:t>Leje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400" dirty="0"/>
              <a:t>Låne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400" dirty="0"/>
              <a:t>Vædde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400" dirty="0"/>
              <a:t>Stjæle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400" dirty="0"/>
              <a:t>Give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400" dirty="0"/>
              <a:t>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513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81869-DF23-4E51-9028-9045F4EA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Tip nr. 3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0494DD-5B49-47AB-923E-B592384543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3600" dirty="0"/>
              <a:t>Privatpersoner</a:t>
            </a:r>
          </a:p>
          <a:p>
            <a:r>
              <a:rPr lang="da-DK" sz="3600" dirty="0"/>
              <a:t>Virksomheder</a:t>
            </a:r>
          </a:p>
          <a:p>
            <a:r>
              <a:rPr lang="da-DK" sz="3600" dirty="0"/>
              <a:t>Fonde/legater</a:t>
            </a:r>
          </a:p>
          <a:p>
            <a:r>
              <a:rPr lang="da-DK" sz="3600" dirty="0"/>
              <a:t>Andre foreninger/fællesskaber</a:t>
            </a:r>
          </a:p>
          <a:p>
            <a:r>
              <a:rPr lang="da-DK" sz="3600" dirty="0"/>
              <a:t>Offentlige kasser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085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49B8A-6BE1-4DEA-8D81-42631122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Tip nr. 4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2C120FA-F951-4AA5-A00A-F82313901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Her er dem, der kan</a:t>
            </a:r>
          </a:p>
        </p:txBody>
      </p:sp>
      <p:pic>
        <p:nvPicPr>
          <p:cNvPr id="4" name="Pladsholder til indhold 5">
            <a:extLst>
              <a:ext uri="{FF2B5EF4-FFF2-40B4-BE49-F238E27FC236}">
                <a16:creationId xmlns:a16="http://schemas.microsoft.com/office/drawing/2014/main" id="{1F8E726A-86AA-4F1C-B3C0-D2DA146C7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568" y="1556792"/>
            <a:ext cx="6449938" cy="4299959"/>
          </a:xfrm>
        </p:spPr>
      </p:pic>
      <p:pic>
        <p:nvPicPr>
          <p:cNvPr id="5" name="Pladsholder til indhold 5">
            <a:extLst>
              <a:ext uri="{FF2B5EF4-FFF2-40B4-BE49-F238E27FC236}">
                <a16:creationId xmlns:a16="http://schemas.microsoft.com/office/drawing/2014/main" id="{2704BBC3-B7EC-449B-ADD2-D78DB90C7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004" y="2084851"/>
            <a:ext cx="5657850" cy="3771900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BE28C88-9AB0-4B59-82F4-4BBC52F80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27" y="1296244"/>
            <a:ext cx="6840760" cy="45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2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E1010-E47F-4254-A529-3CA25A0A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Tip nr. 5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76A2A88-3807-44D0-81C8-FAE7CC81F2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Spørg konkret</a:t>
            </a:r>
          </a:p>
          <a:p>
            <a:r>
              <a:rPr lang="da-DK" dirty="0"/>
              <a:t>Spørg de rigtige af de rigtige</a:t>
            </a:r>
          </a:p>
          <a:p>
            <a:r>
              <a:rPr lang="da-DK" dirty="0"/>
              <a:t>Spørg på det rigtige tidspunkt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069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AFAD0A7-FD11-410D-B6DE-B3D9B06147FA}"/>
              </a:ext>
            </a:extLst>
          </p:cNvPr>
          <p:cNvSpPr txBox="1"/>
          <p:nvPr/>
        </p:nvSpPr>
        <p:spPr>
          <a:xfrm>
            <a:off x="3863752" y="1268760"/>
            <a:ext cx="95050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sz="4000" dirty="0"/>
              <a:t>GOD</a:t>
            </a:r>
            <a:r>
              <a:rPr lang="da-DK" dirty="0"/>
              <a:t> </a:t>
            </a:r>
            <a:r>
              <a:rPr lang="da-DK" sz="4000" dirty="0"/>
              <a:t>LANDSLEJR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291303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FDF">
      <a:dk1>
        <a:sysClr val="windowText" lastClr="000000"/>
      </a:dk1>
      <a:lt1>
        <a:sysClr val="window" lastClr="FFFFFF"/>
      </a:lt1>
      <a:dk2>
        <a:srgbClr val="4678C8"/>
      </a:dk2>
      <a:lt2>
        <a:srgbClr val="7D878C"/>
      </a:lt2>
      <a:accent1>
        <a:srgbClr val="5F8CB4"/>
      </a:accent1>
      <a:accent2>
        <a:srgbClr val="003255"/>
      </a:accent2>
      <a:accent3>
        <a:srgbClr val="D22832"/>
      </a:accent3>
      <a:accent4>
        <a:srgbClr val="7DC855"/>
      </a:accent4>
      <a:accent5>
        <a:srgbClr val="FF7345"/>
      </a:accent5>
      <a:accent6>
        <a:srgbClr val="FFB91E"/>
      </a:accent6>
      <a:hlink>
        <a:srgbClr val="133B71"/>
      </a:hlink>
      <a:folHlink>
        <a:srgbClr val="6D62A5"/>
      </a:folHlink>
    </a:clrScheme>
    <a:fontScheme name="FDF">
      <a:majorFont>
        <a:latin typeface="Work Sans"/>
        <a:ea typeface=""/>
        <a:cs typeface=""/>
      </a:majorFont>
      <a:minorFont>
        <a:latin typeface="Work Sans Medium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DF præsentation.potx" id="{93705850-3000-47F0-9E14-B9EFF986BE3C}" vid="{BA398ED4-EA11-453C-9546-495E1D904E98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Kontortema</Template>
  <TotalTime>174</TotalTime>
  <Words>74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Work Sans</vt:lpstr>
      <vt:lpstr>Work Sans Medium</vt:lpstr>
      <vt:lpstr>Kontortema</vt:lpstr>
      <vt:lpstr>Fem pointer – 15 minutter</vt:lpstr>
      <vt:lpstr>Start med…</vt:lpstr>
      <vt:lpstr>Tip nr. 1</vt:lpstr>
      <vt:lpstr>Tip nr. 2</vt:lpstr>
      <vt:lpstr>Tip nr. 3</vt:lpstr>
      <vt:lpstr>Tip nr. 4</vt:lpstr>
      <vt:lpstr>Tip nr. 5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 User</dc:creator>
  <cp:lastModifiedBy>Stig Fog</cp:lastModifiedBy>
  <cp:revision>18</cp:revision>
  <dcterms:created xsi:type="dcterms:W3CDTF">2021-06-16T12:30:58Z</dcterms:created>
  <dcterms:modified xsi:type="dcterms:W3CDTF">2022-01-17T19:24:19Z</dcterms:modified>
</cp:coreProperties>
</file>