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61" r:id="rId7"/>
    <p:sldId id="269" r:id="rId8"/>
    <p:sldId id="266" r:id="rId9"/>
    <p:sldId id="267" r:id="rId10"/>
    <p:sldId id="263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én, Anna" userId="2e8b733f-98de-42c3-8420-11d67400813f" providerId="ADAL" clId="{CCD781F6-DDE5-440A-BA0C-FE741BE9071B}"/>
    <pc:docChg chg="undo custSel addSld delSld modSld sldOrd">
      <pc:chgData name="Norén, Anna" userId="2e8b733f-98de-42c3-8420-11d67400813f" providerId="ADAL" clId="{CCD781F6-DDE5-440A-BA0C-FE741BE9071B}" dt="2022-12-14T18:16:18.783" v="2965" actId="20577"/>
      <pc:docMkLst>
        <pc:docMk/>
      </pc:docMkLst>
      <pc:sldChg chg="modSp mod">
        <pc:chgData name="Norén, Anna" userId="2e8b733f-98de-42c3-8420-11d67400813f" providerId="ADAL" clId="{CCD781F6-DDE5-440A-BA0C-FE741BE9071B}" dt="2022-12-11T19:53:16.728" v="64" actId="20577"/>
        <pc:sldMkLst>
          <pc:docMk/>
          <pc:sldMk cId="3023131080" sldId="256"/>
        </pc:sldMkLst>
        <pc:spChg chg="mod">
          <ac:chgData name="Norén, Anna" userId="2e8b733f-98de-42c3-8420-11d67400813f" providerId="ADAL" clId="{CCD781F6-DDE5-440A-BA0C-FE741BE9071B}" dt="2022-12-11T19:52:56.196" v="54" actId="20577"/>
          <ac:spMkLst>
            <pc:docMk/>
            <pc:sldMk cId="3023131080" sldId="256"/>
            <ac:spMk id="2" creationId="{FD78A635-9E31-484F-A136-4E30D2C5E563}"/>
          </ac:spMkLst>
        </pc:spChg>
        <pc:spChg chg="mod">
          <ac:chgData name="Norén, Anna" userId="2e8b733f-98de-42c3-8420-11d67400813f" providerId="ADAL" clId="{CCD781F6-DDE5-440A-BA0C-FE741BE9071B}" dt="2022-12-11T19:53:16.728" v="64" actId="20577"/>
          <ac:spMkLst>
            <pc:docMk/>
            <pc:sldMk cId="3023131080" sldId="256"/>
            <ac:spMk id="3" creationId="{BAEAF65F-CCC1-4FB8-9CEE-280A4C1A5435}"/>
          </ac:spMkLst>
        </pc:spChg>
      </pc:sldChg>
      <pc:sldChg chg="addSp delSp modSp mod modAnim">
        <pc:chgData name="Norén, Anna" userId="2e8b733f-98de-42c3-8420-11d67400813f" providerId="ADAL" clId="{CCD781F6-DDE5-440A-BA0C-FE741BE9071B}" dt="2022-12-12T15:32:43.047" v="2801"/>
        <pc:sldMkLst>
          <pc:docMk/>
          <pc:sldMk cId="1900902474" sldId="261"/>
        </pc:sldMkLst>
        <pc:spChg chg="add del">
          <ac:chgData name="Norén, Anna" userId="2e8b733f-98de-42c3-8420-11d67400813f" providerId="ADAL" clId="{CCD781F6-DDE5-440A-BA0C-FE741BE9071B}" dt="2022-12-11T19:59:36.124" v="185" actId="478"/>
          <ac:spMkLst>
            <pc:docMk/>
            <pc:sldMk cId="1900902474" sldId="261"/>
            <ac:spMk id="12" creationId="{EA67518E-514D-44F7-8E06-E5BB58A5191A}"/>
          </ac:spMkLst>
        </pc:spChg>
        <pc:spChg chg="mod">
          <ac:chgData name="Norén, Anna" userId="2e8b733f-98de-42c3-8420-11d67400813f" providerId="ADAL" clId="{CCD781F6-DDE5-440A-BA0C-FE741BE9071B}" dt="2022-12-11T20:55:38.379" v="2369" actId="20577"/>
          <ac:spMkLst>
            <pc:docMk/>
            <pc:sldMk cId="1900902474" sldId="261"/>
            <ac:spMk id="13" creationId="{B9689A71-6E78-48BD-ACD1-F2F8AB4ABD3D}"/>
          </ac:spMkLst>
        </pc:spChg>
        <pc:spChg chg="add del">
          <ac:chgData name="Norén, Anna" userId="2e8b733f-98de-42c3-8420-11d67400813f" providerId="ADAL" clId="{CCD781F6-DDE5-440A-BA0C-FE741BE9071B}" dt="2022-12-11T19:59:34.061" v="184" actId="478"/>
          <ac:spMkLst>
            <pc:docMk/>
            <pc:sldMk cId="1900902474" sldId="261"/>
            <ac:spMk id="14" creationId="{766DD207-F5C2-4301-8877-E83D246FE93D}"/>
          </ac:spMkLst>
        </pc:spChg>
        <pc:spChg chg="mod">
          <ac:chgData name="Norén, Anna" userId="2e8b733f-98de-42c3-8420-11d67400813f" providerId="ADAL" clId="{CCD781F6-DDE5-440A-BA0C-FE741BE9071B}" dt="2022-12-11T20:44:24.071" v="2202" actId="20577"/>
          <ac:spMkLst>
            <pc:docMk/>
            <pc:sldMk cId="1900902474" sldId="261"/>
            <ac:spMk id="15" creationId="{F478A078-48F0-453F-BC68-43DBF10D35A9}"/>
          </ac:spMkLst>
        </pc:spChg>
        <pc:spChg chg="add del">
          <ac:chgData name="Norén, Anna" userId="2e8b733f-98de-42c3-8420-11d67400813f" providerId="ADAL" clId="{CCD781F6-DDE5-440A-BA0C-FE741BE9071B}" dt="2022-12-11T19:59:02.048" v="138" actId="478"/>
          <ac:spMkLst>
            <pc:docMk/>
            <pc:sldMk cId="1900902474" sldId="261"/>
            <ac:spMk id="16" creationId="{1806C67A-F1B8-4C7B-BEB3-66DF187B053A}"/>
          </ac:spMkLst>
        </pc:spChg>
        <pc:picChg chg="add mod">
          <ac:chgData name="Norén, Anna" userId="2e8b733f-98de-42c3-8420-11d67400813f" providerId="ADAL" clId="{CCD781F6-DDE5-440A-BA0C-FE741BE9071B}" dt="2022-12-11T20:45:40.301" v="2330" actId="1076"/>
          <ac:picMkLst>
            <pc:docMk/>
            <pc:sldMk cId="1900902474" sldId="261"/>
            <ac:picMk id="17" creationId="{1FBCA5CB-4ED3-42AA-888F-10A8C0A710D9}"/>
          </ac:picMkLst>
        </pc:picChg>
      </pc:sldChg>
      <pc:sldChg chg="new del">
        <pc:chgData name="Norén, Anna" userId="2e8b733f-98de-42c3-8420-11d67400813f" providerId="ADAL" clId="{CCD781F6-DDE5-440A-BA0C-FE741BE9071B}" dt="2022-12-11T20:22:35.489" v="884" actId="47"/>
        <pc:sldMkLst>
          <pc:docMk/>
          <pc:sldMk cId="3579990523" sldId="262"/>
        </pc:sldMkLst>
      </pc:sldChg>
      <pc:sldChg chg="addSp modSp add mod">
        <pc:chgData name="Norén, Anna" userId="2e8b733f-98de-42c3-8420-11d67400813f" providerId="ADAL" clId="{CCD781F6-DDE5-440A-BA0C-FE741BE9071B}" dt="2022-12-14T18:16:18.783" v="2965" actId="20577"/>
        <pc:sldMkLst>
          <pc:docMk/>
          <pc:sldMk cId="2096980056" sldId="263"/>
        </pc:sldMkLst>
        <pc:spChg chg="mod">
          <ac:chgData name="Norén, Anna" userId="2e8b733f-98de-42c3-8420-11d67400813f" providerId="ADAL" clId="{CCD781F6-DDE5-440A-BA0C-FE741BE9071B}" dt="2022-12-14T18:16:18.783" v="2965" actId="20577"/>
          <ac:spMkLst>
            <pc:docMk/>
            <pc:sldMk cId="2096980056" sldId="263"/>
            <ac:spMk id="13" creationId="{B9689A71-6E78-48BD-ACD1-F2F8AB4ABD3D}"/>
          </ac:spMkLst>
        </pc:spChg>
        <pc:spChg chg="mod">
          <ac:chgData name="Norén, Anna" userId="2e8b733f-98de-42c3-8420-11d67400813f" providerId="ADAL" clId="{CCD781F6-DDE5-440A-BA0C-FE741BE9071B}" dt="2022-12-11T19:54:01.303" v="84" actId="20577"/>
          <ac:spMkLst>
            <pc:docMk/>
            <pc:sldMk cId="2096980056" sldId="263"/>
            <ac:spMk id="15" creationId="{F478A078-48F0-453F-BC68-43DBF10D35A9}"/>
          </ac:spMkLst>
        </pc:spChg>
        <pc:picChg chg="add mod">
          <ac:chgData name="Norén, Anna" userId="2e8b733f-98de-42c3-8420-11d67400813f" providerId="ADAL" clId="{CCD781F6-DDE5-440A-BA0C-FE741BE9071B}" dt="2022-12-11T20:33:52.887" v="1626" actId="196"/>
          <ac:picMkLst>
            <pc:docMk/>
            <pc:sldMk cId="2096980056" sldId="263"/>
            <ac:picMk id="12" creationId="{8D39D400-3B2E-4FCF-BB65-289DC26F2983}"/>
          </ac:picMkLst>
        </pc:picChg>
      </pc:sldChg>
      <pc:sldChg chg="modSp add del mod">
        <pc:chgData name="Norén, Anna" userId="2e8b733f-98de-42c3-8420-11d67400813f" providerId="ADAL" clId="{CCD781F6-DDE5-440A-BA0C-FE741BE9071B}" dt="2022-12-11T20:22:32.799" v="882" actId="47"/>
        <pc:sldMkLst>
          <pc:docMk/>
          <pc:sldMk cId="1838697947" sldId="264"/>
        </pc:sldMkLst>
        <pc:spChg chg="mod">
          <ac:chgData name="Norén, Anna" userId="2e8b733f-98de-42c3-8420-11d67400813f" providerId="ADAL" clId="{CCD781F6-DDE5-440A-BA0C-FE741BE9071B}" dt="2022-12-11T19:54:39.967" v="132" actId="20577"/>
          <ac:spMkLst>
            <pc:docMk/>
            <pc:sldMk cId="1838697947" sldId="264"/>
            <ac:spMk id="15" creationId="{F478A078-48F0-453F-BC68-43DBF10D35A9}"/>
          </ac:spMkLst>
        </pc:spChg>
      </pc:sldChg>
      <pc:sldChg chg="modSp add del mod">
        <pc:chgData name="Norén, Anna" userId="2e8b733f-98de-42c3-8420-11d67400813f" providerId="ADAL" clId="{CCD781F6-DDE5-440A-BA0C-FE741BE9071B}" dt="2022-12-11T20:22:34.379" v="883" actId="47"/>
        <pc:sldMkLst>
          <pc:docMk/>
          <pc:sldMk cId="1116478484" sldId="265"/>
        </pc:sldMkLst>
        <pc:spChg chg="mod">
          <ac:chgData name="Norén, Anna" userId="2e8b733f-98de-42c3-8420-11d67400813f" providerId="ADAL" clId="{CCD781F6-DDE5-440A-BA0C-FE741BE9071B}" dt="2022-12-11T19:54:25.703" v="115" actId="20577"/>
          <ac:spMkLst>
            <pc:docMk/>
            <pc:sldMk cId="1116478484" sldId="265"/>
            <ac:spMk id="15" creationId="{F478A078-48F0-453F-BC68-43DBF10D35A9}"/>
          </ac:spMkLst>
        </pc:spChg>
      </pc:sldChg>
      <pc:sldChg chg="addSp modSp add mod modAnim">
        <pc:chgData name="Norén, Anna" userId="2e8b733f-98de-42c3-8420-11d67400813f" providerId="ADAL" clId="{CCD781F6-DDE5-440A-BA0C-FE741BE9071B}" dt="2022-12-12T15:42:03.331" v="2869" actId="14100"/>
        <pc:sldMkLst>
          <pc:docMk/>
          <pc:sldMk cId="2314652373" sldId="266"/>
        </pc:sldMkLst>
        <pc:spChg chg="mod">
          <ac:chgData name="Norén, Anna" userId="2e8b733f-98de-42c3-8420-11d67400813f" providerId="ADAL" clId="{CCD781F6-DDE5-440A-BA0C-FE741BE9071B}" dt="2022-12-12T15:42:03.331" v="2869" actId="14100"/>
          <ac:spMkLst>
            <pc:docMk/>
            <pc:sldMk cId="2314652373" sldId="266"/>
            <ac:spMk id="13" creationId="{B9689A71-6E78-48BD-ACD1-F2F8AB4ABD3D}"/>
          </ac:spMkLst>
        </pc:spChg>
        <pc:spChg chg="mod">
          <ac:chgData name="Norén, Anna" userId="2e8b733f-98de-42c3-8420-11d67400813f" providerId="ADAL" clId="{CCD781F6-DDE5-440A-BA0C-FE741BE9071B}" dt="2022-12-11T20:02:56.366" v="427" actId="20577"/>
          <ac:spMkLst>
            <pc:docMk/>
            <pc:sldMk cId="2314652373" sldId="266"/>
            <ac:spMk id="15" creationId="{F478A078-48F0-453F-BC68-43DBF10D35A9}"/>
          </ac:spMkLst>
        </pc:spChg>
        <pc:picChg chg="add mod">
          <ac:chgData name="Norén, Anna" userId="2e8b733f-98de-42c3-8420-11d67400813f" providerId="ADAL" clId="{CCD781F6-DDE5-440A-BA0C-FE741BE9071B}" dt="2022-12-11T20:07:09.884" v="828" actId="14100"/>
          <ac:picMkLst>
            <pc:docMk/>
            <pc:sldMk cId="2314652373" sldId="266"/>
            <ac:picMk id="12" creationId="{F06B169E-8CA0-4DEA-9E36-34EC437AB989}"/>
          </ac:picMkLst>
        </pc:picChg>
      </pc:sldChg>
      <pc:sldChg chg="new del">
        <pc:chgData name="Norén, Anna" userId="2e8b733f-98de-42c3-8420-11d67400813f" providerId="ADAL" clId="{CCD781F6-DDE5-440A-BA0C-FE741BE9071B}" dt="2022-12-11T19:58:40.042" v="134" actId="47"/>
        <pc:sldMkLst>
          <pc:docMk/>
          <pc:sldMk cId="4124760094" sldId="266"/>
        </pc:sldMkLst>
      </pc:sldChg>
      <pc:sldChg chg="addSp delSp modSp add mod">
        <pc:chgData name="Norén, Anna" userId="2e8b733f-98de-42c3-8420-11d67400813f" providerId="ADAL" clId="{CCD781F6-DDE5-440A-BA0C-FE741BE9071B}" dt="2022-12-11T20:21:48.340" v="860" actId="1076"/>
        <pc:sldMkLst>
          <pc:docMk/>
          <pc:sldMk cId="833832204" sldId="267"/>
        </pc:sldMkLst>
        <pc:spChg chg="del">
          <ac:chgData name="Norén, Anna" userId="2e8b733f-98de-42c3-8420-11d67400813f" providerId="ADAL" clId="{CCD781F6-DDE5-440A-BA0C-FE741BE9071B}" dt="2022-12-11T20:20:28.256" v="848" actId="478"/>
          <ac:spMkLst>
            <pc:docMk/>
            <pc:sldMk cId="833832204" sldId="267"/>
            <ac:spMk id="13" creationId="{B9689A71-6E78-48BD-ACD1-F2F8AB4ABD3D}"/>
          </ac:spMkLst>
        </pc:spChg>
        <pc:spChg chg="mod">
          <ac:chgData name="Norén, Anna" userId="2e8b733f-98de-42c3-8420-11d67400813f" providerId="ADAL" clId="{CCD781F6-DDE5-440A-BA0C-FE741BE9071B}" dt="2022-12-11T20:07:40.950" v="847" actId="20577"/>
          <ac:spMkLst>
            <pc:docMk/>
            <pc:sldMk cId="833832204" sldId="267"/>
            <ac:spMk id="15" creationId="{F478A078-48F0-453F-BC68-43DBF10D35A9}"/>
          </ac:spMkLst>
        </pc:spChg>
        <pc:picChg chg="add mod">
          <ac:chgData name="Norén, Anna" userId="2e8b733f-98de-42c3-8420-11d67400813f" providerId="ADAL" clId="{CCD781F6-DDE5-440A-BA0C-FE741BE9071B}" dt="2022-12-11T20:21:28.459" v="857" actId="1076"/>
          <ac:picMkLst>
            <pc:docMk/>
            <pc:sldMk cId="833832204" sldId="267"/>
            <ac:picMk id="6" creationId="{C47B1F4B-1971-40A4-9EF9-0A7208AB7975}"/>
          </ac:picMkLst>
        </pc:picChg>
        <pc:picChg chg="add mod">
          <ac:chgData name="Norén, Anna" userId="2e8b733f-98de-42c3-8420-11d67400813f" providerId="ADAL" clId="{CCD781F6-DDE5-440A-BA0C-FE741BE9071B}" dt="2022-12-11T20:21:48.340" v="860" actId="1076"/>
          <ac:picMkLst>
            <pc:docMk/>
            <pc:sldMk cId="833832204" sldId="267"/>
            <ac:picMk id="12" creationId="{407CFEA5-A4CE-495E-8587-A7F025B4D9D1}"/>
          </ac:picMkLst>
        </pc:picChg>
      </pc:sldChg>
      <pc:sldChg chg="addSp delSp modSp add mod">
        <pc:chgData name="Norén, Anna" userId="2e8b733f-98de-42c3-8420-11d67400813f" providerId="ADAL" clId="{CCD781F6-DDE5-440A-BA0C-FE741BE9071B}" dt="2022-12-12T15:34:24.296" v="2839" actId="1076"/>
        <pc:sldMkLst>
          <pc:docMk/>
          <pc:sldMk cId="3569160202" sldId="268"/>
        </pc:sldMkLst>
        <pc:spChg chg="mod">
          <ac:chgData name="Norén, Anna" userId="2e8b733f-98de-42c3-8420-11d67400813f" providerId="ADAL" clId="{CCD781F6-DDE5-440A-BA0C-FE741BE9071B}" dt="2022-12-12T15:34:19.048" v="2838" actId="20577"/>
          <ac:spMkLst>
            <pc:docMk/>
            <pc:sldMk cId="3569160202" sldId="268"/>
            <ac:spMk id="13" creationId="{B9689A71-6E78-48BD-ACD1-F2F8AB4ABD3D}"/>
          </ac:spMkLst>
        </pc:spChg>
        <pc:picChg chg="add mod">
          <ac:chgData name="Norén, Anna" userId="2e8b733f-98de-42c3-8420-11d67400813f" providerId="ADAL" clId="{CCD781F6-DDE5-440A-BA0C-FE741BE9071B}" dt="2022-12-12T15:34:24.296" v="2839" actId="1076"/>
          <ac:picMkLst>
            <pc:docMk/>
            <pc:sldMk cId="3569160202" sldId="268"/>
            <ac:picMk id="6" creationId="{BDE424AD-A42F-49B6-B486-BA9534D3F0C6}"/>
          </ac:picMkLst>
        </pc:picChg>
        <pc:picChg chg="del">
          <ac:chgData name="Norén, Anna" userId="2e8b733f-98de-42c3-8420-11d67400813f" providerId="ADAL" clId="{CCD781F6-DDE5-440A-BA0C-FE741BE9071B}" dt="2022-12-11T20:27:48.416" v="1138" actId="478"/>
          <ac:picMkLst>
            <pc:docMk/>
            <pc:sldMk cId="3569160202" sldId="268"/>
            <ac:picMk id="12" creationId="{8D39D400-3B2E-4FCF-BB65-289DC26F2983}"/>
          </ac:picMkLst>
        </pc:picChg>
      </pc:sldChg>
      <pc:sldChg chg="addSp delSp modSp add mod ord modAnim">
        <pc:chgData name="Norén, Anna" userId="2e8b733f-98de-42c3-8420-11d67400813f" providerId="ADAL" clId="{CCD781F6-DDE5-440A-BA0C-FE741BE9071B}" dt="2022-12-12T18:09:59.649" v="2932" actId="20577"/>
        <pc:sldMkLst>
          <pc:docMk/>
          <pc:sldMk cId="2574216928" sldId="269"/>
        </pc:sldMkLst>
        <pc:spChg chg="mod">
          <ac:chgData name="Norén, Anna" userId="2e8b733f-98de-42c3-8420-11d67400813f" providerId="ADAL" clId="{CCD781F6-DDE5-440A-BA0C-FE741BE9071B}" dt="2022-12-12T18:09:59.649" v="2932" actId="20577"/>
          <ac:spMkLst>
            <pc:docMk/>
            <pc:sldMk cId="2574216928" sldId="269"/>
            <ac:spMk id="13" creationId="{B9689A71-6E78-48BD-ACD1-F2F8AB4ABD3D}"/>
          </ac:spMkLst>
        </pc:spChg>
        <pc:spChg chg="mod">
          <ac:chgData name="Norén, Anna" userId="2e8b733f-98de-42c3-8420-11d67400813f" providerId="ADAL" clId="{CCD781F6-DDE5-440A-BA0C-FE741BE9071B}" dt="2022-12-12T18:09:33.086" v="2927" actId="1076"/>
          <ac:spMkLst>
            <pc:docMk/>
            <pc:sldMk cId="2574216928" sldId="269"/>
            <ac:spMk id="15" creationId="{F478A078-48F0-453F-BC68-43DBF10D35A9}"/>
          </ac:spMkLst>
        </pc:spChg>
        <pc:picChg chg="del">
          <ac:chgData name="Norén, Anna" userId="2e8b733f-98de-42c3-8420-11d67400813f" providerId="ADAL" clId="{CCD781F6-DDE5-440A-BA0C-FE741BE9071B}" dt="2022-12-11T20:41:54.775" v="2144" actId="478"/>
          <ac:picMkLst>
            <pc:docMk/>
            <pc:sldMk cId="2574216928" sldId="269"/>
            <ac:picMk id="6" creationId="{BDE424AD-A42F-49B6-B486-BA9534D3F0C6}"/>
          </ac:picMkLst>
        </pc:picChg>
        <pc:picChg chg="add mod">
          <ac:chgData name="Norén, Anna" userId="2e8b733f-98de-42c3-8420-11d67400813f" providerId="ADAL" clId="{CCD781F6-DDE5-440A-BA0C-FE741BE9071B}" dt="2022-12-12T15:40:57.118" v="2850" actId="1076"/>
          <ac:picMkLst>
            <pc:docMk/>
            <pc:sldMk cId="2574216928" sldId="269"/>
            <ac:picMk id="6" creationId="{D2003CD3-1BD6-429A-A597-E87603A50A8E}"/>
          </ac:picMkLst>
        </pc:picChg>
        <pc:picChg chg="add mod">
          <ac:chgData name="Norén, Anna" userId="2e8b733f-98de-42c3-8420-11d67400813f" providerId="ADAL" clId="{CCD781F6-DDE5-440A-BA0C-FE741BE9071B}" dt="2022-12-12T03:41:48.645" v="2536" actId="1076"/>
          <ac:picMkLst>
            <pc:docMk/>
            <pc:sldMk cId="2574216928" sldId="269"/>
            <ac:picMk id="7" creationId="{9488AE58-06A7-4E39-9AF0-392D5E6DEDAA}"/>
          </ac:picMkLst>
        </pc:picChg>
      </pc:sldChg>
      <pc:sldChg chg="add del">
        <pc:chgData name="Norén, Anna" userId="2e8b733f-98de-42c3-8420-11d67400813f" providerId="ADAL" clId="{CCD781F6-DDE5-440A-BA0C-FE741BE9071B}" dt="2022-12-11T20:43:09.729" v="2148" actId="47"/>
        <pc:sldMkLst>
          <pc:docMk/>
          <pc:sldMk cId="191822267" sldId="270"/>
        </pc:sldMkLst>
      </pc:sldChg>
      <pc:sldChg chg="addSp delSp modSp add mod">
        <pc:chgData name="Norén, Anna" userId="2e8b733f-98de-42c3-8420-11d67400813f" providerId="ADAL" clId="{CCD781F6-DDE5-440A-BA0C-FE741BE9071B}" dt="2022-12-12T15:26:13.017" v="2627" actId="20577"/>
        <pc:sldMkLst>
          <pc:docMk/>
          <pc:sldMk cId="4003659997" sldId="270"/>
        </pc:sldMkLst>
        <pc:spChg chg="mod">
          <ac:chgData name="Norén, Anna" userId="2e8b733f-98de-42c3-8420-11d67400813f" providerId="ADAL" clId="{CCD781F6-DDE5-440A-BA0C-FE741BE9071B}" dt="2022-12-12T15:24:01.143" v="2596" actId="6549"/>
          <ac:spMkLst>
            <pc:docMk/>
            <pc:sldMk cId="4003659997" sldId="270"/>
            <ac:spMk id="13" creationId="{B9689A71-6E78-48BD-ACD1-F2F8AB4ABD3D}"/>
          </ac:spMkLst>
        </pc:spChg>
        <pc:spChg chg="add mod">
          <ac:chgData name="Norén, Anna" userId="2e8b733f-98de-42c3-8420-11d67400813f" providerId="ADAL" clId="{CCD781F6-DDE5-440A-BA0C-FE741BE9071B}" dt="2022-12-12T15:25:50.508" v="2620" actId="1076"/>
          <ac:spMkLst>
            <pc:docMk/>
            <pc:sldMk cId="4003659997" sldId="270"/>
            <ac:spMk id="14" creationId="{FE386ED6-8084-43DB-A989-D81B6689AE73}"/>
          </ac:spMkLst>
        </pc:spChg>
        <pc:spChg chg="mod">
          <ac:chgData name="Norén, Anna" userId="2e8b733f-98de-42c3-8420-11d67400813f" providerId="ADAL" clId="{CCD781F6-DDE5-440A-BA0C-FE741BE9071B}" dt="2022-12-12T15:26:13.017" v="2627" actId="20577"/>
          <ac:spMkLst>
            <pc:docMk/>
            <pc:sldMk cId="4003659997" sldId="270"/>
            <ac:spMk id="15" creationId="{F478A078-48F0-453F-BC68-43DBF10D35A9}"/>
          </ac:spMkLst>
        </pc:spChg>
        <pc:picChg chg="del">
          <ac:chgData name="Norén, Anna" userId="2e8b733f-98de-42c3-8420-11d67400813f" providerId="ADAL" clId="{CCD781F6-DDE5-440A-BA0C-FE741BE9071B}" dt="2022-12-12T03:42:19.619" v="2549" actId="478"/>
          <ac:picMkLst>
            <pc:docMk/>
            <pc:sldMk cId="4003659997" sldId="270"/>
            <ac:picMk id="6" creationId="{BDE424AD-A42F-49B6-B486-BA9534D3F0C6}"/>
          </ac:picMkLst>
        </pc:picChg>
        <pc:picChg chg="add mod">
          <ac:chgData name="Norén, Anna" userId="2e8b733f-98de-42c3-8420-11d67400813f" providerId="ADAL" clId="{CCD781F6-DDE5-440A-BA0C-FE741BE9071B}" dt="2022-12-12T15:25:00.037" v="2602" actId="1076"/>
          <ac:picMkLst>
            <pc:docMk/>
            <pc:sldMk cId="4003659997" sldId="270"/>
            <ac:picMk id="6" creationId="{C60E5489-37F9-4A39-BE25-9E8811C92126}"/>
          </ac:picMkLst>
        </pc:picChg>
        <pc:picChg chg="add mod">
          <ac:chgData name="Norén, Anna" userId="2e8b733f-98de-42c3-8420-11d67400813f" providerId="ADAL" clId="{CCD781F6-DDE5-440A-BA0C-FE741BE9071B}" dt="2022-12-12T15:25:01.508" v="2603" actId="1076"/>
          <ac:picMkLst>
            <pc:docMk/>
            <pc:sldMk cId="4003659997" sldId="270"/>
            <ac:picMk id="12" creationId="{F1ECCCB7-6D37-462C-B3D3-262FA77007E2}"/>
          </ac:picMkLst>
        </pc:picChg>
        <pc:picChg chg="add mod">
          <ac:chgData name="Norén, Anna" userId="2e8b733f-98de-42c3-8420-11d67400813f" providerId="ADAL" clId="{CCD781F6-DDE5-440A-BA0C-FE741BE9071B}" dt="2022-12-12T15:25:55.908" v="2623" actId="1076"/>
          <ac:picMkLst>
            <pc:docMk/>
            <pc:sldMk cId="4003659997" sldId="270"/>
            <ac:picMk id="16" creationId="{148782F5-CFE0-4D22-A001-0BC8B93C8F33}"/>
          </ac:picMkLst>
        </pc:picChg>
      </pc:sldChg>
      <pc:sldChg chg="add del">
        <pc:chgData name="Norén, Anna" userId="2e8b733f-98de-42c3-8420-11d67400813f" providerId="ADAL" clId="{CCD781F6-DDE5-440A-BA0C-FE741BE9071B}" dt="2022-12-11T20:43:00.065" v="2147" actId="47"/>
        <pc:sldMkLst>
          <pc:docMk/>
          <pc:sldMk cId="2423999551" sldId="271"/>
        </pc:sldMkLst>
      </pc:sldChg>
      <pc:sldChg chg="addSp delSp modSp add mod">
        <pc:chgData name="Norén, Anna" userId="2e8b733f-98de-42c3-8420-11d67400813f" providerId="ADAL" clId="{CCD781F6-DDE5-440A-BA0C-FE741BE9071B}" dt="2022-12-12T18:14:51.882" v="2939" actId="20577"/>
        <pc:sldMkLst>
          <pc:docMk/>
          <pc:sldMk cId="3804218698" sldId="271"/>
        </pc:sldMkLst>
        <pc:spChg chg="mod">
          <ac:chgData name="Norén, Anna" userId="2e8b733f-98de-42c3-8420-11d67400813f" providerId="ADAL" clId="{CCD781F6-DDE5-440A-BA0C-FE741BE9071B}" dt="2022-12-12T18:14:51.882" v="2939" actId="20577"/>
          <ac:spMkLst>
            <pc:docMk/>
            <pc:sldMk cId="3804218698" sldId="271"/>
            <ac:spMk id="13" creationId="{B9689A71-6E78-48BD-ACD1-F2F8AB4ABD3D}"/>
          </ac:spMkLst>
        </pc:spChg>
        <pc:spChg chg="del">
          <ac:chgData name="Norén, Anna" userId="2e8b733f-98de-42c3-8420-11d67400813f" providerId="ADAL" clId="{CCD781F6-DDE5-440A-BA0C-FE741BE9071B}" dt="2022-12-12T15:26:38.662" v="2645" actId="478"/>
          <ac:spMkLst>
            <pc:docMk/>
            <pc:sldMk cId="3804218698" sldId="271"/>
            <ac:spMk id="14" creationId="{FE386ED6-8084-43DB-A989-D81B6689AE73}"/>
          </ac:spMkLst>
        </pc:spChg>
        <pc:spChg chg="mod">
          <ac:chgData name="Norén, Anna" userId="2e8b733f-98de-42c3-8420-11d67400813f" providerId="ADAL" clId="{CCD781F6-DDE5-440A-BA0C-FE741BE9071B}" dt="2022-12-12T15:26:34.853" v="2642" actId="20577"/>
          <ac:spMkLst>
            <pc:docMk/>
            <pc:sldMk cId="3804218698" sldId="271"/>
            <ac:spMk id="15" creationId="{F478A078-48F0-453F-BC68-43DBF10D35A9}"/>
          </ac:spMkLst>
        </pc:spChg>
        <pc:picChg chg="del">
          <ac:chgData name="Norén, Anna" userId="2e8b733f-98de-42c3-8420-11d67400813f" providerId="ADAL" clId="{CCD781F6-DDE5-440A-BA0C-FE741BE9071B}" dt="2022-12-12T15:26:36.951" v="2643" actId="478"/>
          <ac:picMkLst>
            <pc:docMk/>
            <pc:sldMk cId="3804218698" sldId="271"/>
            <ac:picMk id="6" creationId="{C60E5489-37F9-4A39-BE25-9E8811C92126}"/>
          </ac:picMkLst>
        </pc:picChg>
        <pc:picChg chg="add mod">
          <ac:chgData name="Norén, Anna" userId="2e8b733f-98de-42c3-8420-11d67400813f" providerId="ADAL" clId="{CCD781F6-DDE5-440A-BA0C-FE741BE9071B}" dt="2022-12-12T15:34:57.830" v="2848" actId="14100"/>
          <ac:picMkLst>
            <pc:docMk/>
            <pc:sldMk cId="3804218698" sldId="271"/>
            <ac:picMk id="7" creationId="{290840D7-BA37-4F22-A0C1-C5F2C7430F1A}"/>
          </ac:picMkLst>
        </pc:picChg>
        <pc:picChg chg="del">
          <ac:chgData name="Norén, Anna" userId="2e8b733f-98de-42c3-8420-11d67400813f" providerId="ADAL" clId="{CCD781F6-DDE5-440A-BA0C-FE741BE9071B}" dt="2022-12-12T15:26:37.589" v="2644" actId="478"/>
          <ac:picMkLst>
            <pc:docMk/>
            <pc:sldMk cId="3804218698" sldId="271"/>
            <ac:picMk id="12" creationId="{F1ECCCB7-6D37-462C-B3D3-262FA77007E2}"/>
          </ac:picMkLst>
        </pc:picChg>
        <pc:picChg chg="del">
          <ac:chgData name="Norén, Anna" userId="2e8b733f-98de-42c3-8420-11d67400813f" providerId="ADAL" clId="{CCD781F6-DDE5-440A-BA0C-FE741BE9071B}" dt="2022-12-12T15:26:39.364" v="2646" actId="478"/>
          <ac:picMkLst>
            <pc:docMk/>
            <pc:sldMk cId="3804218698" sldId="271"/>
            <ac:picMk id="16" creationId="{148782F5-CFE0-4D22-A001-0BC8B93C8F33}"/>
          </ac:picMkLst>
        </pc:picChg>
      </pc:sldChg>
      <pc:sldChg chg="addSp modSp new del mod">
        <pc:chgData name="Norén, Anna" userId="2e8b733f-98de-42c3-8420-11d67400813f" providerId="ADAL" clId="{CCD781F6-DDE5-440A-BA0C-FE741BE9071B}" dt="2022-12-12T17:46:51.567" v="2925" actId="47"/>
        <pc:sldMkLst>
          <pc:docMk/>
          <pc:sldMk cId="4023736581" sldId="272"/>
        </pc:sldMkLst>
        <pc:picChg chg="add mod">
          <ac:chgData name="Norén, Anna" userId="2e8b733f-98de-42c3-8420-11d67400813f" providerId="ADAL" clId="{CCD781F6-DDE5-440A-BA0C-FE741BE9071B}" dt="2022-12-12T17:44:56.034" v="2887" actId="1076"/>
          <ac:picMkLst>
            <pc:docMk/>
            <pc:sldMk cId="4023736581" sldId="272"/>
            <ac:picMk id="3" creationId="{05A88CF8-658A-49E1-A21C-8459E75ACD17}"/>
          </ac:picMkLst>
        </pc:picChg>
      </pc:sldChg>
      <pc:sldChg chg="addSp delSp modSp add mod modAnim">
        <pc:chgData name="Norén, Anna" userId="2e8b733f-98de-42c3-8420-11d67400813f" providerId="ADAL" clId="{CCD781F6-DDE5-440A-BA0C-FE741BE9071B}" dt="2022-12-12T18:15:46.577" v="2948" actId="14100"/>
        <pc:sldMkLst>
          <pc:docMk/>
          <pc:sldMk cId="2135877204" sldId="273"/>
        </pc:sldMkLst>
        <pc:spChg chg="mod">
          <ac:chgData name="Norén, Anna" userId="2e8b733f-98de-42c3-8420-11d67400813f" providerId="ADAL" clId="{CCD781F6-DDE5-440A-BA0C-FE741BE9071B}" dt="2022-12-12T17:45:32.047" v="2891" actId="6549"/>
          <ac:spMkLst>
            <pc:docMk/>
            <pc:sldMk cId="2135877204" sldId="273"/>
            <ac:spMk id="13" creationId="{B9689A71-6E78-48BD-ACD1-F2F8AB4ABD3D}"/>
          </ac:spMkLst>
        </pc:spChg>
        <pc:spChg chg="mod">
          <ac:chgData name="Norén, Anna" userId="2e8b733f-98de-42c3-8420-11d67400813f" providerId="ADAL" clId="{CCD781F6-DDE5-440A-BA0C-FE741BE9071B}" dt="2022-12-12T18:15:46.577" v="2948" actId="14100"/>
          <ac:spMkLst>
            <pc:docMk/>
            <pc:sldMk cId="2135877204" sldId="273"/>
            <ac:spMk id="15" creationId="{F478A078-48F0-453F-BC68-43DBF10D35A9}"/>
          </ac:spMkLst>
        </pc:spChg>
        <pc:picChg chg="add mod ord">
          <ac:chgData name="Norén, Anna" userId="2e8b733f-98de-42c3-8420-11d67400813f" providerId="ADAL" clId="{CCD781F6-DDE5-440A-BA0C-FE741BE9071B}" dt="2022-12-12T17:45:50.448" v="2894" actId="167"/>
          <ac:picMkLst>
            <pc:docMk/>
            <pc:sldMk cId="2135877204" sldId="273"/>
            <ac:picMk id="12" creationId="{25A790DD-59EF-4428-AA2E-A2CBBDEC6335}"/>
          </ac:picMkLst>
        </pc:picChg>
        <pc:picChg chg="del">
          <ac:chgData name="Norén, Anna" userId="2e8b733f-98de-42c3-8420-11d67400813f" providerId="ADAL" clId="{CCD781F6-DDE5-440A-BA0C-FE741BE9071B}" dt="2022-12-12T17:45:22.517" v="2889" actId="478"/>
          <ac:picMkLst>
            <pc:docMk/>
            <pc:sldMk cId="2135877204" sldId="273"/>
            <ac:picMk id="17" creationId="{1FBCA5CB-4ED3-42AA-888F-10A8C0A710D9}"/>
          </ac:picMkLst>
        </pc:picChg>
      </pc:sldChg>
    </pc:docChg>
  </pc:docChgLst>
  <pc:docChgLst>
    <pc:chgData name="Norén, Anna" userId="2e8b733f-98de-42c3-8420-11d67400813f" providerId="ADAL" clId="{1A95B3E4-0431-4648-A4A0-9E23B13B31D1}"/>
    <pc:docChg chg="modSld sldOrd">
      <pc:chgData name="Norén, Anna" userId="2e8b733f-98de-42c3-8420-11d67400813f" providerId="ADAL" clId="{1A95B3E4-0431-4648-A4A0-9E23B13B31D1}" dt="2023-01-02T21:41:43.582" v="2"/>
      <pc:docMkLst>
        <pc:docMk/>
      </pc:docMkLst>
      <pc:sldChg chg="ord">
        <pc:chgData name="Norén, Anna" userId="2e8b733f-98de-42c3-8420-11d67400813f" providerId="ADAL" clId="{1A95B3E4-0431-4648-A4A0-9E23B13B31D1}" dt="2023-01-02T21:41:43.582" v="2"/>
        <pc:sldMkLst>
          <pc:docMk/>
          <pc:sldMk cId="3023131080" sldId="256"/>
        </pc:sldMkLst>
      </pc:sldChg>
      <pc:sldChg chg="modSp mod">
        <pc:chgData name="Norén, Anna" userId="2e8b733f-98de-42c3-8420-11d67400813f" providerId="ADAL" clId="{1A95B3E4-0431-4648-A4A0-9E23B13B31D1}" dt="2023-01-02T21:41:29.988" v="0" actId="6549"/>
        <pc:sldMkLst>
          <pc:docMk/>
          <pc:sldMk cId="2135877204" sldId="273"/>
        </pc:sldMkLst>
        <pc:spChg chg="mod">
          <ac:chgData name="Norén, Anna" userId="2e8b733f-98de-42c3-8420-11d67400813f" providerId="ADAL" clId="{1A95B3E4-0431-4648-A4A0-9E23B13B31D1}" dt="2023-01-02T21:41:29.988" v="0" actId="6549"/>
          <ac:spMkLst>
            <pc:docMk/>
            <pc:sldMk cId="2135877204" sldId="273"/>
            <ac:spMk id="15" creationId="{F478A078-48F0-453F-BC68-43DBF10D35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584CED-B2B7-4BA1-97B8-05EE22E68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2246F2-94EB-4EF3-B282-C68F59971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012995-DD56-4D77-8078-BFC363B1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E839AB-F914-4E10-9AB8-0443D81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D382F5-4ABB-4F8F-89DE-BD1FA76A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5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01C6C9-FBF5-404B-8B30-10448CC5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15A9F0-974C-4BB0-91B1-63290009E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1FD7FE-FFCD-49EE-978C-FC3FB34C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5BD2DC-0525-4EFB-9303-FC8F97C1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2BF4B1-8AC0-4969-80C0-FD87D72E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29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C21AB84-F248-41BA-B094-5AF5B7EB1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105E1AA-92B0-4F66-9822-5BC79E979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452EE7-0D9C-485C-ADD6-29498774F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48FA0F-CF1E-44EE-BE6F-925CB116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69D397-97D7-4270-9F11-F8B5AF0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66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F29DB9-550C-4541-9CEB-AB974B6A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28FA2F-3A33-4FE9-A760-18BFC8B21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26DA4D-A6D8-48C7-A11D-9705CFAB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97D4C7-0E03-49E6-B922-24094650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BC65E8-918D-4C63-BB3B-E8E89801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25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29DD11-67AA-4C19-A9BC-E43C58F1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3289708-3143-48DA-87BD-6C5B882A5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745325-E5A6-40CF-AA5F-135EAF94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538563-AE51-46B1-8DFA-2230B51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E5B38D-EDAC-4C6F-B168-A73B75E7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5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90ECE5-672A-4395-95E4-788B56D9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E12B79-51C3-47B7-BB37-05AEDF8BF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0887DA-ED59-4D14-9B15-2AB6CC7E7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8B360B0-4E21-408F-A511-543C316D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442A49-1673-40FC-86FF-CFF24EC2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C6E6EFF-140A-40BE-ADA5-3D733032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20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F0EF34-EDC6-4163-832C-56BAB527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CDA407-CB60-4671-BF1D-E79EAD687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E7C324-225D-470D-82EB-F324BA4FA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A26815-CD78-4D74-ADE0-BA78F61E4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8519D1A-6686-4C53-96DC-3E96ED0F3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C0B3CAC-211F-495A-AC92-7BE5BFA3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0E78BCF-F982-4E1B-95B3-5D533DF6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18CBA4-C368-47A8-B687-3A328AAB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16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F7D2BF-DD82-40C4-80C7-BC91E71C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4C1957A-C88F-449C-80D3-725BF852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0D8C57-7955-439D-8856-8A92418D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287487-A2B9-4F41-B0CF-327F65FD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77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1F96D67-A1BE-438C-8AC8-40D32DEB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FA3ECF5-B9E4-4054-B993-863C3D00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D8FED68-0E78-4A58-86D2-1A4B8A63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18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A8F741-9960-42CD-8D6F-3C31F33A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39F200-906D-4294-AAE1-6E84C376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1743C7-1750-4DCE-9801-345E54BD6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442BB2-FE79-4E01-8753-BE974D38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DC2295-A727-4E81-BBF3-38128E39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B2F3B9-D1A8-45BC-B4AE-BE48E7BB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97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E803A-AE6D-4FB8-8D79-9FA065BF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EB8BB5F-A384-4EB6-AD35-3E6FEBBCF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5B2BBA-D2EC-4082-8C20-F2BDE104B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AFCACD5-E48D-4D90-907A-C9226609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D82859-2228-4B3E-A022-2150B2F7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898312-DEDE-4432-9790-44F6BC98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937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53E177-B18E-4906-9BD8-B71FC1F3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DCA781-3A29-4B10-9FB1-990EA8753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676AA0-24E8-4357-8FDB-6BD5DDF6D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EAD8-71FF-460E-9F2D-BDCE1A75A171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B26DC8-18AE-4494-A032-55C5C3A30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D27BE9-AA8A-49CE-A204-3ED4439AB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6E2E-D04E-4588-B19A-56EA8E374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90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946634D2-ECC1-4484-B90C-6127783BECFA}"/>
              </a:ext>
            </a:extLst>
          </p:cNvPr>
          <p:cNvGrpSpPr/>
          <p:nvPr/>
        </p:nvGrpSpPr>
        <p:grpSpPr>
          <a:xfrm>
            <a:off x="0" y="0"/>
            <a:ext cx="12201525" cy="6707671"/>
            <a:chOff x="0" y="0"/>
            <a:chExt cx="12201525" cy="670767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800A1F0F-2AA4-4A53-AFCB-A2155F45CDB5}"/>
                </a:ext>
              </a:extLst>
            </p:cNvPr>
            <p:cNvSpPr/>
            <p:nvPr/>
          </p:nvSpPr>
          <p:spPr>
            <a:xfrm>
              <a:off x="0" y="0"/>
              <a:ext cx="12192000" cy="5438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9F9C14EB-FFE7-4399-A7C7-A7BC269A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56227" y="5650396"/>
              <a:ext cx="1714500" cy="1057275"/>
            </a:xfrm>
            <a:prstGeom prst="rect">
              <a:avLst/>
            </a:prstGeom>
          </p:spPr>
        </p:pic>
        <p:cxnSp>
          <p:nvCxnSpPr>
            <p:cNvPr id="8" name="Rak koppling 7">
              <a:extLst>
                <a:ext uri="{FF2B5EF4-FFF2-40B4-BE49-F238E27FC236}">
                  <a16:creationId xmlns:a16="http://schemas.microsoft.com/office/drawing/2014/main" id="{409061E4-5A8B-462F-9C53-3A9876D7C9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200650"/>
              <a:ext cx="12201525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FD78A635-9E31-484F-A136-4E30D2C5E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6600" b="1" dirty="0">
                <a:solidFill>
                  <a:schemeClr val="bg1"/>
                </a:solidFill>
              </a:rPr>
              <a:t>SKK Start</a:t>
            </a:r>
            <a:br>
              <a:rPr lang="sv-SE" sz="6600" b="1" dirty="0">
                <a:solidFill>
                  <a:schemeClr val="bg1"/>
                </a:solidFill>
              </a:rPr>
            </a:br>
            <a:r>
              <a:rPr lang="sv-SE" sz="6600" b="1" dirty="0">
                <a:solidFill>
                  <a:schemeClr val="bg1"/>
                </a:solidFill>
              </a:rPr>
              <a:t> </a:t>
            </a:r>
            <a:r>
              <a:rPr lang="sv-SE" sz="4400" b="1" dirty="0">
                <a:solidFill>
                  <a:schemeClr val="bg1"/>
                </a:solidFill>
              </a:rPr>
              <a:t>Digitalisering Administration runt Jaktprov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AEAF65F-CCC1-4FB8-9CEE-280A4C1A5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2022-12-12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87EAC423-B44C-4877-AA18-102338ED7CE3}"/>
              </a:ext>
            </a:extLst>
          </p:cNvPr>
          <p:cNvGrpSpPr/>
          <p:nvPr/>
        </p:nvGrpSpPr>
        <p:grpSpPr>
          <a:xfrm>
            <a:off x="9030935" y="-198943"/>
            <a:ext cx="3808696" cy="1436665"/>
            <a:chOff x="9183335" y="-341818"/>
            <a:chExt cx="3808696" cy="1436665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FA395A8-C1AF-494A-9F1B-571863902DF8}"/>
                </a:ext>
              </a:extLst>
            </p:cNvPr>
            <p:cNvSpPr/>
            <p:nvPr/>
          </p:nvSpPr>
          <p:spPr>
            <a:xfrm rot="2400924">
              <a:off x="9183335" y="666222"/>
              <a:ext cx="3808696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FÖLJ OSS PÅ FACEBOOK</a:t>
              </a:r>
              <a:endParaRPr lang="sv-SE" sz="1600" dirty="0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57720E55-611E-43AC-B785-020A0FF89F5A}"/>
                </a:ext>
              </a:extLst>
            </p:cNvPr>
            <p:cNvSpPr txBox="1"/>
            <p:nvPr/>
          </p:nvSpPr>
          <p:spPr>
            <a:xfrm rot="2229486">
              <a:off x="9690150" y="-341818"/>
              <a:ext cx="619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3200" b="1" dirty="0">
                  <a:solidFill>
                    <a:schemeClr val="bg1"/>
                  </a:solidFill>
                </a:rPr>
                <a:t>f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13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DD8CD8EA-39C8-468D-9D69-135569614C46}"/>
              </a:ext>
            </a:extLst>
          </p:cNvPr>
          <p:cNvGrpSpPr/>
          <p:nvPr/>
        </p:nvGrpSpPr>
        <p:grpSpPr>
          <a:xfrm>
            <a:off x="0" y="0"/>
            <a:ext cx="12060239" cy="6858000"/>
            <a:chOff x="0" y="0"/>
            <a:chExt cx="12060239" cy="6858000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79B28A2-7114-4C37-93C6-E444503B4CA2}"/>
                </a:ext>
              </a:extLst>
            </p:cNvPr>
            <p:cNvGrpSpPr/>
            <p:nvPr/>
          </p:nvGrpSpPr>
          <p:grpSpPr>
            <a:xfrm>
              <a:off x="0" y="0"/>
              <a:ext cx="12060239" cy="6858000"/>
              <a:chOff x="0" y="0"/>
              <a:chExt cx="12060239" cy="6858000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BA9E48B2-117C-42AC-B962-62F260D63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45739" y="5650396"/>
                <a:ext cx="1714500" cy="1057275"/>
              </a:xfrm>
              <a:prstGeom prst="rect">
                <a:avLst/>
              </a:prstGeom>
            </p:spPr>
          </p:pic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3F1C15A-FE75-4B7A-B197-02A6EDCE9588}"/>
                  </a:ext>
                </a:extLst>
              </p:cNvPr>
              <p:cNvSpPr/>
              <p:nvPr/>
            </p:nvSpPr>
            <p:spPr>
              <a:xfrm>
                <a:off x="0" y="0"/>
                <a:ext cx="2457450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" name="Rak koppling 3">
                <a:extLst>
                  <a:ext uri="{FF2B5EF4-FFF2-40B4-BE49-F238E27FC236}">
                    <a16:creationId xmlns:a16="http://schemas.microsoft.com/office/drawing/2014/main" id="{9250D186-E7CA-4064-ADE3-9A9FF2091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025" y="0"/>
                <a:ext cx="0" cy="68580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52C11F4-647C-4E22-9190-28B42BCDFCB8}"/>
                </a:ext>
              </a:extLst>
            </p:cNvPr>
            <p:cNvSpPr/>
            <p:nvPr/>
          </p:nvSpPr>
          <p:spPr>
            <a:xfrm>
              <a:off x="0" y="5964720"/>
              <a:ext cx="3124200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FÖLJ OSS PÅ FACEBOOK</a:t>
              </a:r>
              <a:endParaRPr lang="sv-SE" sz="1600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B105299-1160-44B0-9C63-2335A2924ABF}"/>
                </a:ext>
              </a:extLst>
            </p:cNvPr>
            <p:cNvSpPr txBox="1"/>
            <p:nvPr/>
          </p:nvSpPr>
          <p:spPr>
            <a:xfrm>
              <a:off x="55561" y="5867594"/>
              <a:ext cx="619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>
                  <a:solidFill>
                    <a:schemeClr val="bg1"/>
                  </a:solidFill>
                </a:rPr>
                <a:t>f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B9689A71-6E78-48BD-ACD1-F2F8AB4ABD3D}"/>
              </a:ext>
            </a:extLst>
          </p:cNvPr>
          <p:cNvSpPr txBox="1"/>
          <p:nvPr/>
        </p:nvSpPr>
        <p:spPr>
          <a:xfrm>
            <a:off x="2998601" y="983023"/>
            <a:ext cx="865108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Vanlig Medlem   </a:t>
            </a:r>
            <a:r>
              <a:rPr lang="sv-SE" sz="1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skfagare@skkstart.se</a:t>
            </a:r>
            <a:endParaRPr lang="sv-SE" sz="11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Provledare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Domare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ktprovsansvarig/Jaktprovssekreterare Rasklubb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SKF Jaktprovsansvariga</a:t>
            </a: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v-SE" sz="14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478A078-48F0-453F-BC68-43DBF10D35A9}"/>
              </a:ext>
            </a:extLst>
          </p:cNvPr>
          <p:cNvSpPr txBox="1"/>
          <p:nvPr/>
        </p:nvSpPr>
        <p:spPr>
          <a:xfrm>
            <a:off x="2838449" y="200025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Behörigheter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90840D7-BA37-4F22-A0C1-C5F2C7430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13" y="2671384"/>
            <a:ext cx="7756187" cy="41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snö, utomhus, skidåkning, sluttning&#10;&#10;Automatiskt genererad beskrivning">
            <a:extLst>
              <a:ext uri="{FF2B5EF4-FFF2-40B4-BE49-F238E27FC236}">
                <a16:creationId xmlns:a16="http://schemas.microsoft.com/office/drawing/2014/main" id="{25A790DD-59EF-4428-AA2E-A2CBBDEC6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0"/>
            <a:ext cx="9735911" cy="6858000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DD8CD8EA-39C8-468D-9D69-135569614C46}"/>
              </a:ext>
            </a:extLst>
          </p:cNvPr>
          <p:cNvGrpSpPr/>
          <p:nvPr/>
        </p:nvGrpSpPr>
        <p:grpSpPr>
          <a:xfrm>
            <a:off x="0" y="0"/>
            <a:ext cx="12060239" cy="6858000"/>
            <a:chOff x="0" y="0"/>
            <a:chExt cx="12060239" cy="6858000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79B28A2-7114-4C37-93C6-E444503B4CA2}"/>
                </a:ext>
              </a:extLst>
            </p:cNvPr>
            <p:cNvGrpSpPr/>
            <p:nvPr/>
          </p:nvGrpSpPr>
          <p:grpSpPr>
            <a:xfrm>
              <a:off x="0" y="0"/>
              <a:ext cx="12060239" cy="6858000"/>
              <a:chOff x="0" y="0"/>
              <a:chExt cx="12060239" cy="6858000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BA9E48B2-117C-42AC-B962-62F260D63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5739" y="5650396"/>
                <a:ext cx="1714500" cy="1057275"/>
              </a:xfrm>
              <a:prstGeom prst="rect">
                <a:avLst/>
              </a:prstGeom>
            </p:spPr>
          </p:pic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3F1C15A-FE75-4B7A-B197-02A6EDCE9588}"/>
                  </a:ext>
                </a:extLst>
              </p:cNvPr>
              <p:cNvSpPr/>
              <p:nvPr/>
            </p:nvSpPr>
            <p:spPr>
              <a:xfrm>
                <a:off x="0" y="0"/>
                <a:ext cx="2457450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" name="Rak koppling 3">
                <a:extLst>
                  <a:ext uri="{FF2B5EF4-FFF2-40B4-BE49-F238E27FC236}">
                    <a16:creationId xmlns:a16="http://schemas.microsoft.com/office/drawing/2014/main" id="{9250D186-E7CA-4064-ADE3-9A9FF2091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025" y="0"/>
                <a:ext cx="0" cy="68580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52C11F4-647C-4E22-9190-28B42BCDFCB8}"/>
                </a:ext>
              </a:extLst>
            </p:cNvPr>
            <p:cNvSpPr/>
            <p:nvPr/>
          </p:nvSpPr>
          <p:spPr>
            <a:xfrm>
              <a:off x="0" y="5964720"/>
              <a:ext cx="3124200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FÖLJ OSS PÅ FACEBOOK</a:t>
              </a:r>
              <a:endParaRPr lang="sv-SE" sz="1600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B105299-1160-44B0-9C63-2335A2924ABF}"/>
                </a:ext>
              </a:extLst>
            </p:cNvPr>
            <p:cNvSpPr txBox="1"/>
            <p:nvPr/>
          </p:nvSpPr>
          <p:spPr>
            <a:xfrm>
              <a:off x="55561" y="5867594"/>
              <a:ext cx="619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>
                  <a:solidFill>
                    <a:schemeClr val="bg1"/>
                  </a:solidFill>
                </a:rPr>
                <a:t>f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B9689A71-6E78-48BD-ACD1-F2F8AB4ABD3D}"/>
              </a:ext>
            </a:extLst>
          </p:cNvPr>
          <p:cNvSpPr txBox="1"/>
          <p:nvPr/>
        </p:nvSpPr>
        <p:spPr>
          <a:xfrm>
            <a:off x="2473332" y="1026126"/>
            <a:ext cx="70135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v-SE" sz="1400" dirty="0">
                <a:cs typeface="Arial" panose="020B0604020202020204" pitchFamily="34" charset="0"/>
              </a:rPr>
              <a:t> </a:t>
            </a:r>
          </a:p>
          <a:p>
            <a:endParaRPr lang="sv-SE" sz="1400" u="sng" dirty="0">
              <a:cs typeface="Arial" panose="020B06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478A078-48F0-453F-BC68-43DBF10D35A9}"/>
              </a:ext>
            </a:extLst>
          </p:cNvPr>
          <p:cNvSpPr txBox="1"/>
          <p:nvPr/>
        </p:nvSpPr>
        <p:spPr>
          <a:xfrm>
            <a:off x="6556248" y="150329"/>
            <a:ext cx="5531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SKK Start</a:t>
            </a:r>
          </a:p>
        </p:txBody>
      </p:sp>
    </p:spTree>
    <p:extLst>
      <p:ext uri="{BB962C8B-B14F-4D97-AF65-F5344CB8AC3E}">
        <p14:creationId xmlns:p14="http://schemas.microsoft.com/office/powerpoint/2010/main" val="213587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DD8CD8EA-39C8-468D-9D69-135569614C46}"/>
              </a:ext>
            </a:extLst>
          </p:cNvPr>
          <p:cNvGrpSpPr/>
          <p:nvPr/>
        </p:nvGrpSpPr>
        <p:grpSpPr>
          <a:xfrm>
            <a:off x="0" y="0"/>
            <a:ext cx="12060239" cy="6858000"/>
            <a:chOff x="0" y="0"/>
            <a:chExt cx="12060239" cy="6858000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79B28A2-7114-4C37-93C6-E444503B4CA2}"/>
                </a:ext>
              </a:extLst>
            </p:cNvPr>
            <p:cNvGrpSpPr/>
            <p:nvPr/>
          </p:nvGrpSpPr>
          <p:grpSpPr>
            <a:xfrm>
              <a:off x="0" y="0"/>
              <a:ext cx="12060239" cy="6858000"/>
              <a:chOff x="0" y="0"/>
              <a:chExt cx="12060239" cy="6858000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BA9E48B2-117C-42AC-B962-62F260D63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45739" y="5650396"/>
                <a:ext cx="1714500" cy="1057275"/>
              </a:xfrm>
              <a:prstGeom prst="rect">
                <a:avLst/>
              </a:prstGeom>
            </p:spPr>
          </p:pic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3F1C15A-FE75-4B7A-B197-02A6EDCE9588}"/>
                  </a:ext>
                </a:extLst>
              </p:cNvPr>
              <p:cNvSpPr/>
              <p:nvPr/>
            </p:nvSpPr>
            <p:spPr>
              <a:xfrm>
                <a:off x="0" y="0"/>
                <a:ext cx="2457450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" name="Rak koppling 3">
                <a:extLst>
                  <a:ext uri="{FF2B5EF4-FFF2-40B4-BE49-F238E27FC236}">
                    <a16:creationId xmlns:a16="http://schemas.microsoft.com/office/drawing/2014/main" id="{9250D186-E7CA-4064-ADE3-9A9FF2091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025" y="0"/>
                <a:ext cx="0" cy="68580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52C11F4-647C-4E22-9190-28B42BCDFCB8}"/>
                </a:ext>
              </a:extLst>
            </p:cNvPr>
            <p:cNvSpPr/>
            <p:nvPr/>
          </p:nvSpPr>
          <p:spPr>
            <a:xfrm>
              <a:off x="0" y="5964720"/>
              <a:ext cx="3124200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FÖLJ OSS PÅ FACEBOOK</a:t>
              </a:r>
              <a:endParaRPr lang="sv-SE" sz="1600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B105299-1160-44B0-9C63-2335A2924ABF}"/>
                </a:ext>
              </a:extLst>
            </p:cNvPr>
            <p:cNvSpPr txBox="1"/>
            <p:nvPr/>
          </p:nvSpPr>
          <p:spPr>
            <a:xfrm>
              <a:off x="55561" y="5867594"/>
              <a:ext cx="619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>
                  <a:solidFill>
                    <a:schemeClr val="bg1"/>
                  </a:solidFill>
                </a:rPr>
                <a:t>f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B9689A71-6E78-48BD-ACD1-F2F8AB4ABD3D}"/>
              </a:ext>
            </a:extLst>
          </p:cNvPr>
          <p:cNvSpPr txBox="1"/>
          <p:nvPr/>
        </p:nvSpPr>
        <p:spPr>
          <a:xfrm>
            <a:off x="2473332" y="1026126"/>
            <a:ext cx="7013567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Förenkla alla rutiner runt Jaktprovsadministration </a:t>
            </a:r>
            <a:br>
              <a:rPr lang="sv-SE" sz="24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v-SE" sz="2400" dirty="0">
                <a:ea typeface="Times New Roman" panose="02020603050405020304" pitchFamily="18" charset="0"/>
                <a:cs typeface="Arial" panose="020B0604020202020204" pitchFamily="34" charset="0"/>
              </a:rPr>
              <a:t>=&gt; Spara tid för alla funktionärer!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Gemensamma rutiner för hela SKF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Säkrare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ea typeface="Times New Roman" panose="02020603050405020304" pitchFamily="18" charset="0"/>
                <a:cs typeface="Arial" panose="020B0604020202020204" pitchFamily="34" charset="0"/>
              </a:rPr>
              <a:t>Snabbare registrering i SKKs Hunddata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sv-SE" sz="2400" dirty="0">
                <a:ea typeface="Times New Roman" panose="02020603050405020304" pitchFamily="18" charset="0"/>
                <a:cs typeface="Arial" panose="020B0604020202020204" pitchFamily="34" charset="0"/>
              </a:rPr>
              <a:t>å Domarkritiken publik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Syfte med detta möte: </a:t>
            </a:r>
            <a:r>
              <a:rPr lang="sv-SE" sz="2400" dirty="0">
                <a:ea typeface="Times New Roman" panose="02020603050405020304" pitchFamily="18" charset="0"/>
                <a:cs typeface="Arial" panose="020B0604020202020204" pitchFamily="34" charset="0"/>
              </a:rPr>
              <a:t>Ni får tidigt se en testmodul av SKK Start och får möjlighet att komma med frågor och synpunkter!</a:t>
            </a:r>
            <a:endParaRPr lang="sv-SE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v-SE" sz="1400" dirty="0">
                <a:cs typeface="Arial" panose="020B0604020202020204" pitchFamily="34" charset="0"/>
              </a:rPr>
              <a:t> </a:t>
            </a:r>
          </a:p>
          <a:p>
            <a:endParaRPr lang="sv-SE" sz="1400" u="sng" dirty="0">
              <a:cs typeface="Arial" panose="020B06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478A078-48F0-453F-BC68-43DBF10D35A9}"/>
              </a:ext>
            </a:extLst>
          </p:cNvPr>
          <p:cNvSpPr txBox="1"/>
          <p:nvPr/>
        </p:nvSpPr>
        <p:spPr>
          <a:xfrm>
            <a:off x="2838449" y="200025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Mål &amp; Syfte SKK Start</a:t>
            </a:r>
          </a:p>
        </p:txBody>
      </p:sp>
      <p:pic>
        <p:nvPicPr>
          <p:cNvPr id="17" name="Bildobjekt 16" descr="En bild som visar gräs, utomhus, himmel, träd&#10;&#10;Automatiskt genererad beskrivning">
            <a:extLst>
              <a:ext uri="{FF2B5EF4-FFF2-40B4-BE49-F238E27FC236}">
                <a16:creationId xmlns:a16="http://schemas.microsoft.com/office/drawing/2014/main" id="{1FBCA5CB-4ED3-42AA-888F-10A8C0A710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36775" y="1555423"/>
            <a:ext cx="4155225" cy="27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DD8CD8EA-39C8-468D-9D69-135569614C46}"/>
              </a:ext>
            </a:extLst>
          </p:cNvPr>
          <p:cNvGrpSpPr/>
          <p:nvPr/>
        </p:nvGrpSpPr>
        <p:grpSpPr>
          <a:xfrm>
            <a:off x="0" y="0"/>
            <a:ext cx="12060239" cy="6858000"/>
            <a:chOff x="0" y="0"/>
            <a:chExt cx="12060239" cy="6858000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79B28A2-7114-4C37-93C6-E444503B4CA2}"/>
                </a:ext>
              </a:extLst>
            </p:cNvPr>
            <p:cNvGrpSpPr/>
            <p:nvPr/>
          </p:nvGrpSpPr>
          <p:grpSpPr>
            <a:xfrm>
              <a:off x="0" y="0"/>
              <a:ext cx="12060239" cy="6858000"/>
              <a:chOff x="0" y="0"/>
              <a:chExt cx="12060239" cy="6858000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BA9E48B2-117C-42AC-B962-62F260D63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45739" y="5650396"/>
                <a:ext cx="1714500" cy="1057275"/>
              </a:xfrm>
              <a:prstGeom prst="rect">
                <a:avLst/>
              </a:prstGeom>
            </p:spPr>
          </p:pic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3F1C15A-FE75-4B7A-B197-02A6EDCE9588}"/>
                  </a:ext>
                </a:extLst>
              </p:cNvPr>
              <p:cNvSpPr/>
              <p:nvPr/>
            </p:nvSpPr>
            <p:spPr>
              <a:xfrm>
                <a:off x="0" y="0"/>
                <a:ext cx="2457450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" name="Rak koppling 3">
                <a:extLst>
                  <a:ext uri="{FF2B5EF4-FFF2-40B4-BE49-F238E27FC236}">
                    <a16:creationId xmlns:a16="http://schemas.microsoft.com/office/drawing/2014/main" id="{9250D186-E7CA-4064-ADE3-9A9FF2091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025" y="0"/>
                <a:ext cx="0" cy="68580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52C11F4-647C-4E22-9190-28B42BCDFCB8}"/>
                </a:ext>
              </a:extLst>
            </p:cNvPr>
            <p:cNvSpPr/>
            <p:nvPr/>
          </p:nvSpPr>
          <p:spPr>
            <a:xfrm>
              <a:off x="0" y="5964720"/>
              <a:ext cx="3124200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FÖLJ OSS PÅ FACEBOOK</a:t>
              </a:r>
              <a:endParaRPr lang="sv-SE" sz="1600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B105299-1160-44B0-9C63-2335A2924ABF}"/>
                </a:ext>
              </a:extLst>
            </p:cNvPr>
            <p:cNvSpPr txBox="1"/>
            <p:nvPr/>
          </p:nvSpPr>
          <p:spPr>
            <a:xfrm>
              <a:off x="55561" y="5867594"/>
              <a:ext cx="619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>
                  <a:solidFill>
                    <a:schemeClr val="bg1"/>
                  </a:solidFill>
                </a:rPr>
                <a:t>f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B9689A71-6E78-48BD-ACD1-F2F8AB4ABD3D}"/>
              </a:ext>
            </a:extLst>
          </p:cNvPr>
          <p:cNvSpPr txBox="1"/>
          <p:nvPr/>
        </p:nvSpPr>
        <p:spPr>
          <a:xfrm>
            <a:off x="2969418" y="1026126"/>
            <a:ext cx="865108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Projekt drivs av SKK och </a:t>
            </a:r>
            <a:r>
              <a:rPr lang="sv-SE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Smothcomp</a:t>
            </a:r>
            <a:endParaRPr lang="sv-SE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Viltspårprov och Drevprov körs skarpt fr o m hösten-2022</a:t>
            </a:r>
            <a:b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v-SE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SKF samarbetar med FA 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(Engelska Fågelhundsklubben) för att ta fram en Fågelhundsmodul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Projektgrupp SKF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: Anna Norén och Adam Dschulnigg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Testgrupp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: Ett par personer per Rasklubb (Jaktprovsansvariga, Domare och Provledare)</a:t>
            </a:r>
            <a:b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v-S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Finns en först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testmodul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 – alla delar är ännu inte klara. Visar strax live!</a:t>
            </a:r>
            <a:b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sv-SE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Planera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d start </a:t>
            </a: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Mars-2023</a:t>
            </a:r>
            <a:endParaRPr lang="sv-SE" sz="2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v-SE" sz="1400" dirty="0">
                <a:cs typeface="Arial" panose="020B0604020202020204" pitchFamily="34" charset="0"/>
              </a:rPr>
              <a:t> </a:t>
            </a:r>
          </a:p>
          <a:p>
            <a:endParaRPr lang="sv-SE" sz="1400" u="sng" dirty="0">
              <a:cs typeface="Arial" panose="020B06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478A078-48F0-453F-BC68-43DBF10D35A9}"/>
              </a:ext>
            </a:extLst>
          </p:cNvPr>
          <p:cNvSpPr txBox="1"/>
          <p:nvPr/>
        </p:nvSpPr>
        <p:spPr>
          <a:xfrm>
            <a:off x="1779816" y="269540"/>
            <a:ext cx="50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Hur långt har SKK Start kommit?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88AE58-06A7-4E39-9AF0-392D5E6DE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822" y="4357196"/>
            <a:ext cx="3288177" cy="223126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2003CD3-1BD6-429A-A597-E87603A50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731" y="0"/>
            <a:ext cx="5506218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1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DD8CD8EA-39C8-468D-9D69-135569614C46}"/>
              </a:ext>
            </a:extLst>
          </p:cNvPr>
          <p:cNvGrpSpPr/>
          <p:nvPr/>
        </p:nvGrpSpPr>
        <p:grpSpPr>
          <a:xfrm>
            <a:off x="0" y="0"/>
            <a:ext cx="12060239" cy="6858000"/>
            <a:chOff x="0" y="0"/>
            <a:chExt cx="12060239" cy="6858000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79B28A2-7114-4C37-93C6-E444503B4CA2}"/>
                </a:ext>
              </a:extLst>
            </p:cNvPr>
            <p:cNvGrpSpPr/>
            <p:nvPr/>
          </p:nvGrpSpPr>
          <p:grpSpPr>
            <a:xfrm>
              <a:off x="0" y="0"/>
              <a:ext cx="12060239" cy="6858000"/>
              <a:chOff x="0" y="0"/>
              <a:chExt cx="12060239" cy="6858000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BA9E48B2-117C-42AC-B962-62F260D63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45739" y="5650396"/>
                <a:ext cx="1714500" cy="1057275"/>
              </a:xfrm>
              <a:prstGeom prst="rect">
                <a:avLst/>
              </a:prstGeom>
            </p:spPr>
          </p:pic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3F1C15A-FE75-4B7A-B197-02A6EDCE9588}"/>
                  </a:ext>
                </a:extLst>
              </p:cNvPr>
              <p:cNvSpPr/>
              <p:nvPr/>
            </p:nvSpPr>
            <p:spPr>
              <a:xfrm>
                <a:off x="0" y="0"/>
                <a:ext cx="2457450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" name="Rak koppling 3">
                <a:extLst>
                  <a:ext uri="{FF2B5EF4-FFF2-40B4-BE49-F238E27FC236}">
                    <a16:creationId xmlns:a16="http://schemas.microsoft.com/office/drawing/2014/main" id="{9250D186-E7CA-4064-ADE3-9A9FF2091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025" y="0"/>
                <a:ext cx="0" cy="68580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52C11F4-647C-4E22-9190-28B42BCDFCB8}"/>
                </a:ext>
              </a:extLst>
            </p:cNvPr>
            <p:cNvSpPr/>
            <p:nvPr/>
          </p:nvSpPr>
          <p:spPr>
            <a:xfrm>
              <a:off x="0" y="5964720"/>
              <a:ext cx="3124200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FÖLJ OSS PÅ FACEBOOK</a:t>
              </a:r>
              <a:endParaRPr lang="sv-SE" sz="1600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B105299-1160-44B0-9C63-2335A2924ABF}"/>
                </a:ext>
              </a:extLst>
            </p:cNvPr>
            <p:cNvSpPr txBox="1"/>
            <p:nvPr/>
          </p:nvSpPr>
          <p:spPr>
            <a:xfrm>
              <a:off x="55561" y="5867594"/>
              <a:ext cx="619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>
                  <a:solidFill>
                    <a:schemeClr val="bg1"/>
                  </a:solidFill>
                </a:rPr>
                <a:t>f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B9689A71-6E78-48BD-ACD1-F2F8AB4ABD3D}"/>
              </a:ext>
            </a:extLst>
          </p:cNvPr>
          <p:cNvSpPr txBox="1"/>
          <p:nvPr/>
        </p:nvSpPr>
        <p:spPr>
          <a:xfrm>
            <a:off x="2969418" y="1026126"/>
            <a:ext cx="895350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Registrering av Jaktprov för </a:t>
            </a: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Jaktprovsansvariga/Jaktprovssekreterare Rasklubb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Anmälan och Betalning till Jaktprov för </a:t>
            </a:r>
            <a:r>
              <a:rPr lang="sv-SE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Medlemmar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Provledare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 hanterar Anmälda hundar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Domare</a:t>
            </a: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skriver Domarkritik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Resultat godkännes av </a:t>
            </a: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Provledare och SKFs Jaktprovsansvariga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Automatisk Publicering på SKK Hunddata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Publicering av hela Domarkritiken</a:t>
            </a:r>
            <a:endParaRPr lang="sv-SE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v-SE" sz="1400" dirty="0">
                <a:cs typeface="Arial" panose="020B0604020202020204" pitchFamily="34" charset="0"/>
              </a:rPr>
              <a:t> </a:t>
            </a:r>
          </a:p>
          <a:p>
            <a:endParaRPr lang="sv-SE" sz="1400" u="sng" dirty="0">
              <a:cs typeface="Arial" panose="020B06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478A078-48F0-453F-BC68-43DBF10D35A9}"/>
              </a:ext>
            </a:extLst>
          </p:cNvPr>
          <p:cNvSpPr txBox="1"/>
          <p:nvPr/>
        </p:nvSpPr>
        <p:spPr>
          <a:xfrm>
            <a:off x="2838449" y="200025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Vad kommer SKK Start innehålla?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06B169E-8CA0-4DEA-9E36-34EC437AB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12264" y="3530268"/>
            <a:ext cx="4133475" cy="29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DD8CD8EA-39C8-468D-9D69-135569614C46}"/>
              </a:ext>
            </a:extLst>
          </p:cNvPr>
          <p:cNvGrpSpPr/>
          <p:nvPr/>
        </p:nvGrpSpPr>
        <p:grpSpPr>
          <a:xfrm>
            <a:off x="0" y="0"/>
            <a:ext cx="12060239" cy="6858000"/>
            <a:chOff x="0" y="0"/>
            <a:chExt cx="12060239" cy="6858000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79B28A2-7114-4C37-93C6-E444503B4CA2}"/>
                </a:ext>
              </a:extLst>
            </p:cNvPr>
            <p:cNvGrpSpPr/>
            <p:nvPr/>
          </p:nvGrpSpPr>
          <p:grpSpPr>
            <a:xfrm>
              <a:off x="0" y="0"/>
              <a:ext cx="12060239" cy="6858000"/>
              <a:chOff x="0" y="0"/>
              <a:chExt cx="12060239" cy="6858000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BA9E48B2-117C-42AC-B962-62F260D63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45739" y="5650396"/>
                <a:ext cx="1714500" cy="1057275"/>
              </a:xfrm>
              <a:prstGeom prst="rect">
                <a:avLst/>
              </a:prstGeom>
            </p:spPr>
          </p:pic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3F1C15A-FE75-4B7A-B197-02A6EDCE9588}"/>
                  </a:ext>
                </a:extLst>
              </p:cNvPr>
              <p:cNvSpPr/>
              <p:nvPr/>
            </p:nvSpPr>
            <p:spPr>
              <a:xfrm>
                <a:off x="0" y="0"/>
                <a:ext cx="2457450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" name="Rak koppling 3">
                <a:extLst>
                  <a:ext uri="{FF2B5EF4-FFF2-40B4-BE49-F238E27FC236}">
                    <a16:creationId xmlns:a16="http://schemas.microsoft.com/office/drawing/2014/main" id="{9250D186-E7CA-4064-ADE3-9A9FF2091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025" y="0"/>
                <a:ext cx="0" cy="68580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52C11F4-647C-4E22-9190-28B42BCDFCB8}"/>
                </a:ext>
              </a:extLst>
            </p:cNvPr>
            <p:cNvSpPr/>
            <p:nvPr/>
          </p:nvSpPr>
          <p:spPr>
            <a:xfrm>
              <a:off x="0" y="5964720"/>
              <a:ext cx="3124200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FÖLJ OSS PÅ FACEBOOK</a:t>
              </a:r>
              <a:endParaRPr lang="sv-SE" sz="1600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B105299-1160-44B0-9C63-2335A2924ABF}"/>
                </a:ext>
              </a:extLst>
            </p:cNvPr>
            <p:cNvSpPr txBox="1"/>
            <p:nvPr/>
          </p:nvSpPr>
          <p:spPr>
            <a:xfrm>
              <a:off x="55561" y="5867594"/>
              <a:ext cx="619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>
                  <a:solidFill>
                    <a:schemeClr val="bg1"/>
                  </a:solidFill>
                </a:rPr>
                <a:t>f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F478A078-48F0-453F-BC68-43DBF10D35A9}"/>
              </a:ext>
            </a:extLst>
          </p:cNvPr>
          <p:cNvSpPr txBox="1"/>
          <p:nvPr/>
        </p:nvSpPr>
        <p:spPr>
          <a:xfrm>
            <a:off x="2838449" y="200025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Web och </a:t>
            </a:r>
            <a:r>
              <a:rPr lang="sv-SE" sz="2800" b="1" dirty="0" err="1"/>
              <a:t>App</a:t>
            </a:r>
            <a:endParaRPr lang="sv-SE" sz="2800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47B1F4B-1971-40A4-9EF9-0A7208AB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86" y="2158851"/>
            <a:ext cx="8520887" cy="364971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07CFEA5-A4CE-495E-8587-A7F025B4D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970" y="124541"/>
            <a:ext cx="2541269" cy="5525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383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DD8CD8EA-39C8-468D-9D69-135569614C46}"/>
              </a:ext>
            </a:extLst>
          </p:cNvPr>
          <p:cNvGrpSpPr/>
          <p:nvPr/>
        </p:nvGrpSpPr>
        <p:grpSpPr>
          <a:xfrm>
            <a:off x="0" y="0"/>
            <a:ext cx="12060239" cy="6858000"/>
            <a:chOff x="0" y="0"/>
            <a:chExt cx="12060239" cy="6858000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79B28A2-7114-4C37-93C6-E444503B4CA2}"/>
                </a:ext>
              </a:extLst>
            </p:cNvPr>
            <p:cNvGrpSpPr/>
            <p:nvPr/>
          </p:nvGrpSpPr>
          <p:grpSpPr>
            <a:xfrm>
              <a:off x="0" y="0"/>
              <a:ext cx="12060239" cy="6858000"/>
              <a:chOff x="0" y="0"/>
              <a:chExt cx="12060239" cy="6858000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BA9E48B2-117C-42AC-B962-62F260D63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45739" y="5650396"/>
                <a:ext cx="1714500" cy="1057275"/>
              </a:xfrm>
              <a:prstGeom prst="rect">
                <a:avLst/>
              </a:prstGeom>
            </p:spPr>
          </p:pic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3F1C15A-FE75-4B7A-B197-02A6EDCE9588}"/>
                  </a:ext>
                </a:extLst>
              </p:cNvPr>
              <p:cNvSpPr/>
              <p:nvPr/>
            </p:nvSpPr>
            <p:spPr>
              <a:xfrm>
                <a:off x="0" y="0"/>
                <a:ext cx="2457450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" name="Rak koppling 3">
                <a:extLst>
                  <a:ext uri="{FF2B5EF4-FFF2-40B4-BE49-F238E27FC236}">
                    <a16:creationId xmlns:a16="http://schemas.microsoft.com/office/drawing/2014/main" id="{9250D186-E7CA-4064-ADE3-9A9FF2091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025" y="0"/>
                <a:ext cx="0" cy="68580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52C11F4-647C-4E22-9190-28B42BCDFCB8}"/>
                </a:ext>
              </a:extLst>
            </p:cNvPr>
            <p:cNvSpPr/>
            <p:nvPr/>
          </p:nvSpPr>
          <p:spPr>
            <a:xfrm>
              <a:off x="0" y="5964720"/>
              <a:ext cx="3124200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FÖLJ OSS PÅ FACEBOOK</a:t>
              </a:r>
              <a:endParaRPr lang="sv-SE" sz="1600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B105299-1160-44B0-9C63-2335A2924ABF}"/>
                </a:ext>
              </a:extLst>
            </p:cNvPr>
            <p:cNvSpPr txBox="1"/>
            <p:nvPr/>
          </p:nvSpPr>
          <p:spPr>
            <a:xfrm>
              <a:off x="55561" y="5867594"/>
              <a:ext cx="619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>
                  <a:solidFill>
                    <a:schemeClr val="bg1"/>
                  </a:solidFill>
                </a:rPr>
                <a:t>f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B9689A71-6E78-48BD-ACD1-F2F8AB4ABD3D}"/>
              </a:ext>
            </a:extLst>
          </p:cNvPr>
          <p:cNvSpPr txBox="1"/>
          <p:nvPr/>
        </p:nvSpPr>
        <p:spPr>
          <a:xfrm>
            <a:off x="2969418" y="1026126"/>
            <a:ext cx="865108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Steg 1 – Mars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Registrering av Jaktprov 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för Jaktprovsansvariga/Jaktprovssekreterare Rasklubb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Anmälan och Betalning </a:t>
            </a: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till Jaktprov för Medlemmar (</a:t>
            </a:r>
            <a:r>
              <a:rPr lang="sv-SE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Stripe</a:t>
            </a:r>
            <a:r>
              <a:rPr lang="sv-SE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sv-SE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Automatisk koppling till </a:t>
            </a: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SKK Hunddata</a:t>
            </a:r>
            <a:endParaRPr lang="sv-SE" sz="2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Provledare </a:t>
            </a: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hanterar Anmälda hundar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Halv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automatisk hantering av resultat från </a:t>
            </a: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Eftersöksgrenar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Domare skriver </a:t>
            </a:r>
            <a:r>
              <a:rPr lang="sv-SE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Domarkritik </a:t>
            </a: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sv-SE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appen</a:t>
            </a:r>
            <a:endParaRPr lang="sv-SE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Resultat godkännes 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av Provledare och SKFs Jaktprovsansvariga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Halv</a:t>
            </a: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automatisk </a:t>
            </a:r>
            <a:r>
              <a:rPr lang="sv-SE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Publicering på SKK Hunddata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Resultat och Domarkritik 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publiceras i </a:t>
            </a:r>
            <a:r>
              <a:rPr lang="sv-SE" sz="2000" dirty="0" err="1"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excel</a:t>
            </a:r>
            <a:r>
              <a:rPr lang="sv-SE" sz="2000" dirty="0"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-fil</a:t>
            </a:r>
            <a:endParaRPr lang="sv-SE" sz="2000" dirty="0">
              <a:effectLst/>
              <a:highlight>
                <a:srgbClr val="FFFF0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v-SE" sz="1400" dirty="0">
                <a:cs typeface="Arial" panose="020B0604020202020204" pitchFamily="34" charset="0"/>
              </a:rPr>
              <a:t> </a:t>
            </a:r>
          </a:p>
          <a:p>
            <a:endParaRPr lang="sv-SE" sz="1400" u="sng" dirty="0">
              <a:cs typeface="Arial" panose="020B06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478A078-48F0-453F-BC68-43DBF10D35A9}"/>
              </a:ext>
            </a:extLst>
          </p:cNvPr>
          <p:cNvSpPr txBox="1"/>
          <p:nvPr/>
        </p:nvSpPr>
        <p:spPr>
          <a:xfrm>
            <a:off x="2838449" y="200025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Tidplan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D39D400-3B2E-4FCF-BB65-289DC26F2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96300" y="4273435"/>
            <a:ext cx="3333350" cy="220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8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DD8CD8EA-39C8-468D-9D69-135569614C46}"/>
              </a:ext>
            </a:extLst>
          </p:cNvPr>
          <p:cNvGrpSpPr/>
          <p:nvPr/>
        </p:nvGrpSpPr>
        <p:grpSpPr>
          <a:xfrm>
            <a:off x="0" y="0"/>
            <a:ext cx="12060239" cy="6858000"/>
            <a:chOff x="0" y="0"/>
            <a:chExt cx="12060239" cy="6858000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79B28A2-7114-4C37-93C6-E444503B4CA2}"/>
                </a:ext>
              </a:extLst>
            </p:cNvPr>
            <p:cNvGrpSpPr/>
            <p:nvPr/>
          </p:nvGrpSpPr>
          <p:grpSpPr>
            <a:xfrm>
              <a:off x="0" y="0"/>
              <a:ext cx="12060239" cy="6858000"/>
              <a:chOff x="0" y="0"/>
              <a:chExt cx="12060239" cy="6858000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BA9E48B2-117C-42AC-B962-62F260D63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45739" y="5650396"/>
                <a:ext cx="1714500" cy="1057275"/>
              </a:xfrm>
              <a:prstGeom prst="rect">
                <a:avLst/>
              </a:prstGeom>
            </p:spPr>
          </p:pic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3F1C15A-FE75-4B7A-B197-02A6EDCE9588}"/>
                  </a:ext>
                </a:extLst>
              </p:cNvPr>
              <p:cNvSpPr/>
              <p:nvPr/>
            </p:nvSpPr>
            <p:spPr>
              <a:xfrm>
                <a:off x="0" y="0"/>
                <a:ext cx="2457450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" name="Rak koppling 3">
                <a:extLst>
                  <a:ext uri="{FF2B5EF4-FFF2-40B4-BE49-F238E27FC236}">
                    <a16:creationId xmlns:a16="http://schemas.microsoft.com/office/drawing/2014/main" id="{9250D186-E7CA-4064-ADE3-9A9FF2091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025" y="0"/>
                <a:ext cx="0" cy="68580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52C11F4-647C-4E22-9190-28B42BCDFCB8}"/>
                </a:ext>
              </a:extLst>
            </p:cNvPr>
            <p:cNvSpPr/>
            <p:nvPr/>
          </p:nvSpPr>
          <p:spPr>
            <a:xfrm>
              <a:off x="0" y="5964720"/>
              <a:ext cx="3124200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FÖLJ OSS PÅ FACEBOOK</a:t>
              </a:r>
              <a:endParaRPr lang="sv-SE" sz="1600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B105299-1160-44B0-9C63-2335A2924ABF}"/>
                </a:ext>
              </a:extLst>
            </p:cNvPr>
            <p:cNvSpPr txBox="1"/>
            <p:nvPr/>
          </p:nvSpPr>
          <p:spPr>
            <a:xfrm>
              <a:off x="55561" y="5867594"/>
              <a:ext cx="619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>
                  <a:solidFill>
                    <a:schemeClr val="bg1"/>
                  </a:solidFill>
                </a:rPr>
                <a:t>f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B9689A71-6E78-48BD-ACD1-F2F8AB4ABD3D}"/>
              </a:ext>
            </a:extLst>
          </p:cNvPr>
          <p:cNvSpPr txBox="1"/>
          <p:nvPr/>
        </p:nvSpPr>
        <p:spPr>
          <a:xfrm>
            <a:off x="2969418" y="1026126"/>
            <a:ext cx="865108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Steg 2 – Hösten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Automatisk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 koppling till </a:t>
            </a: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SKKs Medlemsregister 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för kontroll om Medlemsavgift är betalad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Flera Partier </a:t>
            </a: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– Tilldela Domare</a:t>
            </a:r>
            <a:endParaRPr lang="sv-SE" sz="2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Delat och Odelat prov </a:t>
            </a: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(gäller alla SKF-raser utom Breton)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Segrarklass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 (bara Breton)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Hel</a:t>
            </a: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automatisk kontroll av resultat från </a:t>
            </a: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Eftersöksgrenar</a:t>
            </a:r>
            <a:endParaRPr lang="sv-SE" sz="20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a typeface="Times New Roman" panose="02020603050405020304" pitchFamily="18" charset="0"/>
                <a:cs typeface="Arial" panose="020B0604020202020204" pitchFamily="34" charset="0"/>
              </a:rPr>
              <a:t>Hantering av </a:t>
            </a:r>
            <a:r>
              <a:rPr lang="sv-SE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Lottning och Återbud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Hel</a:t>
            </a: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automatisk </a:t>
            </a:r>
            <a:r>
              <a:rPr lang="sv-SE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Publicering på SKK Hunddata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Snygg Resultatdatabas</a:t>
            </a: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v-SE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inkl</a:t>
            </a:r>
            <a:r>
              <a:rPr lang="sv-SE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hela Domarkritiken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v-SE" sz="1400" dirty="0">
                <a:cs typeface="Arial" panose="020B0604020202020204" pitchFamily="34" charset="0"/>
              </a:rPr>
              <a:t> </a:t>
            </a:r>
          </a:p>
          <a:p>
            <a:endParaRPr lang="sv-SE" sz="1400" u="sng" dirty="0">
              <a:cs typeface="Arial" panose="020B06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478A078-48F0-453F-BC68-43DBF10D35A9}"/>
              </a:ext>
            </a:extLst>
          </p:cNvPr>
          <p:cNvSpPr txBox="1"/>
          <p:nvPr/>
        </p:nvSpPr>
        <p:spPr>
          <a:xfrm>
            <a:off x="2838449" y="200025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Tidplan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DE424AD-A42F-49B6-B486-BA9534D3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786" y="4313200"/>
            <a:ext cx="3213558" cy="253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6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DD8CD8EA-39C8-468D-9D69-135569614C46}"/>
              </a:ext>
            </a:extLst>
          </p:cNvPr>
          <p:cNvGrpSpPr/>
          <p:nvPr/>
        </p:nvGrpSpPr>
        <p:grpSpPr>
          <a:xfrm>
            <a:off x="0" y="0"/>
            <a:ext cx="12060239" cy="6858000"/>
            <a:chOff x="0" y="0"/>
            <a:chExt cx="12060239" cy="6858000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79B28A2-7114-4C37-93C6-E444503B4CA2}"/>
                </a:ext>
              </a:extLst>
            </p:cNvPr>
            <p:cNvGrpSpPr/>
            <p:nvPr/>
          </p:nvGrpSpPr>
          <p:grpSpPr>
            <a:xfrm>
              <a:off x="0" y="0"/>
              <a:ext cx="12060239" cy="6858000"/>
              <a:chOff x="0" y="0"/>
              <a:chExt cx="12060239" cy="6858000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BA9E48B2-117C-42AC-B962-62F260D63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45739" y="5650396"/>
                <a:ext cx="1714500" cy="1057275"/>
              </a:xfrm>
              <a:prstGeom prst="rect">
                <a:avLst/>
              </a:prstGeom>
            </p:spPr>
          </p:pic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3F1C15A-FE75-4B7A-B197-02A6EDCE9588}"/>
                  </a:ext>
                </a:extLst>
              </p:cNvPr>
              <p:cNvSpPr/>
              <p:nvPr/>
            </p:nvSpPr>
            <p:spPr>
              <a:xfrm>
                <a:off x="0" y="0"/>
                <a:ext cx="2457450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" name="Rak koppling 3">
                <a:extLst>
                  <a:ext uri="{FF2B5EF4-FFF2-40B4-BE49-F238E27FC236}">
                    <a16:creationId xmlns:a16="http://schemas.microsoft.com/office/drawing/2014/main" id="{9250D186-E7CA-4064-ADE3-9A9FF2091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025" y="0"/>
                <a:ext cx="0" cy="68580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52C11F4-647C-4E22-9190-28B42BCDFCB8}"/>
                </a:ext>
              </a:extLst>
            </p:cNvPr>
            <p:cNvSpPr/>
            <p:nvPr/>
          </p:nvSpPr>
          <p:spPr>
            <a:xfrm>
              <a:off x="0" y="5964720"/>
              <a:ext cx="3124200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FÖLJ OSS PÅ FACEBOOK</a:t>
              </a:r>
              <a:endParaRPr lang="sv-SE" sz="1600" dirty="0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2B105299-1160-44B0-9C63-2335A2924ABF}"/>
                </a:ext>
              </a:extLst>
            </p:cNvPr>
            <p:cNvSpPr txBox="1"/>
            <p:nvPr/>
          </p:nvSpPr>
          <p:spPr>
            <a:xfrm>
              <a:off x="55561" y="5867594"/>
              <a:ext cx="619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>
                  <a:solidFill>
                    <a:schemeClr val="bg1"/>
                  </a:solidFill>
                </a:rPr>
                <a:t>f</a:t>
              </a:r>
              <a:endParaRPr lang="sv-S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B9689A71-6E78-48BD-ACD1-F2F8AB4ABD3D}"/>
              </a:ext>
            </a:extLst>
          </p:cNvPr>
          <p:cNvSpPr txBox="1"/>
          <p:nvPr/>
        </p:nvSpPr>
        <p:spPr>
          <a:xfrm>
            <a:off x="2998601" y="1006671"/>
            <a:ext cx="86510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v-SE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sv-SE" sz="14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478A078-48F0-453F-BC68-43DBF10D35A9}"/>
              </a:ext>
            </a:extLst>
          </p:cNvPr>
          <p:cNvSpPr txBox="1"/>
          <p:nvPr/>
        </p:nvSpPr>
        <p:spPr>
          <a:xfrm>
            <a:off x="2838449" y="200025"/>
            <a:ext cx="895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Blanketter - Domarbok - </a:t>
            </a:r>
            <a:r>
              <a:rPr lang="sv-SE" sz="2800" b="1" dirty="0" err="1"/>
              <a:t>App</a:t>
            </a:r>
            <a:endParaRPr lang="sv-SE" sz="2800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60E5489-37F9-4A39-BE25-9E8811C92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2172">
            <a:off x="2612146" y="1012606"/>
            <a:ext cx="3493107" cy="491110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F1ECCCB7-6D37-462C-B3D3-262FA7700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0704">
            <a:off x="5028132" y="1226078"/>
            <a:ext cx="3516184" cy="485408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148782F5-CFE0-4D22-A001-0BC8B93C8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0228">
            <a:off x="9770727" y="1107692"/>
            <a:ext cx="1772003" cy="3853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FE386ED6-8084-43DB-A989-D81B6689AE73}"/>
              </a:ext>
            </a:extLst>
          </p:cNvPr>
          <p:cNvSpPr/>
          <p:nvPr/>
        </p:nvSpPr>
        <p:spPr>
          <a:xfrm rot="20755918">
            <a:off x="8258097" y="3516506"/>
            <a:ext cx="1434662" cy="1703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Domarbok</a:t>
            </a:r>
          </a:p>
        </p:txBody>
      </p:sp>
    </p:spTree>
    <p:extLst>
      <p:ext uri="{BB962C8B-B14F-4D97-AF65-F5344CB8AC3E}">
        <p14:creationId xmlns:p14="http://schemas.microsoft.com/office/powerpoint/2010/main" val="400365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E50B95CD36D47B207EE6A76B883EF" ma:contentTypeVersion="13" ma:contentTypeDescription="Create a new document." ma:contentTypeScope="" ma:versionID="ce628ae4b17cfa0c4853fc8e18188c33">
  <xsd:schema xmlns:xsd="http://www.w3.org/2001/XMLSchema" xmlns:xs="http://www.w3.org/2001/XMLSchema" xmlns:p="http://schemas.microsoft.com/office/2006/metadata/properties" xmlns:ns3="60f8b553-3500-4912-a4b9-c68364ac3d65" xmlns:ns4="19f01e36-dae1-4f29-b938-9312820b862f" targetNamespace="http://schemas.microsoft.com/office/2006/metadata/properties" ma:root="true" ma:fieldsID="9fd338e24f66e0bcaee1dc87811dbedf" ns3:_="" ns4:_="">
    <xsd:import namespace="60f8b553-3500-4912-a4b9-c68364ac3d65"/>
    <xsd:import namespace="19f01e36-dae1-4f29-b938-9312820b862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8b553-3500-4912-a4b9-c68364ac3d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01e36-dae1-4f29-b938-9312820b8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DE0040-6099-46F8-9AAF-EE2E6991BD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E53325-8E78-4857-9049-F8CEF52D46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99C441-11ED-4D51-90AC-71B915C17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f8b553-3500-4912-a4b9-c68364ac3d65"/>
    <ds:schemaRef ds:uri="19f01e36-dae1-4f29-b938-9312820b86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397</Words>
  <Application>Microsoft Office PowerPoint</Application>
  <PresentationFormat>Bredbild</PresentationFormat>
  <Paragraphs>112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SKK Start  Digitalisering Administration runt Jaktprov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Nicklas Nyman</dc:creator>
  <cp:lastModifiedBy>Norén, Anna</cp:lastModifiedBy>
  <cp:revision>31</cp:revision>
  <dcterms:created xsi:type="dcterms:W3CDTF">2020-12-16T18:03:32Z</dcterms:created>
  <dcterms:modified xsi:type="dcterms:W3CDTF">2023-01-02T21:41:43Z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312f08-4471-4def-8412-0afd2913b0a1_Enabled">
    <vt:lpwstr>true</vt:lpwstr>
  </property>
  <property fmtid="{D5CDD505-2E9C-101B-9397-08002B2CF9AE}" pid="3" name="MSIP_Label_ab312f08-4471-4def-8412-0afd2913b0a1_SetDate">
    <vt:lpwstr>2020-12-16T18:03:32Z</vt:lpwstr>
  </property>
  <property fmtid="{D5CDD505-2E9C-101B-9397-08002B2CF9AE}" pid="4" name="MSIP_Label_ab312f08-4471-4def-8412-0afd2913b0a1_Method">
    <vt:lpwstr>Standard</vt:lpwstr>
  </property>
  <property fmtid="{D5CDD505-2E9C-101B-9397-08002B2CF9AE}" pid="5" name="MSIP_Label_ab312f08-4471-4def-8412-0afd2913b0a1_Name">
    <vt:lpwstr>Public</vt:lpwstr>
  </property>
  <property fmtid="{D5CDD505-2E9C-101B-9397-08002B2CF9AE}" pid="6" name="MSIP_Label_ab312f08-4471-4def-8412-0afd2913b0a1_SiteId">
    <vt:lpwstr>3619ea90-fa6e-40bf-aa11-2d4a18ad7689</vt:lpwstr>
  </property>
  <property fmtid="{D5CDD505-2E9C-101B-9397-08002B2CF9AE}" pid="7" name="MSIP_Label_ab312f08-4471-4def-8412-0afd2913b0a1_ActionId">
    <vt:lpwstr>81824d95-4453-415b-a393-f1b973d357d3</vt:lpwstr>
  </property>
  <property fmtid="{D5CDD505-2E9C-101B-9397-08002B2CF9AE}" pid="8" name="MSIP_Label_ab312f08-4471-4def-8412-0afd2913b0a1_ContentBits">
    <vt:lpwstr>0</vt:lpwstr>
  </property>
  <property fmtid="{D5CDD505-2E9C-101B-9397-08002B2CF9AE}" pid="9" name="ContentTypeId">
    <vt:lpwstr>0x0101003B2E50B95CD36D47B207EE6A76B883EF</vt:lpwstr>
  </property>
</Properties>
</file>