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1" r:id="rId10"/>
    <p:sldId id="265" r:id="rId11"/>
    <p:sldId id="267" r:id="rId12"/>
    <p:sldId id="268" r:id="rId13"/>
    <p:sldId id="278" r:id="rId14"/>
    <p:sldId id="279" r:id="rId15"/>
    <p:sldId id="269" r:id="rId16"/>
    <p:sldId id="270" r:id="rId17"/>
    <p:sldId id="271" r:id="rId18"/>
    <p:sldId id="272" r:id="rId19"/>
    <p:sldId id="274" r:id="rId20"/>
    <p:sldId id="280" r:id="rId21"/>
    <p:sldId id="275" r:id="rId22"/>
    <p:sldId id="282" r:id="rId23"/>
    <p:sldId id="276" r:id="rId24"/>
    <p:sldId id="277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F871A-6D47-43AD-929E-B52B6E0E1116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BFCF7-C9F3-444B-9ECD-C978959C3F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08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BFCF7-C9F3-444B-9ECD-C978959C3FD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4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BFCF7-C9F3-444B-9ECD-C978959C3FD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15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ACA05-0CAB-7212-28E4-453D0D171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C5434B-FE6B-74BA-DF07-8EE06F5E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E2A3D2-D0E4-3431-7222-E34B9612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62B77E-5CCC-6B55-0838-9ED1EF91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06C91D-FB87-7C81-22DE-844762F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56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C59BD-5E84-AA59-06C5-CFB3306D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736343-546D-1066-790E-C21FA5982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704EF8-2648-1785-9956-0BC67D37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C81592-86D4-0144-492B-0A9633B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4AF87B-EDF4-C422-8685-909AA760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77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9ADC33F-7E95-68D7-E1EB-EA6AB3AA1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7BC59C-4F0D-8055-D46E-57E57AEAA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8C4169-CFEB-8807-C00A-776852A0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DA8D5F-4658-A425-946D-5A87C8E2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746F50-5E37-28D7-A238-7A338FEF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0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C2ACD-C9F7-0CB0-1D44-535CDF83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426D72-293D-9219-E477-DA23B8A57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CFDF8A-DC9D-90CE-0068-3EC143B8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65B360-0166-74C4-157A-8D09AEB7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312A76-AE47-6DBE-318B-841F3284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81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C8FAC-4DD5-8EBB-40A4-0E9BB5DB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2C01E1-BA11-2178-77D9-047264ED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8B3EFC-54FD-C260-C804-73825616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5A750A-F4E2-7FA3-F52E-0DFB309E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5A2330-825A-23F8-7D8E-566AEDCD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647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F6DBB-1123-806E-0753-4B20CD9C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A7F75-648D-A5BC-6915-A04E8E62F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798B4F-1338-4635-4FFE-A4D8291BA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A5C96E6-373E-C317-5D59-2CE96836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801925-5288-C27B-7ACE-05B7E91B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EF568A0-6712-EC1B-A813-26B8AF08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5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8BE76-7558-5368-A341-6D6DB3E5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3CD4A2-BFA5-79BA-4C18-29D037CA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9DD7F3-13F8-FC84-E381-79F99541E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9DD8633-85C1-AE4D-60BA-D3AC9C389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324BAA-A693-EA1C-3647-C14D21235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6790325-7DE3-D33E-1187-D94BC725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FA8119E-70B9-011D-6F44-1B229213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C26870F-861E-ADD7-610E-A8583BD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3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2D8F0-0968-9BFD-0045-95D7DCC8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F2F2267-614A-DCC5-4AAA-C7829DD5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9A6459-741C-EC01-787A-157B1F64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EBE8FE-4D6D-0E60-B10B-E9250E6F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40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1EE137-4ACA-6320-0CDC-6F166AB7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A576DB-B0CD-D559-5F53-AEB79B78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799C02-9BE1-E5D0-D6B3-37D9E983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456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FC555-8FF2-B26D-4F03-488980AB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74CDD4-8D0A-CDE2-7598-B80BF1A82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0AE5A34-915B-A843-94FF-D87A02521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0DD5CE-8889-6F93-1CDC-5842D6DB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3A680D-4A9E-A332-18FD-275B9351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66704F-5661-65AC-31A6-E85CE3A3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43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DE233-8552-EB18-C613-514CAEC2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50EC5FB-0E30-7406-17C8-16DEFC81D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F2544A-E598-BF85-64E2-E2B90EFD7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A2BCD4-D93C-4005-763E-A8792DE1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0E8EC4-E55C-16F0-D204-FBD09DED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735B83-B7EC-B29F-11ED-0BADE2A5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24B652-EEC8-2B60-C703-DC1C2FC1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70357F-3617-9270-E580-7F82F2CF7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616A62-3C3D-4813-D2C1-A1F76CF94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14B1-C0E4-4F4A-877E-43CCC9D150B7}" type="datetimeFigureOut">
              <a:rPr lang="da-DK" smtClean="0"/>
              <a:t>23-06-2024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D8888E-ABD2-02B1-BCD0-21441B8D9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AB973F-BEB8-64DD-0BD8-5FB0B2F9D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42C8-A99E-4E21-8959-2FDC21F6A9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82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utismgoto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sikke-netv&#230;rket.d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A0DC1-74F1-D1DE-F980-10F23A678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da-DK" sz="8800" dirty="0"/>
              <a:t>Velkommen til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19E3B79-E9EE-8B54-4A6E-54B565D01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3BD932E-4B8C-CF1B-70B3-1E1DB7344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74" y="2778125"/>
            <a:ext cx="7138851" cy="2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6DC1-82E2-34DE-5DBF-EDE8EDEE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råd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B4B5B1-F60E-5ECF-F40E-49929AA8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446"/>
            <a:ext cx="10515600" cy="4733517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Det kan være en god ide, at beholde lidt af hverdagens struktur i ferien.</a:t>
            </a:r>
          </a:p>
          <a:p>
            <a:r>
              <a:rPr lang="da-DK" dirty="0"/>
              <a:t>Lidt men godt er bedre end meget der ender skidt.</a:t>
            </a:r>
          </a:p>
          <a:p>
            <a:r>
              <a:rPr lang="da-DK" dirty="0"/>
              <a:t>Man behøver ikke ALTID at lave noget samlet som familie.</a:t>
            </a:r>
          </a:p>
          <a:p>
            <a:r>
              <a:rPr lang="da-DK" dirty="0"/>
              <a:t>Vær god ved jer selv.</a:t>
            </a:r>
          </a:p>
          <a:p>
            <a:r>
              <a:rPr lang="da-DK" sz="2800" dirty="0"/>
              <a:t>At holde ferie i højsæson kan være svært!</a:t>
            </a:r>
          </a:p>
          <a:p>
            <a:r>
              <a:rPr lang="da-DK" sz="2800" dirty="0">
                <a:effectLst/>
                <a:ea typeface="Calibri" panose="020F0502020204030204" pitchFamily="34" charset="0"/>
              </a:rPr>
              <a:t>Overvej at besøge forlystelsesparker og populære attraktioner udenfor sæson </a:t>
            </a:r>
          </a:p>
          <a:p>
            <a:r>
              <a:rPr lang="da-DK" sz="2800" dirty="0">
                <a:ea typeface="Calibri" panose="020F0502020204030204" pitchFamily="34" charset="0"/>
              </a:rPr>
              <a:t>TIP: Hvis i vælger at tage af sted til en oplevelse, forlystelsespark eller lignende, så er der færrest mennesker i ydertidspunkterne.</a:t>
            </a:r>
            <a:endParaRPr lang="da-DK" sz="2800" dirty="0">
              <a:effectLst/>
              <a:ea typeface="Calibri" panose="020F0502020204030204" pitchFamily="34" charset="0"/>
            </a:endParaRPr>
          </a:p>
          <a:p>
            <a:r>
              <a:rPr lang="da-DK" sz="2800" dirty="0">
                <a:ea typeface="Calibri" panose="020F0502020204030204" pitchFamily="34" charset="0"/>
              </a:rPr>
              <a:t>TIP: Lørdag er ofte skiftedag i sommerhusene og det er derfor en god dag at tage af sted til de forskellige attraktioner</a:t>
            </a:r>
            <a:endParaRPr lang="da-DK" sz="2800" dirty="0">
              <a:effectLst/>
              <a:ea typeface="Calibri" panose="020F0502020204030204" pitchFamily="34" charset="0"/>
            </a:endParaRPr>
          </a:p>
          <a:p>
            <a:endParaRPr lang="da-DK" sz="2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166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DA6F5-BCA4-7FDE-6033-E875715F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Planlægning af sommerferie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62F9EF-7C02-925D-567F-72E99DCD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Visualiser sommerferien, hvis behovet er der.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2FA1266-4A3B-0782-1B89-BF8EC298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7" y="2358571"/>
            <a:ext cx="6524761" cy="38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BBF64-A122-697E-C697-52D964D7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Planlægning af sommerferie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B6C533-EC3E-7978-C270-67B8FF17A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 opmærksom på, at få holdt pauser og balancere stimuli i løbet af dagene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09641C0-3EB9-C7E5-27FE-3783F751C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76" y="2350159"/>
            <a:ext cx="8240486" cy="43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BBF64-A122-697E-C697-52D964D7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Planlægning af sommerferie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B6C533-EC3E-7978-C270-67B8FF17A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 opmærksom på, at få holdt pauser og balancere stimuli i løbet af dagene</a:t>
            </a:r>
          </a:p>
          <a:p>
            <a:pPr>
              <a:lnSpc>
                <a:spcPct val="150000"/>
              </a:lnSpc>
            </a:pPr>
            <a:r>
              <a:rPr lang="da-DK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nemlig vigtigt at holde energibatteriet opladet!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C6E7B27-8EC3-7C70-DD40-F03ECEA66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2952748"/>
            <a:ext cx="7295605" cy="39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0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BBF64-A122-697E-C697-52D964D7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Planlægning af sommerferie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B6C533-EC3E-7978-C270-67B8FF17A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i skal planlægge udflugter, </a:t>
            </a:r>
            <a:br>
              <a:rPr lang="da-DK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brug de 10 H’er eller find inspiration i dem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4BD228B-539F-5B67-005C-6A5BF769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92" y="1149531"/>
            <a:ext cx="4430135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0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5605-C49E-461D-FDE0-4B50DF87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Sommerferie – Nice to </a:t>
            </a:r>
            <a:r>
              <a:rPr lang="da-DK" dirty="0" err="1"/>
              <a:t>know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DADBDE-C7D7-27F4-5A92-FF7A0BC7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 hensyn armbånd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Solsikkesnor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Ledsagerkort</a:t>
            </a:r>
          </a:p>
          <a:p>
            <a:pPr lvl="2">
              <a:lnSpc>
                <a:spcPct val="100000"/>
              </a:lnSpc>
            </a:pPr>
            <a:r>
              <a:rPr lang="da-DK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OBS fornyelse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Årskort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Kombination af årskort og ledsagerkort 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lvl="1">
              <a:lnSpc>
                <a:spcPct val="100000"/>
              </a:lnSpc>
            </a:pPr>
            <a:r>
              <a:rPr lang="da-DK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https://autismgoto.com/</a:t>
            </a:r>
            <a:r>
              <a:rPr lang="da-DK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Her kan man finde autismevenlige, sociale præsentationer af en række danske besøgssteder, f.eks. museer, attraktioner, seværdigheder, forlystelsesparker, biografer og teatre</a:t>
            </a:r>
          </a:p>
          <a:p>
            <a:pPr lvl="1">
              <a:lnSpc>
                <a:spcPct val="100000"/>
              </a:lnSpc>
            </a:pPr>
            <a:endParaRPr lang="da-DK" dirty="0"/>
          </a:p>
          <a:p>
            <a:pPr lvl="1"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882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4EBD0-D802-A152-F6C3-5ECB50F6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Alternative ferieoplevelser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6A9767-6794-9113-6E94-2BFBD27F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dirty="0"/>
              <a:t>Facebook grupper:</a:t>
            </a:r>
          </a:p>
          <a:p>
            <a:pPr lvl="1"/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”Gratis Events For Alle Med Fysisk Eller Psykisk Handicap” (Primært på FYN)</a:t>
            </a:r>
          </a:p>
          <a:p>
            <a:pPr lvl="1"/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”Brug min Baghave”</a:t>
            </a:r>
            <a:r>
              <a:rPr lang="da-DK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”Lån min have eller gæsteværelse gratis”</a:t>
            </a:r>
          </a:p>
          <a:p>
            <a:pPr lvl="1"/>
            <a:r>
              <a:rPr lang="da-DK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”Gratis og billige events i DK”</a:t>
            </a:r>
          </a:p>
          <a:p>
            <a:pPr lvl="1"/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”Sommerhus udlejning i DK”</a:t>
            </a:r>
          </a:p>
          <a:p>
            <a:pPr lvl="1"/>
            <a:endParaRPr lang="da-DK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a-DK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a-DK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da-DK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969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C5EF6-0B90-FE9E-835E-5C215F7A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støtte, hjælp mv. til 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F22816-E3B0-A6A2-CAD1-703B1B87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Pindstrup Fonden Lejr: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Pindstrup Fonden afvikler ferielejre for børn med og uden handicap og familiekurser for familier med børn med handicap. Man kan søge om friplads.</a:t>
            </a:r>
          </a:p>
          <a:p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Friplads på DGI’s idrætsskoler og camps: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DGI tilbyder fripladser til børn og unge fra familier, hvor der ikke er økonomi til at betale for ferie- og fritidsaktiviteter. </a:t>
            </a:r>
          </a:p>
          <a:p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Ungdommens Røde Kors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afholder 22 ferielejre i ugerne 28, 29 og 30 for børn mellem 7-13 år og unge mellem 14-17 år. </a:t>
            </a:r>
          </a:p>
          <a:p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Barnet Sommerlejr: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Barnet lokalforeninger afholder hvert år sommerlejre over det meste af Danmark for børn, unge og familier, der er henvist til tilbuddet af kommunen. </a:t>
            </a:r>
          </a:p>
          <a:p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Handicappede børns ferier: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Søg støtte til familieture (Rejser, udflugter, lejrskoler) Tilbyder også udlejning af ferieboliger mod en symbolsk leje.</a:t>
            </a:r>
          </a:p>
          <a:p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Mødrehjælpens feriehjælp: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Hjælpen består af et økonomisk tilskud på 400 kr. pr. barn og overføres til din bankkonto. Du kan i alt søge feriehjælp til tre børn, selvom du har flere børn – svarende til 1.200 kr.</a:t>
            </a:r>
          </a:p>
          <a:p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Spørg jeres familierådgiver om hvilke tilbud de har.</a:t>
            </a:r>
          </a:p>
          <a:p>
            <a:pPr marL="0" indent="0">
              <a:buNone/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(Information + links vil blive lagt op på hjemmesiden 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)</a:t>
            </a:r>
            <a:endParaRPr lang="da-DK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172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92F90-DA93-3A07-EE80-989B9BD4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Foreninger som tilbyder ferieophold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C45DB1-7AE3-C445-0778-F476D969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KidsAid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hjælper syge og sårbare børn samt deres familier med ophold, oplevelser eller få ønsker opfyldt. (Følg gruppen: ”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KidsAid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Unikke Oplevelser” på Facebook)</a:t>
            </a:r>
          </a:p>
          <a:p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Ønskeland: De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tilbyder rekreative ophold for sygdomsramte familier på tværs af diagnoser.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SMILfonden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Har man et barn med alvorligt, kronisk sygdom så kan man blive henvist til at blive en del af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SMILfonden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som blandt andet giver familierne nogle gode oplevelser.</a:t>
            </a:r>
          </a:p>
          <a:p>
            <a:r>
              <a:rPr lang="da-DK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Heltecamps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er et sommerferietilbud for børn, som er tilknyttet somatikken, og som lever med handicap, kronisk eller langvarig sygdom – og deres familier.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Autismeforeningen: Tilbyder ferie til Malta (koster dog en god pose penge. Men de har også noget fondsbetalt sommerferie</a:t>
            </a:r>
          </a:p>
          <a:p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(Information + links vil blive lagt op på hjemmesiden 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)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859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AC46F-56BE-8D9E-6B75-B7A60C85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behøver ikke at koste noget…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C94EFD-920A-F6A7-C4B4-A59CD19EB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LAN-party i stuen</a:t>
            </a:r>
          </a:p>
          <a:p>
            <a:r>
              <a:rPr lang="da-DK" dirty="0"/>
              <a:t>Telt i haven</a:t>
            </a:r>
          </a:p>
          <a:p>
            <a:r>
              <a:rPr lang="da-DK" dirty="0"/>
              <a:t>Legeaftaler</a:t>
            </a:r>
          </a:p>
          <a:p>
            <a:r>
              <a:rPr lang="da-DK" dirty="0"/>
              <a:t>Slæb madrasser ind i stuen og sov sammen</a:t>
            </a:r>
          </a:p>
          <a:p>
            <a:r>
              <a:rPr lang="da-DK" dirty="0"/>
              <a:t>Find Thomas </a:t>
            </a:r>
            <a:r>
              <a:rPr lang="da-DK" dirty="0" err="1"/>
              <a:t>Dambos</a:t>
            </a:r>
            <a:r>
              <a:rPr lang="da-DK" dirty="0"/>
              <a:t> trolde i Danmark!</a:t>
            </a:r>
          </a:p>
          <a:p>
            <a:r>
              <a:rPr lang="da-DK" dirty="0"/>
              <a:t>Tag ud i naturen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r>
              <a:rPr lang="da-DK" dirty="0">
                <a:sym typeface="Wingdings" panose="05000000000000000000" pitchFamily="2" charset="2"/>
              </a:rPr>
              <a:t>Lav en omvendt dag</a:t>
            </a:r>
          </a:p>
        </p:txBody>
      </p:sp>
    </p:spTree>
    <p:extLst>
      <p:ext uri="{BB962C8B-B14F-4D97-AF65-F5344CB8AC3E}">
        <p14:creationId xmlns:p14="http://schemas.microsoft.com/office/powerpoint/2010/main" val="421254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98BB0-39C1-B905-3D9F-0EDF0F90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2ABCFD-9D88-A89E-1A53-2BA5E3EE2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Velkomst inkl. Praktisk information</a:t>
            </a:r>
          </a:p>
          <a:p>
            <a:r>
              <a:rPr lang="da-DK" dirty="0"/>
              <a:t>Præsentation &amp; info om Solsikke-netværket</a:t>
            </a:r>
          </a:p>
          <a:p>
            <a:r>
              <a:rPr lang="da-DK" dirty="0"/>
              <a:t>Oplæg om sommerferie</a:t>
            </a:r>
          </a:p>
          <a:p>
            <a:r>
              <a:rPr lang="da-DK" dirty="0"/>
              <a:t>Pause</a:t>
            </a:r>
          </a:p>
          <a:p>
            <a:r>
              <a:rPr lang="da-DK" dirty="0"/>
              <a:t>Præsentationsrunde af forældre</a:t>
            </a:r>
          </a:p>
          <a:p>
            <a:r>
              <a:rPr lang="da-DK" dirty="0"/>
              <a:t>Afrunding + overraskelse</a:t>
            </a:r>
          </a:p>
          <a:p>
            <a:r>
              <a:rPr lang="da-DK" dirty="0"/>
              <a:t>Snak, fællesskab &amp; hygge</a:t>
            </a:r>
          </a:p>
          <a:p>
            <a:r>
              <a:rPr lang="da-DK" dirty="0"/>
              <a:t>14 – Tak for i dag (Må man gerne køre før)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37055E0-F030-9619-16F6-DABB79BE7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8"/>
          <a:stretch/>
        </p:blipFill>
        <p:spPr>
          <a:xfrm>
            <a:off x="8401596" y="3977392"/>
            <a:ext cx="3056708" cy="2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AC46F-56BE-8D9E-6B75-B7A60C85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gode erfaringer…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C94EFD-920A-F6A7-C4B4-A59CD19EB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Universe (OBS rabat)</a:t>
            </a:r>
          </a:p>
          <a:p>
            <a:r>
              <a:rPr lang="da-DK" dirty="0">
                <a:sym typeface="Wingdings" panose="05000000000000000000" pitchFamily="2" charset="2"/>
              </a:rPr>
              <a:t>Givskud Zoo</a:t>
            </a:r>
          </a:p>
          <a:p>
            <a:r>
              <a:rPr lang="da-DK" dirty="0">
                <a:sym typeface="Wingdings" panose="05000000000000000000" pitchFamily="2" charset="2"/>
              </a:rPr>
              <a:t>Munkholm Zoo</a:t>
            </a:r>
          </a:p>
          <a:p>
            <a:r>
              <a:rPr lang="da-DK" dirty="0">
                <a:sym typeface="Wingdings" panose="05000000000000000000" pitchFamily="2" charset="2"/>
              </a:rPr>
              <a:t>Ugleriget</a:t>
            </a:r>
          </a:p>
          <a:p>
            <a:r>
              <a:rPr lang="da-DK" dirty="0">
                <a:sym typeface="Wingdings" panose="05000000000000000000" pitchFamily="2" charset="2"/>
              </a:rPr>
              <a:t>WOW Parken</a:t>
            </a:r>
          </a:p>
          <a:p>
            <a:r>
              <a:rPr lang="da-DK" dirty="0">
                <a:sym typeface="Wingdings" panose="05000000000000000000" pitchFamily="2" charset="2"/>
              </a:rPr>
              <a:t>Mønsted Kalkgruber</a:t>
            </a:r>
          </a:p>
          <a:p>
            <a:r>
              <a:rPr lang="da-DK" dirty="0">
                <a:sym typeface="Wingdings" panose="05000000000000000000" pitchFamily="2" charset="2"/>
              </a:rPr>
              <a:t>Pansermuseet Oksbøl</a:t>
            </a:r>
          </a:p>
          <a:p>
            <a:r>
              <a:rPr lang="da-DK" dirty="0">
                <a:sym typeface="Wingdings" panose="05000000000000000000" pitchFamily="2" charset="2"/>
              </a:rPr>
              <a:t>Deep Forest Art land</a:t>
            </a:r>
          </a:p>
        </p:txBody>
      </p:sp>
    </p:spTree>
    <p:extLst>
      <p:ext uri="{BB962C8B-B14F-4D97-AF65-F5344CB8AC3E}">
        <p14:creationId xmlns:p14="http://schemas.microsoft.com/office/powerpoint/2010/main" val="66289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92E5-DAD6-32FC-BF06-5A5B5ABE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817" y="2400012"/>
            <a:ext cx="8492245" cy="1325563"/>
          </a:xfrm>
        </p:spPr>
        <p:txBody>
          <a:bodyPr>
            <a:normAutofit/>
          </a:bodyPr>
          <a:lstStyle/>
          <a:p>
            <a:r>
              <a:rPr lang="da-DK" dirty="0"/>
              <a:t>Et godt råd: Husk ferie efter 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C04E0F-14CC-3525-7CF7-FC8A1960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9357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92E5-DAD6-32FC-BF06-5A5B5ABE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51" y="2448651"/>
            <a:ext cx="1800498" cy="1325563"/>
          </a:xfrm>
        </p:spPr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C04E0F-14CC-3525-7CF7-FC8A1960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252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EB227-BBD8-18F9-49DA-28C6E499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Præsentationsrunde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317923-1716-EB46-BAEF-F499F0E42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du/i?</a:t>
            </a:r>
          </a:p>
          <a:p>
            <a:r>
              <a:rPr lang="da-DK" dirty="0"/>
              <a:t>Lidt om barnet/børnene?</a:t>
            </a:r>
          </a:p>
          <a:p>
            <a:r>
              <a:rPr lang="da-DK" dirty="0"/>
              <a:t>Kort om den situation man står i.</a:t>
            </a:r>
          </a:p>
          <a:p>
            <a:r>
              <a:rPr lang="da-DK" dirty="0"/>
              <a:t>Er der noget man har brug for hjælp til?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1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84662-1BE0-3F72-26FE-FC6A9410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Afrunding + overraskelse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A09217-3BCF-A4A2-4DB8-5F040A4C9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Tak fordi i kom – Håber i bliver lidt og snakker sammen.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Tag endelig fat i mig hvis der er noget.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 har lokalet til kl. 14.00</a:t>
            </a:r>
          </a:p>
        </p:txBody>
      </p:sp>
    </p:spTree>
    <p:extLst>
      <p:ext uri="{BB962C8B-B14F-4D97-AF65-F5344CB8AC3E}">
        <p14:creationId xmlns:p14="http://schemas.microsoft.com/office/powerpoint/2010/main" val="397168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293FA-59EE-8E09-5622-92DAD8A2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 af Janie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912E52-959A-D4FF-5AEC-DB585C2B8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39 år</a:t>
            </a:r>
          </a:p>
          <a:p>
            <a:r>
              <a:rPr lang="da-DK" dirty="0"/>
              <a:t>Gift med Michael</a:t>
            </a:r>
          </a:p>
          <a:p>
            <a:r>
              <a:rPr lang="da-DK" dirty="0"/>
              <a:t>Har to drenge – Lasse og Niklas</a:t>
            </a:r>
          </a:p>
          <a:p>
            <a:r>
              <a:rPr lang="da-DK" dirty="0"/>
              <a:t>Vi er en neurodivergent familie:</a:t>
            </a:r>
          </a:p>
          <a:p>
            <a:pPr lvl="1"/>
            <a:r>
              <a:rPr lang="da-DK" dirty="0"/>
              <a:t>Michael har ADD</a:t>
            </a:r>
          </a:p>
          <a:p>
            <a:pPr lvl="1"/>
            <a:r>
              <a:rPr lang="da-DK" dirty="0"/>
              <a:t>Lasse har ADD </a:t>
            </a:r>
          </a:p>
          <a:p>
            <a:pPr lvl="1"/>
            <a:r>
              <a:rPr lang="da-DK" dirty="0"/>
              <a:t>Niklas har Infantil autisme, ADHD &amp; en sensorisk profil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545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58F8F-AF46-58E4-3B79-AED727FE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 af Janie, fortsat..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B4581C-C6E2-3E04-DD15-2032149E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Jeg har Autisme &amp; ADHD</a:t>
            </a:r>
          </a:p>
          <a:p>
            <a:r>
              <a:rPr lang="da-DK" dirty="0"/>
              <a:t>Uddannet SOSU hjælper &amp; Assistent</a:t>
            </a:r>
          </a:p>
          <a:p>
            <a:r>
              <a:rPr lang="da-DK" dirty="0"/>
              <a:t>Uddannet Socialrådgiver (2013)</a:t>
            </a:r>
          </a:p>
          <a:p>
            <a:r>
              <a:rPr lang="da-DK" dirty="0"/>
              <a:t>Arbejdet 5 år med sygedagpenge på Jobcenter Horsens (2013-2019)</a:t>
            </a:r>
          </a:p>
          <a:p>
            <a:r>
              <a:rPr lang="da-DK" dirty="0"/>
              <a:t>2018: Selvstændig virksomhed som fotograf (Fotograf Janie Ryberg)</a:t>
            </a:r>
          </a:p>
          <a:p>
            <a:r>
              <a:rPr lang="da-DK" dirty="0"/>
              <a:t>Siden 2020: Bevilget Tabt Arbejdsfortjeneste for at passe Niklas når han ikke er i skole.</a:t>
            </a:r>
          </a:p>
        </p:txBody>
      </p:sp>
    </p:spTree>
    <p:extLst>
      <p:ext uri="{BB962C8B-B14F-4D97-AF65-F5344CB8AC3E}">
        <p14:creationId xmlns:p14="http://schemas.microsoft.com/office/powerpoint/2010/main" val="115908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DC14D-894A-BAA8-52A4-AFEBB8CD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 af Janie – sidste del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314AC-821D-1938-3EDC-52154D50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Vi/jeg har været i knæ mange gange i forhold til mødet med systemet.</a:t>
            </a:r>
          </a:p>
          <a:p>
            <a:r>
              <a:rPr lang="da-DK" dirty="0"/>
              <a:t>Jeg har været syg med stress, depression &amp; angst</a:t>
            </a:r>
          </a:p>
          <a:p>
            <a:endParaRPr lang="da-DK" dirty="0"/>
          </a:p>
          <a:p>
            <a:r>
              <a:rPr lang="da-DK" dirty="0"/>
              <a:t>Min mestring har uden tvivl været at snakke med ligesindede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110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0183E-B256-BEAA-C406-B1491AA8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 af Solsikke-netværket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1458B0-5B68-FC16-0B3A-13DCE183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/>
          </a:bodyPr>
          <a:lstStyle/>
          <a:p>
            <a:r>
              <a:rPr lang="da-DK" dirty="0"/>
              <a:t>Solsikke-netværket er stiftet med afsæt i mine personlige erfaringer omkring det betydningsfulde i, at have ligesindede at snakke med.</a:t>
            </a:r>
          </a:p>
          <a:p>
            <a:r>
              <a:rPr lang="da-DK" dirty="0"/>
              <a:t>Solsikke-netværket skal være et sted hvor man oplever fællesskab og forståelse, støtte og hvor erfaringer kan deles uden frygt for fordømmelse eller misforståelser.</a:t>
            </a:r>
          </a:p>
          <a:p>
            <a:r>
              <a:rPr lang="da-DK" dirty="0"/>
              <a:t>Solsikke-netværket er blevet en forening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r>
              <a:rPr lang="da-DK" dirty="0">
                <a:sym typeface="Wingdings" panose="05000000000000000000" pitchFamily="2" charset="2"/>
              </a:rPr>
              <a:t>Læs mere på </a:t>
            </a:r>
            <a:r>
              <a:rPr lang="da-DK" dirty="0">
                <a:sym typeface="Wingdings" panose="05000000000000000000" pitchFamily="2" charset="2"/>
                <a:hlinkClick r:id="rId2"/>
              </a:rPr>
              <a:t>www.solsikke-netværket.dk</a:t>
            </a:r>
            <a:r>
              <a:rPr lang="da-DK" dirty="0">
                <a:sym typeface="Wingdings" panose="05000000000000000000" pitchFamily="2" charset="2"/>
              </a:rPr>
              <a:t> – Husk at blive medlem</a:t>
            </a:r>
            <a:endParaRPr lang="da-DK" dirty="0"/>
          </a:p>
          <a:p>
            <a:r>
              <a:rPr lang="da-DK" dirty="0"/>
              <a:t>Det er vigtigt, at Solsikke-netværket er et rart sted at være</a:t>
            </a:r>
          </a:p>
          <a:p>
            <a:r>
              <a:rPr lang="da-DK" dirty="0"/>
              <a:t>Alle har tavshedspligt</a:t>
            </a:r>
          </a:p>
        </p:txBody>
      </p:sp>
    </p:spTree>
    <p:extLst>
      <p:ext uri="{BB962C8B-B14F-4D97-AF65-F5344CB8AC3E}">
        <p14:creationId xmlns:p14="http://schemas.microsoft.com/office/powerpoint/2010/main" val="203704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80C-8E70-E0A3-F02F-80EFE57B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2865142"/>
            <a:ext cx="4373880" cy="1325563"/>
          </a:xfrm>
        </p:spPr>
        <p:txBody>
          <a:bodyPr/>
          <a:lstStyle/>
          <a:p>
            <a:r>
              <a:rPr lang="da-DK" dirty="0"/>
              <a:t>Spørgsmål?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96F1487-B2B1-931C-6175-8F0D1969E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14" y="2015036"/>
            <a:ext cx="4678857" cy="4351338"/>
          </a:xfrm>
        </p:spPr>
      </p:pic>
    </p:spTree>
    <p:extLst>
      <p:ext uri="{BB962C8B-B14F-4D97-AF65-F5344CB8AC3E}">
        <p14:creationId xmlns:p14="http://schemas.microsoft.com/office/powerpoint/2010/main" val="320965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02E05-A494-5AB1-1489-6A2389D1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Sommerferie kan være en svær størrelse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D5A4A9-981E-7370-CC0D-0AD8BBA6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For nogen er sommerferie det bedste!</a:t>
            </a:r>
          </a:p>
          <a:p>
            <a:pPr>
              <a:buFontTx/>
              <a:buChar char="-"/>
            </a:pPr>
            <a:r>
              <a:rPr lang="da-DK" dirty="0"/>
              <a:t>For andre er det brud på rutiner og er meget svært.</a:t>
            </a:r>
          </a:p>
          <a:p>
            <a:pPr>
              <a:buFontTx/>
              <a:buChar char="-"/>
            </a:pPr>
            <a:r>
              <a:rPr lang="da-DK" dirty="0"/>
              <a:t>Det kan også være en pause fra skole, system og alt det tunge.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Det kan være en god ide at forventningsafstemme ferien med sig selv</a:t>
            </a:r>
          </a:p>
        </p:txBody>
      </p:sp>
    </p:spTree>
    <p:extLst>
      <p:ext uri="{BB962C8B-B14F-4D97-AF65-F5344CB8AC3E}">
        <p14:creationId xmlns:p14="http://schemas.microsoft.com/office/powerpoint/2010/main" val="95575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02E05-A494-5AB1-1489-6A2389D1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Familie Brainstorm – Hvad kan vi lave?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D5A4A9-981E-7370-CC0D-0AD8BBA6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Indkald til hyggeligt ferie-møde</a:t>
            </a:r>
          </a:p>
          <a:p>
            <a:r>
              <a:rPr lang="da-DK" dirty="0"/>
              <a:t>Lav en brainstorm hvor alle kan komme med input</a:t>
            </a:r>
          </a:p>
          <a:p>
            <a:pPr lvl="1"/>
            <a:r>
              <a:rPr lang="da-DK" dirty="0"/>
              <a:t>Skriv ALLE ideer ned på et stykke papir</a:t>
            </a:r>
          </a:p>
          <a:p>
            <a:pPr lvl="1"/>
            <a:r>
              <a:rPr lang="da-DK" dirty="0"/>
              <a:t>Hvad ønsker i? Vil i være aktive eller har brug for at slappe af?</a:t>
            </a:r>
          </a:p>
          <a:p>
            <a:pPr lvl="1"/>
            <a:r>
              <a:rPr lang="da-DK" dirty="0"/>
              <a:t>Hvilken økonomi er der?</a:t>
            </a:r>
          </a:p>
          <a:p>
            <a:r>
              <a:rPr lang="da-DK" dirty="0"/>
              <a:t>Streg til sidst de punkter ud, som i vælger ikke at prioritere</a:t>
            </a:r>
          </a:p>
          <a:p>
            <a:pPr lvl="1"/>
            <a:r>
              <a:rPr lang="da-DK" dirty="0"/>
              <a:t>Hvad skal der til?</a:t>
            </a:r>
          </a:p>
          <a:p>
            <a:pPr lvl="1"/>
            <a:r>
              <a:rPr lang="da-DK" dirty="0"/>
              <a:t>Hvad skal planlægges?</a:t>
            </a:r>
          </a:p>
          <a:p>
            <a:pPr lvl="1"/>
            <a:r>
              <a:rPr lang="da-DK" dirty="0"/>
              <a:t>Bestilles?</a:t>
            </a:r>
          </a:p>
          <a:p>
            <a:pPr lvl="1"/>
            <a:r>
              <a:rPr lang="da-DK" dirty="0"/>
              <a:t>Struktureres?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609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1186</Words>
  <Application>Microsoft Office PowerPoint</Application>
  <PresentationFormat>Widescreen</PresentationFormat>
  <Paragraphs>144</Paragraphs>
  <Slides>24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Office-tema</vt:lpstr>
      <vt:lpstr>Velkommen til</vt:lpstr>
      <vt:lpstr>Program for i dag</vt:lpstr>
      <vt:lpstr>Præsentation af Janie</vt:lpstr>
      <vt:lpstr>Præsentation af Janie, fortsat..</vt:lpstr>
      <vt:lpstr>Præsentation af Janie – sidste del </vt:lpstr>
      <vt:lpstr>Præsentation af Solsikke-netværket</vt:lpstr>
      <vt:lpstr>Spørgsmål?</vt:lpstr>
      <vt:lpstr>Sommerferie kan være en svær størrelse</vt:lpstr>
      <vt:lpstr>Familie Brainstorm – Hvad kan vi lave?</vt:lpstr>
      <vt:lpstr>Gode råd</vt:lpstr>
      <vt:lpstr>Planlægning af sommerferie</vt:lpstr>
      <vt:lpstr>Planlægning af sommerferie</vt:lpstr>
      <vt:lpstr>Planlægning af sommerferie</vt:lpstr>
      <vt:lpstr>Planlægning af sommerferie</vt:lpstr>
      <vt:lpstr>Sommerferie – Nice to know</vt:lpstr>
      <vt:lpstr>Alternative ferieoplevelser</vt:lpstr>
      <vt:lpstr>Økonomisk støtte, hjælp mv. til ferie</vt:lpstr>
      <vt:lpstr>Foreninger som tilbyder ferieophold</vt:lpstr>
      <vt:lpstr>Det behøver ikke at koste noget…</vt:lpstr>
      <vt:lpstr>Vores gode erfaringer…</vt:lpstr>
      <vt:lpstr>Et godt råd: Husk ferie efter ferie</vt:lpstr>
      <vt:lpstr>Pause</vt:lpstr>
      <vt:lpstr>Præsentationsrunde</vt:lpstr>
      <vt:lpstr>Afrunding + overraskelse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</dc:title>
  <dc:creator>Janie Ryberg</dc:creator>
  <cp:lastModifiedBy>Janie Ryberg</cp:lastModifiedBy>
  <cp:revision>4</cp:revision>
  <dcterms:created xsi:type="dcterms:W3CDTF">2024-04-13T22:52:19Z</dcterms:created>
  <dcterms:modified xsi:type="dcterms:W3CDTF">2024-06-23T06:40:43Z</dcterms:modified>
</cp:coreProperties>
</file>