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63" r:id="rId2"/>
    <p:sldId id="258" r:id="rId3"/>
    <p:sldId id="264" r:id="rId4"/>
    <p:sldId id="266" r:id="rId5"/>
    <p:sldId id="268" r:id="rId6"/>
    <p:sldId id="269" r:id="rId7"/>
    <p:sldId id="265" r:id="rId8"/>
    <p:sldId id="259" r:id="rId9"/>
    <p:sldId id="270" r:id="rId10"/>
    <p:sldId id="267" r:id="rId11"/>
  </p:sldIdLst>
  <p:sldSz cx="9144000" cy="6858000" type="screen4x3"/>
  <p:notesSz cx="6858000" cy="994568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9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a-DK" dirty="0"/>
              <a:t>Generalforsamling, Sletten 2014</a:t>
            </a: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372BD2-5CC8-459B-9043-64EC024D9D89}" type="slidenum">
              <a:rPr lang="da-DK" smtClean="0"/>
              <a:t>‹nr.›</a:t>
            </a:fld>
            <a:endParaRPr lang="da-DK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678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6635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D3EF3-0DD4-40B3-AB25-C3D116CABC24}" type="datetimeFigureOut">
              <a:rPr lang="da-DK" smtClean="0"/>
              <a:t>16-03-2016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Generalforsamling  2014</a:t>
            </a: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656F1-5865-4466-A268-33A67DDCDE20}" type="slidenum">
              <a:rPr lang="da-DK" smtClean="0"/>
              <a:t>‹nr.›</a:t>
            </a:fld>
            <a:endParaRPr lang="da-DK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1640" cy="1348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3365785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D3EF3-0DD4-40B3-AB25-C3D116CABC24}" type="datetimeFigureOut">
              <a:rPr lang="da-DK" smtClean="0"/>
              <a:t>16-03-2016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656F1-5865-4466-A268-33A67DDCDE2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25269300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D3EF3-0DD4-40B3-AB25-C3D116CABC24}" type="datetimeFigureOut">
              <a:rPr lang="da-DK" smtClean="0"/>
              <a:t>16-03-2016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656F1-5865-4466-A268-33A67DDCDE2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4516323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D3EF3-0DD4-40B3-AB25-C3D116CABC24}" type="datetimeFigureOut">
              <a:rPr lang="da-DK" smtClean="0"/>
              <a:t>16-03-2016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656F1-5865-4466-A268-33A67DDCDE2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2389025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D3EF3-0DD4-40B3-AB25-C3D116CABC24}" type="datetimeFigureOut">
              <a:rPr lang="da-DK" smtClean="0"/>
              <a:t>16-03-2016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656F1-5865-4466-A268-33A67DDCDE2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8453974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D3EF3-0DD4-40B3-AB25-C3D116CABC24}" type="datetimeFigureOut">
              <a:rPr lang="da-DK" smtClean="0"/>
              <a:t>16-03-2016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656F1-5865-4466-A268-33A67DDCDE2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13032113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D3EF3-0DD4-40B3-AB25-C3D116CABC24}" type="datetimeFigureOut">
              <a:rPr lang="da-DK" smtClean="0"/>
              <a:t>16-03-2016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656F1-5865-4466-A268-33A67DDCDE2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93249443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D3EF3-0DD4-40B3-AB25-C3D116CABC24}" type="datetimeFigureOut">
              <a:rPr lang="da-DK" smtClean="0"/>
              <a:t>16-03-2016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656F1-5865-4466-A268-33A67DDCDE2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8380974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D3EF3-0DD4-40B3-AB25-C3D116CABC24}" type="datetimeFigureOut">
              <a:rPr lang="da-DK" smtClean="0"/>
              <a:t>16-03-2016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656F1-5865-4466-A268-33A67DDCDE2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0600546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D3EF3-0DD4-40B3-AB25-C3D116CABC24}" type="datetimeFigureOut">
              <a:rPr lang="da-DK" smtClean="0"/>
              <a:t>16-03-2016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656F1-5865-4466-A268-33A67DDCDE2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89960651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D3EF3-0DD4-40B3-AB25-C3D116CABC24}" type="datetimeFigureOut">
              <a:rPr lang="da-DK" smtClean="0"/>
              <a:t>16-03-2016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656F1-5865-4466-A268-33A67DDCDE2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9947650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2646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D3EF3-0DD4-40B3-AB25-C3D116CABC24}" type="datetimeFigureOut">
              <a:rPr lang="da-DK" smtClean="0"/>
              <a:t>16-03-2016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656F1-5865-4466-A268-33A67DDCDE20}" type="slidenum">
              <a:rPr lang="da-DK" smtClean="0"/>
              <a:t>‹nr.›</a:t>
            </a:fld>
            <a:endParaRPr lang="da-DK"/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1984"/>
            <a:ext cx="1328737" cy="134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6047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Generalforsamling 2016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da-DK" dirty="0"/>
          </a:p>
          <a:p>
            <a:pPr marL="0" indent="0">
              <a:buNone/>
            </a:pPr>
            <a:r>
              <a:rPr lang="da-DK" dirty="0"/>
              <a:t>1. Valg af dirigent </a:t>
            </a:r>
          </a:p>
          <a:p>
            <a:pPr marL="0" indent="0">
              <a:buNone/>
            </a:pPr>
            <a:r>
              <a:rPr lang="da-DK" dirty="0"/>
              <a:t>2. Valg af referent </a:t>
            </a:r>
          </a:p>
          <a:p>
            <a:pPr marL="0" indent="0">
              <a:buNone/>
            </a:pPr>
            <a:r>
              <a:rPr lang="da-DK" dirty="0"/>
              <a:t>3. Bestyrelsens beretning v/Bjarne Ø. Olesen </a:t>
            </a:r>
          </a:p>
          <a:p>
            <a:pPr marL="0" indent="0">
              <a:buNone/>
            </a:pPr>
            <a:r>
              <a:rPr lang="da-DK" dirty="0"/>
              <a:t>4. Aflæggelse af regnskab v/kasserer Johan Brøndsted</a:t>
            </a:r>
          </a:p>
          <a:p>
            <a:pPr marL="0" indent="0">
              <a:buNone/>
            </a:pPr>
            <a:r>
              <a:rPr lang="da-DK" dirty="0"/>
              <a:t>5. Indkomne forslag fra medlemmerne </a:t>
            </a:r>
          </a:p>
          <a:p>
            <a:pPr marL="0" indent="0">
              <a:buNone/>
            </a:pPr>
            <a:r>
              <a:rPr lang="da-DK" dirty="0"/>
              <a:t>6. Vedtagelse af budget og fastsættelse af kontingent </a:t>
            </a:r>
          </a:p>
          <a:p>
            <a:pPr marL="0" indent="0">
              <a:buNone/>
            </a:pPr>
            <a:r>
              <a:rPr lang="da-DK" dirty="0"/>
              <a:t>7. Valg af bestyrelsesmedlemmer samt suppleanter </a:t>
            </a:r>
          </a:p>
          <a:p>
            <a:pPr marL="0" indent="0">
              <a:buNone/>
            </a:pPr>
            <a:r>
              <a:rPr lang="da-DK" dirty="0"/>
              <a:t>8. Valg af revisorer </a:t>
            </a:r>
          </a:p>
          <a:p>
            <a:pPr marL="0" indent="0">
              <a:buNone/>
            </a:pPr>
            <a:r>
              <a:rPr lang="da-DK" dirty="0"/>
              <a:t>9. Eventuelt </a:t>
            </a:r>
          </a:p>
        </p:txBody>
      </p:sp>
    </p:spTree>
    <p:extLst>
      <p:ext uri="{BB962C8B-B14F-4D97-AF65-F5344CB8AC3E}">
        <p14:creationId xmlns:p14="http://schemas.microsoft.com/office/powerpoint/2010/main" val="3329419938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Generalforsamling 2016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da-DK" dirty="0"/>
          </a:p>
          <a:p>
            <a:pPr marL="0" indent="0">
              <a:buNone/>
            </a:pPr>
            <a:r>
              <a:rPr lang="da-DK" dirty="0"/>
              <a:t>1. Valg af dirigent </a:t>
            </a:r>
          </a:p>
          <a:p>
            <a:pPr marL="0" indent="0">
              <a:buNone/>
            </a:pPr>
            <a:r>
              <a:rPr lang="da-DK" dirty="0"/>
              <a:t>2. Valg af referent </a:t>
            </a:r>
          </a:p>
          <a:p>
            <a:pPr marL="0" indent="0">
              <a:buNone/>
            </a:pPr>
            <a:r>
              <a:rPr lang="da-DK" dirty="0"/>
              <a:t>3. Bestyrelsens beretning v/Bjarne Ø. Olesen </a:t>
            </a:r>
          </a:p>
          <a:p>
            <a:pPr marL="0" indent="0">
              <a:buNone/>
            </a:pPr>
            <a:r>
              <a:rPr lang="da-DK" dirty="0"/>
              <a:t>4. Aflæggelse af regnskab v/kasserer Johan Brøndsted</a:t>
            </a:r>
          </a:p>
          <a:p>
            <a:pPr marL="0" indent="0">
              <a:buNone/>
            </a:pPr>
            <a:r>
              <a:rPr lang="da-DK" dirty="0"/>
              <a:t>5. Indkomne forslag fra medlemmerne </a:t>
            </a:r>
          </a:p>
          <a:p>
            <a:pPr marL="0" indent="0">
              <a:buNone/>
            </a:pPr>
            <a:r>
              <a:rPr lang="da-DK" dirty="0"/>
              <a:t>6. Vedtagelse af budget og fastsættelse af kontingent </a:t>
            </a:r>
          </a:p>
          <a:p>
            <a:pPr marL="0" indent="0">
              <a:buNone/>
            </a:pPr>
            <a:r>
              <a:rPr lang="da-DK" dirty="0"/>
              <a:t>7. Valg af bestyrelsesmedlemmer samt suppleanter </a:t>
            </a:r>
          </a:p>
          <a:p>
            <a:pPr marL="0" indent="0">
              <a:buNone/>
            </a:pPr>
            <a:r>
              <a:rPr lang="da-DK" dirty="0"/>
              <a:t>8. Valg af revisorer </a:t>
            </a:r>
          </a:p>
          <a:p>
            <a:pPr marL="0" indent="0">
              <a:buNone/>
            </a:pPr>
            <a:r>
              <a:rPr lang="da-DK" dirty="0"/>
              <a:t>9. Eventuelt </a:t>
            </a:r>
          </a:p>
        </p:txBody>
      </p:sp>
    </p:spTree>
    <p:extLst>
      <p:ext uri="{BB962C8B-B14F-4D97-AF65-F5344CB8AC3E}">
        <p14:creationId xmlns:p14="http://schemas.microsoft.com/office/powerpoint/2010/main" val="4048293191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Regnskab og balance 2015</a:t>
            </a:r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454" y="1340768"/>
            <a:ext cx="8320010" cy="549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535509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Generalforsamling 2016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da-DK" dirty="0"/>
          </a:p>
          <a:p>
            <a:pPr marL="0" indent="0">
              <a:buNone/>
            </a:pPr>
            <a:r>
              <a:rPr lang="da-DK" dirty="0"/>
              <a:t>1. Valg af dirigent </a:t>
            </a:r>
          </a:p>
          <a:p>
            <a:pPr marL="0" indent="0">
              <a:buNone/>
            </a:pPr>
            <a:r>
              <a:rPr lang="da-DK" dirty="0"/>
              <a:t>2. Valg af referent </a:t>
            </a:r>
          </a:p>
          <a:p>
            <a:pPr marL="0" indent="0">
              <a:buNone/>
            </a:pPr>
            <a:r>
              <a:rPr lang="da-DK" dirty="0"/>
              <a:t>3. Bestyrelsens beretning v/Bjarne Ø. Olesen </a:t>
            </a:r>
          </a:p>
          <a:p>
            <a:pPr marL="0" indent="0">
              <a:buNone/>
            </a:pPr>
            <a:r>
              <a:rPr lang="da-DK" dirty="0"/>
              <a:t>4. Aflæggelse af regnskab v/kasserer Johan Brøndsted</a:t>
            </a:r>
          </a:p>
          <a:p>
            <a:pPr marL="0" indent="0">
              <a:buNone/>
            </a:pPr>
            <a:r>
              <a:rPr lang="da-DK" dirty="0"/>
              <a:t>5. Indkomne forslag fra medlemmerne </a:t>
            </a:r>
          </a:p>
          <a:p>
            <a:pPr marL="0" indent="0">
              <a:buNone/>
            </a:pPr>
            <a:r>
              <a:rPr lang="da-DK" dirty="0"/>
              <a:t>6. Vedtagelse af budget og fastsættelse af kontingent </a:t>
            </a:r>
          </a:p>
          <a:p>
            <a:pPr marL="0" indent="0">
              <a:buNone/>
            </a:pPr>
            <a:r>
              <a:rPr lang="da-DK" dirty="0"/>
              <a:t>7. Valg af bestyrelsesmedlemmer samt suppleanter </a:t>
            </a:r>
          </a:p>
          <a:p>
            <a:pPr marL="0" indent="0">
              <a:buNone/>
            </a:pPr>
            <a:r>
              <a:rPr lang="da-DK" dirty="0"/>
              <a:t>8. Valg af revisorer </a:t>
            </a:r>
          </a:p>
          <a:p>
            <a:pPr marL="0" indent="0">
              <a:buNone/>
            </a:pPr>
            <a:r>
              <a:rPr lang="da-DK" dirty="0"/>
              <a:t>9. Eventuelt </a:t>
            </a:r>
          </a:p>
        </p:txBody>
      </p:sp>
    </p:spTree>
    <p:extLst>
      <p:ext uri="{BB962C8B-B14F-4D97-AF65-F5344CB8AC3E}">
        <p14:creationId xmlns:p14="http://schemas.microsoft.com/office/powerpoint/2010/main" val="3329419938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264696" cy="1143000"/>
          </a:xfrm>
        </p:spPr>
        <p:txBody>
          <a:bodyPr/>
          <a:lstStyle/>
          <a:p>
            <a:r>
              <a:rPr lang="da-DK" dirty="0"/>
              <a:t>Generalforsamling 2016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83" y="1340768"/>
            <a:ext cx="4314825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481" y="1475875"/>
            <a:ext cx="4010025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1880749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14"/>
          <a:stretch/>
        </p:blipFill>
        <p:spPr bwMode="auto">
          <a:xfrm>
            <a:off x="0" y="2060848"/>
            <a:ext cx="4262284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0" y="2478148"/>
            <a:ext cx="4743450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Generalforsamling 2016</a:t>
            </a:r>
          </a:p>
        </p:txBody>
      </p:sp>
    </p:spTree>
    <p:extLst>
      <p:ext uri="{BB962C8B-B14F-4D97-AF65-F5344CB8AC3E}">
        <p14:creationId xmlns:p14="http://schemas.microsoft.com/office/powerpoint/2010/main" val="2294196760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Generalforsamling 2016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Orientering om træer på stamvejen og på Isbjerg Møllevej</a:t>
            </a:r>
          </a:p>
          <a:p>
            <a:r>
              <a:rPr lang="da-DK" dirty="0"/>
              <a:t>Forslag om udtynding af træerne ud mod Ortenvej.</a:t>
            </a:r>
          </a:p>
        </p:txBody>
      </p:sp>
    </p:spTree>
    <p:extLst>
      <p:ext uri="{BB962C8B-B14F-4D97-AF65-F5344CB8AC3E}">
        <p14:creationId xmlns:p14="http://schemas.microsoft.com/office/powerpoint/2010/main" val="4211771902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Generalforsamling 2016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da-DK" dirty="0"/>
          </a:p>
          <a:p>
            <a:pPr marL="0" indent="0">
              <a:buNone/>
            </a:pPr>
            <a:r>
              <a:rPr lang="da-DK" dirty="0"/>
              <a:t>1. Valg af dirigent </a:t>
            </a:r>
          </a:p>
          <a:p>
            <a:pPr marL="0" indent="0">
              <a:buNone/>
            </a:pPr>
            <a:r>
              <a:rPr lang="da-DK" dirty="0"/>
              <a:t>2. Valg af referent </a:t>
            </a:r>
          </a:p>
          <a:p>
            <a:pPr marL="0" indent="0">
              <a:buNone/>
            </a:pPr>
            <a:r>
              <a:rPr lang="da-DK" dirty="0"/>
              <a:t>3. Bestyrelsens beretning v/Bjarne Ø. Olesen </a:t>
            </a:r>
          </a:p>
          <a:p>
            <a:pPr marL="0" indent="0">
              <a:buNone/>
            </a:pPr>
            <a:r>
              <a:rPr lang="da-DK" dirty="0"/>
              <a:t>4. Aflæggelse af regnskab v/kasserer Johan Brøndsted</a:t>
            </a:r>
          </a:p>
          <a:p>
            <a:pPr marL="0" indent="0">
              <a:buNone/>
            </a:pPr>
            <a:r>
              <a:rPr lang="da-DK" dirty="0"/>
              <a:t>5. Indkomne forslag fra medlemmerne </a:t>
            </a:r>
          </a:p>
          <a:p>
            <a:pPr marL="0" indent="0">
              <a:buNone/>
            </a:pPr>
            <a:r>
              <a:rPr lang="da-DK" dirty="0"/>
              <a:t>6. Vedtagelse af budget og fastsættelse af kontingent </a:t>
            </a:r>
          </a:p>
          <a:p>
            <a:pPr marL="0" indent="0">
              <a:buNone/>
            </a:pPr>
            <a:r>
              <a:rPr lang="da-DK" dirty="0"/>
              <a:t>7. Valg af bestyrelsesmedlemmer samt suppleanter </a:t>
            </a:r>
          </a:p>
          <a:p>
            <a:pPr marL="0" indent="0">
              <a:buNone/>
            </a:pPr>
            <a:r>
              <a:rPr lang="da-DK" dirty="0"/>
              <a:t>8. Valg af revisorer </a:t>
            </a:r>
          </a:p>
          <a:p>
            <a:pPr marL="0" indent="0">
              <a:buNone/>
            </a:pPr>
            <a:r>
              <a:rPr lang="da-DK" dirty="0"/>
              <a:t>9. Eventuelt </a:t>
            </a:r>
          </a:p>
        </p:txBody>
      </p:sp>
    </p:spTree>
    <p:extLst>
      <p:ext uri="{BB962C8B-B14F-4D97-AF65-F5344CB8AC3E}">
        <p14:creationId xmlns:p14="http://schemas.microsoft.com/office/powerpoint/2010/main" val="3329419938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264696" cy="1143000"/>
          </a:xfrm>
        </p:spPr>
        <p:txBody>
          <a:bodyPr>
            <a:normAutofit/>
          </a:bodyPr>
          <a:lstStyle/>
          <a:p>
            <a:r>
              <a:rPr lang="da-DK" dirty="0"/>
              <a:t>Budget 2016</a:t>
            </a:r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89" y="1262062"/>
            <a:ext cx="8842811" cy="559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216630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264696" cy="1143000"/>
          </a:xfrm>
        </p:spPr>
        <p:txBody>
          <a:bodyPr>
            <a:normAutofit fontScale="90000"/>
          </a:bodyPr>
          <a:lstStyle/>
          <a:p>
            <a:r>
              <a:rPr lang="da-DK" dirty="0"/>
              <a:t>Budget 2016</a:t>
            </a:r>
            <a:br>
              <a:rPr lang="da-DK" dirty="0"/>
            </a:br>
            <a:r>
              <a:rPr lang="da-DK" sz="3100" dirty="0"/>
              <a:t>Forslag fra grundejer</a:t>
            </a:r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1417638"/>
            <a:ext cx="3672408" cy="549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624705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Kontortema">
  <a:themeElements>
    <a:clrScheme name="Essenti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264</Words>
  <Application>Microsoft Office PowerPoint</Application>
  <PresentationFormat>Skærmshow (4:3)</PresentationFormat>
  <Paragraphs>52</Paragraphs>
  <Slides>10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10</vt:i4>
      </vt:variant>
    </vt:vector>
  </HeadingPairs>
  <TitlesOfParts>
    <vt:vector size="13" baseType="lpstr">
      <vt:lpstr>Arial</vt:lpstr>
      <vt:lpstr>Calibri</vt:lpstr>
      <vt:lpstr>Kontortema</vt:lpstr>
      <vt:lpstr>Generalforsamling 2016</vt:lpstr>
      <vt:lpstr>Regnskab og balance 2015</vt:lpstr>
      <vt:lpstr>Generalforsamling 2016</vt:lpstr>
      <vt:lpstr>Generalforsamling 2016</vt:lpstr>
      <vt:lpstr>Generalforsamling 2016</vt:lpstr>
      <vt:lpstr>Generalforsamling 2016</vt:lpstr>
      <vt:lpstr>Generalforsamling 2016</vt:lpstr>
      <vt:lpstr>Budget 2016</vt:lpstr>
      <vt:lpstr>Budget 2016 Forslag fra grundejer</vt:lpstr>
      <vt:lpstr>Generalforsamling 2016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Bjarne Ø. Olesen</dc:creator>
  <cp:lastModifiedBy>Bjarne Olesen</cp:lastModifiedBy>
  <cp:revision>22</cp:revision>
  <cp:lastPrinted>2015-03-10T18:53:20Z</cp:lastPrinted>
  <dcterms:created xsi:type="dcterms:W3CDTF">2014-02-02T17:34:17Z</dcterms:created>
  <dcterms:modified xsi:type="dcterms:W3CDTF">2016-03-16T13:00:49Z</dcterms:modified>
</cp:coreProperties>
</file>