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57" r:id="rId4"/>
    <p:sldId id="259" r:id="rId5"/>
    <p:sldId id="260" r:id="rId6"/>
    <p:sldId id="261" r:id="rId7"/>
    <p:sldId id="267" r:id="rId8"/>
    <p:sldId id="266" r:id="rId9"/>
    <p:sldId id="262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54A2-7E05-47BE-BF9E-25EE8EEAAE1A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A5FBC-1948-42C8-9698-CB9A5ABAE1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6920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Vis kartet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5FBC-1948-42C8-9698-CB9A5ABAE188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6495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481A-C679-482A-ADA2-A94DF7F99F7C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C84E-CEF9-466C-91EC-B81D57D5AF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866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481A-C679-482A-ADA2-A94DF7F99F7C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C84E-CEF9-466C-91EC-B81D57D5AF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267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481A-C679-482A-ADA2-A94DF7F99F7C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C84E-CEF9-466C-91EC-B81D57D5AF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037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481A-C679-482A-ADA2-A94DF7F99F7C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C84E-CEF9-466C-91EC-B81D57D5AF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67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481A-C679-482A-ADA2-A94DF7F99F7C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C84E-CEF9-466C-91EC-B81D57D5AF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690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481A-C679-482A-ADA2-A94DF7F99F7C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C84E-CEF9-466C-91EC-B81D57D5AF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572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481A-C679-482A-ADA2-A94DF7F99F7C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C84E-CEF9-466C-91EC-B81D57D5AF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392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481A-C679-482A-ADA2-A94DF7F99F7C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C84E-CEF9-466C-91EC-B81D57D5AF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336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481A-C679-482A-ADA2-A94DF7F99F7C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C84E-CEF9-466C-91EC-B81D57D5AF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840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481A-C679-482A-ADA2-A94DF7F99F7C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C84E-CEF9-466C-91EC-B81D57D5AF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601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481A-C679-482A-ADA2-A94DF7F99F7C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C84E-CEF9-466C-91EC-B81D57D5AF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58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E481A-C679-482A-ADA2-A94DF7F99F7C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5C84E-CEF9-466C-91EC-B81D57D5AF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436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b="1" dirty="0" smtClean="0"/>
              <a:t>Årsmøte</a:t>
            </a:r>
            <a:br>
              <a:rPr lang="nb-NO" b="1" dirty="0" smtClean="0"/>
            </a:br>
            <a:r>
              <a:rPr lang="nb-NO" b="1" dirty="0" smtClean="0"/>
              <a:t>Velforeningen </a:t>
            </a:r>
            <a:r>
              <a:rPr lang="nb-NO" b="1" dirty="0" err="1" smtClean="0"/>
              <a:t>Skaarlia</a:t>
            </a:r>
            <a:r>
              <a:rPr lang="nb-NO" b="1" dirty="0" smtClean="0"/>
              <a:t> amfi</a:t>
            </a:r>
            <a:br>
              <a:rPr lang="nb-NO" b="1" dirty="0" smtClean="0"/>
            </a:br>
            <a:r>
              <a:rPr lang="nb-NO" sz="2000" dirty="0" smtClean="0"/>
              <a:t>26.3.2014</a:t>
            </a:r>
            <a:endParaRPr lang="nb-NO" dirty="0"/>
          </a:p>
        </p:txBody>
      </p:sp>
      <p:pic>
        <p:nvPicPr>
          <p:cNvPr id="1026" name="Picture 2" descr="T:\dokumenter\Velforeningen Skaarlia Amfi\uten nav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53208"/>
            <a:ext cx="8424935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10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Innkomne saker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Flere henvendelser på disponering/salg av fellesområder:</a:t>
            </a:r>
          </a:p>
          <a:p>
            <a:pPr lvl="1"/>
            <a:r>
              <a:rPr lang="nb-NO" dirty="0" smtClean="0"/>
              <a:t>Liv Skår står som hjemmelshaver. </a:t>
            </a:r>
            <a:r>
              <a:rPr lang="nb-NO" dirty="0"/>
              <a:t>Nå når feltet nærmer seg </a:t>
            </a:r>
            <a:r>
              <a:rPr lang="nb-NO" dirty="0" smtClean="0"/>
              <a:t>avslutning </a:t>
            </a:r>
            <a:r>
              <a:rPr lang="nb-NO" dirty="0"/>
              <a:t>vil </a:t>
            </a:r>
            <a:r>
              <a:rPr lang="nb-NO" dirty="0" smtClean="0"/>
              <a:t>Kruse </a:t>
            </a:r>
            <a:r>
              <a:rPr lang="nb-NO" dirty="0"/>
              <a:t>skjøte alle fellesområder over på velforeningen som rette </a:t>
            </a:r>
            <a:r>
              <a:rPr lang="nb-NO" dirty="0" smtClean="0"/>
              <a:t>eier.</a:t>
            </a:r>
            <a:r>
              <a:rPr lang="nb-NO" dirty="0"/>
              <a:t> </a:t>
            </a:r>
            <a:endParaRPr lang="nb-NO" dirty="0" smtClean="0"/>
          </a:p>
          <a:p>
            <a:r>
              <a:rPr lang="nb-NO" dirty="0" smtClean="0"/>
              <a:t>Sikre skråning/vollen mot veien. Dette for å unngå at skråningen blir brukt som snarvei</a:t>
            </a:r>
          </a:p>
          <a:p>
            <a:r>
              <a:rPr lang="nb-NO" dirty="0" smtClean="0"/>
              <a:t>Luking og vedlikehold av fellesområdene</a:t>
            </a:r>
          </a:p>
          <a:p>
            <a:r>
              <a:rPr lang="nb-NO" dirty="0" smtClean="0"/>
              <a:t>Respons fra velforeningen – beboernes forventninger?</a:t>
            </a:r>
            <a:endParaRPr lang="nb-NO" dirty="0"/>
          </a:p>
        </p:txBody>
      </p:sp>
      <p:pic>
        <p:nvPicPr>
          <p:cNvPr id="4" name="Picture 2" descr="T:\dokumenter\Velforeningen Skaarlia Amfi\uten nav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14978"/>
            <a:ext cx="2009800" cy="54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27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Eventuelt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Skjema for innmelding i velforeningen tas inn i </a:t>
            </a:r>
            <a:r>
              <a:rPr lang="nb-NO" dirty="0" smtClean="0"/>
              <a:t>vedtektene</a:t>
            </a:r>
            <a:endParaRPr lang="nb-NO" dirty="0" smtClean="0"/>
          </a:p>
          <a:p>
            <a:r>
              <a:rPr lang="nb-NO" dirty="0" smtClean="0"/>
              <a:t>Betaling av kontingent – viktig å huske på navn og adresse</a:t>
            </a:r>
          </a:p>
          <a:p>
            <a:r>
              <a:rPr lang="nb-NO" dirty="0" smtClean="0"/>
              <a:t>Flere utestående </a:t>
            </a:r>
            <a:r>
              <a:rPr lang="nb-NO" dirty="0" smtClean="0"/>
              <a:t>betalinger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3200" dirty="0"/>
              <a:t>Faktura service på medlems kontingent. Aabrekk Regnskap AS – 670kr/t + moms</a:t>
            </a:r>
          </a:p>
          <a:p>
            <a:endParaRPr lang="nb-NO" dirty="0"/>
          </a:p>
        </p:txBody>
      </p:sp>
      <p:pic>
        <p:nvPicPr>
          <p:cNvPr id="4" name="Picture 2" descr="T:\dokumenter\Velforeningen Skaarlia Amfi\uten nav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14978"/>
            <a:ext cx="2009800" cy="54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60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Takk for oppmøtet</a:t>
            </a:r>
            <a:endParaRPr lang="nb-NO" b="1" dirty="0"/>
          </a:p>
        </p:txBody>
      </p:sp>
      <p:pic>
        <p:nvPicPr>
          <p:cNvPr id="4" name="Picture 2" descr="T:\dokumenter\Velforeningen Skaarlia Amfi\uten nav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64904"/>
            <a:ext cx="7620000" cy="239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2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Agenda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Valg av møteleder og referent</a:t>
            </a:r>
          </a:p>
          <a:p>
            <a:r>
              <a:rPr lang="nb-NO" dirty="0" smtClean="0"/>
              <a:t>Godkjenning av sakslisten</a:t>
            </a:r>
          </a:p>
          <a:p>
            <a:r>
              <a:rPr lang="nb-NO" dirty="0" smtClean="0"/>
              <a:t>Styrets årsberetning</a:t>
            </a:r>
          </a:p>
          <a:p>
            <a:r>
              <a:rPr lang="nb-NO" dirty="0" smtClean="0"/>
              <a:t>Regnskap 2013</a:t>
            </a:r>
          </a:p>
          <a:p>
            <a:r>
              <a:rPr lang="nb-NO" dirty="0" smtClean="0"/>
              <a:t>Budsjett </a:t>
            </a:r>
            <a:r>
              <a:rPr lang="nb-NO" dirty="0" smtClean="0"/>
              <a:t>2014</a:t>
            </a:r>
          </a:p>
          <a:p>
            <a:r>
              <a:rPr lang="nb-NO" dirty="0" smtClean="0"/>
              <a:t>Gartnertjenesten</a:t>
            </a:r>
            <a:endParaRPr lang="nb-NO" dirty="0" smtClean="0"/>
          </a:p>
          <a:p>
            <a:r>
              <a:rPr lang="nb-NO" dirty="0" smtClean="0"/>
              <a:t>Valg av styremedlemmer</a:t>
            </a:r>
          </a:p>
          <a:p>
            <a:r>
              <a:rPr lang="nb-NO" dirty="0" smtClean="0"/>
              <a:t>Felles dugnader</a:t>
            </a:r>
          </a:p>
          <a:p>
            <a:r>
              <a:rPr lang="nb-NO" dirty="0" smtClean="0"/>
              <a:t>Innkomne saker</a:t>
            </a:r>
          </a:p>
          <a:p>
            <a:r>
              <a:rPr lang="nb-NO" dirty="0" smtClean="0"/>
              <a:t>Eventuelt</a:t>
            </a:r>
            <a:endParaRPr lang="nb-NO" dirty="0"/>
          </a:p>
        </p:txBody>
      </p:sp>
      <p:pic>
        <p:nvPicPr>
          <p:cNvPr id="4" name="Picture 2" descr="T:\dokumenter\Velforeningen Skaarlia Amfi\uten nav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14978"/>
            <a:ext cx="2009800" cy="54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01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Valg av møteleder, referent og godkjenning av sakslista</a:t>
            </a:r>
            <a:endParaRPr lang="nb-NO" dirty="0"/>
          </a:p>
        </p:txBody>
      </p:sp>
      <p:pic>
        <p:nvPicPr>
          <p:cNvPr id="3" name="Picture 2" descr="T:\dokumenter\Velforeningen Skaarlia Amfi\uten nav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14978"/>
            <a:ext cx="2009800" cy="54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88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Årsberetning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5256584"/>
          </a:xfrm>
        </p:spPr>
        <p:txBody>
          <a:bodyPr>
            <a:normAutofit fontScale="85000" lnSpcReduction="20000"/>
          </a:bodyPr>
          <a:lstStyle/>
          <a:p>
            <a:r>
              <a:rPr lang="nb-NO" dirty="0" smtClean="0"/>
              <a:t>Gartnertjenesten</a:t>
            </a:r>
          </a:p>
          <a:p>
            <a:r>
              <a:rPr lang="nb-NO" dirty="0" smtClean="0"/>
              <a:t>HMS runder på lekeplassene</a:t>
            </a:r>
          </a:p>
          <a:p>
            <a:r>
              <a:rPr lang="nb-NO" dirty="0" smtClean="0"/>
              <a:t>Skateparken – tilhører ikke velforeningen, men kommunen</a:t>
            </a:r>
          </a:p>
          <a:p>
            <a:r>
              <a:rPr lang="nb-NO" dirty="0" smtClean="0"/>
              <a:t>Nytt gangfelt </a:t>
            </a:r>
            <a:r>
              <a:rPr lang="nb-NO" dirty="0"/>
              <a:t>over </a:t>
            </a:r>
            <a:r>
              <a:rPr lang="nb-NO" dirty="0" smtClean="0"/>
              <a:t>skaraveien</a:t>
            </a:r>
          </a:p>
          <a:p>
            <a:r>
              <a:rPr lang="nb-NO" dirty="0" smtClean="0"/>
              <a:t>Brøyting/strøing</a:t>
            </a:r>
          </a:p>
          <a:p>
            <a:r>
              <a:rPr lang="nb-NO" dirty="0" smtClean="0"/>
              <a:t>Medlemskontingent</a:t>
            </a:r>
          </a:p>
          <a:p>
            <a:r>
              <a:rPr lang="nb-NO" dirty="0" err="1" smtClean="0"/>
              <a:t>Facebook</a:t>
            </a:r>
            <a:endParaRPr lang="nb-NO" dirty="0"/>
          </a:p>
          <a:p>
            <a:r>
              <a:rPr lang="nb-NO" dirty="0" smtClean="0"/>
              <a:t>Dugnader</a:t>
            </a:r>
          </a:p>
          <a:p>
            <a:r>
              <a:rPr lang="nb-NO" dirty="0" smtClean="0"/>
              <a:t>Disponering/kjøp </a:t>
            </a:r>
            <a:r>
              <a:rPr lang="nb-NO" dirty="0"/>
              <a:t>av fellesområdene</a:t>
            </a:r>
          </a:p>
          <a:p>
            <a:r>
              <a:rPr lang="nb-NO" dirty="0" smtClean="0"/>
              <a:t>Generalforsamling</a:t>
            </a:r>
          </a:p>
          <a:p>
            <a:r>
              <a:rPr lang="nb-NO" dirty="0" smtClean="0"/>
              <a:t>Barking og luking av fellesområdet. Har i tillegg kontaktet idrettslag – ingen respons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4" name="Picture 2" descr="T:\dokumenter\Velforeningen Skaarlia Amfi\uten nav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14978"/>
            <a:ext cx="2009800" cy="54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43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8229600" cy="490066"/>
          </a:xfrm>
        </p:spPr>
        <p:txBody>
          <a:bodyPr>
            <a:noAutofit/>
          </a:bodyPr>
          <a:lstStyle/>
          <a:p>
            <a:r>
              <a:rPr lang="nb-NO" b="1" dirty="0" smtClean="0"/>
              <a:t>Regnskap </a:t>
            </a:r>
            <a:r>
              <a:rPr lang="nb-NO" b="1" dirty="0"/>
              <a:t>2013</a:t>
            </a:r>
          </a:p>
        </p:txBody>
      </p:sp>
      <p:pic>
        <p:nvPicPr>
          <p:cNvPr id="3" name="Picture 2" descr="T:\dokumenter\Velforeningen Skaarlia Amfi\uten nav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971783"/>
            <a:ext cx="2009800" cy="54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18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>
            <a:normAutofit/>
          </a:bodyPr>
          <a:lstStyle/>
          <a:p>
            <a:r>
              <a:rPr lang="nb-NO" b="1" dirty="0" smtClean="0"/>
              <a:t>Budsjett 2014</a:t>
            </a:r>
            <a:endParaRPr lang="nb-NO" b="1" dirty="0"/>
          </a:p>
        </p:txBody>
      </p:sp>
      <p:pic>
        <p:nvPicPr>
          <p:cNvPr id="6" name="Picture 2" descr="T:\dokumenter\Velforeningen Skaarlia Amfi\uten nav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14978"/>
            <a:ext cx="2009800" cy="54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3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/>
          <a:lstStyle/>
          <a:p>
            <a:r>
              <a:rPr lang="nb-NO" b="1" dirty="0" smtClean="0"/>
              <a:t>Gartnertjenesten</a:t>
            </a:r>
            <a:endParaRPr lang="nb-NO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79512" y="1628800"/>
            <a:ext cx="87849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 </a:t>
            </a:r>
          </a:p>
          <a:p>
            <a:r>
              <a:rPr lang="nb-NO" dirty="0"/>
              <a:t> </a:t>
            </a:r>
          </a:p>
          <a:p>
            <a:pPr lvl="0"/>
            <a:r>
              <a:rPr lang="nb-NO" sz="2400" dirty="0" smtClean="0"/>
              <a:t>Plenklipp: 		1 </a:t>
            </a:r>
            <a:r>
              <a:rPr lang="nb-NO" sz="2400" dirty="0"/>
              <a:t>gang pr uke i </a:t>
            </a:r>
            <a:r>
              <a:rPr lang="nb-NO" sz="2400" dirty="0" smtClean="0"/>
              <a:t>sesong</a:t>
            </a:r>
            <a:endParaRPr lang="nb-NO" sz="2400" dirty="0"/>
          </a:p>
          <a:p>
            <a:pPr lvl="0"/>
            <a:r>
              <a:rPr lang="nb-NO" sz="2400" dirty="0" smtClean="0"/>
              <a:t>Kantklipp: 		1 </a:t>
            </a:r>
            <a:r>
              <a:rPr lang="nb-NO" sz="2400" dirty="0"/>
              <a:t>gang pr måned i </a:t>
            </a:r>
            <a:r>
              <a:rPr lang="nb-NO" sz="2400" dirty="0" smtClean="0"/>
              <a:t>sesong</a:t>
            </a:r>
            <a:endParaRPr lang="nb-NO" sz="2400" dirty="0"/>
          </a:p>
          <a:p>
            <a:pPr lvl="0"/>
            <a:r>
              <a:rPr lang="nb-NO" sz="2400" dirty="0" smtClean="0"/>
              <a:t>Beskjæring: </a:t>
            </a:r>
            <a:r>
              <a:rPr lang="nb-NO" sz="2400" dirty="0"/>
              <a:t>	</a:t>
            </a:r>
            <a:r>
              <a:rPr lang="nb-NO" sz="2400" dirty="0" smtClean="0"/>
              <a:t>	Ved </a:t>
            </a:r>
            <a:r>
              <a:rPr lang="nb-NO" sz="2400" dirty="0"/>
              <a:t>behov beskjæres alle hekker og </a:t>
            </a:r>
            <a:r>
              <a:rPr lang="nb-NO" sz="2400" dirty="0" smtClean="0"/>
              <a:t>busker</a:t>
            </a:r>
            <a:endParaRPr lang="nb-NO" sz="2400" dirty="0"/>
          </a:p>
          <a:p>
            <a:pPr lvl="0"/>
            <a:r>
              <a:rPr lang="nb-NO" sz="2400" dirty="0" smtClean="0"/>
              <a:t>Gjødsling:</a:t>
            </a:r>
            <a:r>
              <a:rPr lang="nb-NO" sz="2400" dirty="0"/>
              <a:t>	</a:t>
            </a:r>
            <a:r>
              <a:rPr lang="nb-NO" sz="2400" dirty="0" smtClean="0"/>
              <a:t>	Gjødsling </a:t>
            </a:r>
            <a:r>
              <a:rPr lang="nb-NO" sz="2400" dirty="0"/>
              <a:t>av plen 3 ganger pr </a:t>
            </a:r>
            <a:r>
              <a:rPr lang="nb-NO" sz="2400" dirty="0" smtClean="0"/>
              <a:t>år</a:t>
            </a:r>
            <a:endParaRPr lang="nb-NO" sz="2400" dirty="0"/>
          </a:p>
          <a:p>
            <a:pPr lvl="0"/>
            <a:r>
              <a:rPr lang="nb-NO" sz="2400" dirty="0" smtClean="0"/>
              <a:t>Rydde/</a:t>
            </a:r>
            <a:r>
              <a:rPr lang="nb-NO" sz="2400" dirty="0" err="1" smtClean="0"/>
              <a:t>Bortkjøring</a:t>
            </a:r>
            <a:r>
              <a:rPr lang="nb-NO" sz="2400" dirty="0" smtClean="0"/>
              <a:t>: 	Rydding </a:t>
            </a:r>
            <a:r>
              <a:rPr lang="nb-NO" sz="2400" dirty="0"/>
              <a:t>og </a:t>
            </a:r>
            <a:r>
              <a:rPr lang="nb-NO" sz="2400" dirty="0" err="1"/>
              <a:t>bortkjøring</a:t>
            </a:r>
            <a:r>
              <a:rPr lang="nb-NO" sz="2400" dirty="0"/>
              <a:t> av hageavfall </a:t>
            </a:r>
            <a:r>
              <a:rPr lang="nb-NO" sz="2400" dirty="0" smtClean="0"/>
              <a:t>i </a:t>
            </a:r>
            <a:r>
              <a:rPr lang="nb-NO" sz="2400" dirty="0"/>
              <a:t>henhold </a:t>
            </a:r>
            <a:r>
              <a:rPr lang="nb-NO" sz="2400" dirty="0" smtClean="0"/>
              <a:t>			til </a:t>
            </a:r>
            <a:r>
              <a:rPr lang="nb-NO" sz="2400" dirty="0"/>
              <a:t>denne </a:t>
            </a:r>
            <a:r>
              <a:rPr lang="nb-NO" sz="2400" dirty="0" smtClean="0"/>
              <a:t>avtalen</a:t>
            </a:r>
            <a:endParaRPr lang="nb-NO" sz="2400" dirty="0"/>
          </a:p>
          <a:p>
            <a:pPr lvl="0"/>
            <a:r>
              <a:rPr lang="nb-NO" sz="2400" dirty="0" smtClean="0"/>
              <a:t>Sprøyting: </a:t>
            </a:r>
            <a:r>
              <a:rPr lang="nb-NO" sz="2400" dirty="0"/>
              <a:t>	</a:t>
            </a:r>
            <a:r>
              <a:rPr lang="nb-NO" sz="2400" dirty="0" smtClean="0"/>
              <a:t>	Sprøyte </a:t>
            </a:r>
            <a:r>
              <a:rPr lang="nb-NO" sz="2400" dirty="0"/>
              <a:t>gift på felles gangstier 3 ganger pr </a:t>
            </a:r>
            <a:r>
              <a:rPr lang="nb-NO" sz="2400" dirty="0" smtClean="0"/>
              <a:t>år</a:t>
            </a:r>
            <a:endParaRPr lang="nb-NO" sz="2400" dirty="0"/>
          </a:p>
          <a:p>
            <a:pPr lvl="0"/>
            <a:r>
              <a:rPr lang="nb-NO" sz="2400" dirty="0" smtClean="0"/>
              <a:t>Luking:			3 </a:t>
            </a:r>
            <a:r>
              <a:rPr lang="nb-NO" sz="2400" dirty="0"/>
              <a:t>felles sandkasser holdes frie for øyenfallende </a:t>
            </a:r>
            <a:r>
              <a:rPr lang="nb-NO" sz="2400" dirty="0" smtClean="0"/>
              <a:t>			ugress</a:t>
            </a:r>
            <a:endParaRPr lang="nb-NO" sz="2400" dirty="0"/>
          </a:p>
          <a:p>
            <a:endParaRPr lang="nb-NO" sz="2400" dirty="0"/>
          </a:p>
        </p:txBody>
      </p:sp>
      <p:pic>
        <p:nvPicPr>
          <p:cNvPr id="5" name="Picture 2" descr="T:\dokumenter\Velforeningen Skaarlia Amfi\uten nav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14978"/>
            <a:ext cx="2009800" cy="54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6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Valg av styremedlemmer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276872"/>
            <a:ext cx="8435280" cy="3849291"/>
          </a:xfrm>
        </p:spPr>
        <p:txBody>
          <a:bodyPr/>
          <a:lstStyle/>
          <a:p>
            <a:r>
              <a:rPr lang="nb-NO" dirty="0" smtClean="0"/>
              <a:t>Behov for 1 styremedlem og 2 varamedlemmer</a:t>
            </a:r>
            <a:endParaRPr lang="nb-NO" dirty="0"/>
          </a:p>
        </p:txBody>
      </p:sp>
      <p:pic>
        <p:nvPicPr>
          <p:cNvPr id="4" name="Picture 2" descr="T:\dokumenter\Velforeningen Skaarlia Amfi\uten nav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14978"/>
            <a:ext cx="2009800" cy="54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47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Felles dugnader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Onsdag 23 april </a:t>
            </a:r>
            <a:r>
              <a:rPr lang="nb-NO" dirty="0" err="1" smtClean="0"/>
              <a:t>kl</a:t>
            </a:r>
            <a:r>
              <a:rPr lang="nb-NO" dirty="0" smtClean="0"/>
              <a:t> 1700-1900</a:t>
            </a:r>
          </a:p>
          <a:p>
            <a:r>
              <a:rPr lang="nb-NO" dirty="0" smtClean="0"/>
              <a:t>Lørdag 26 april </a:t>
            </a:r>
            <a:r>
              <a:rPr lang="nb-NO" dirty="0" err="1" smtClean="0"/>
              <a:t>kl</a:t>
            </a:r>
            <a:r>
              <a:rPr lang="nb-NO" dirty="0" smtClean="0"/>
              <a:t> 1000-1200</a:t>
            </a:r>
          </a:p>
          <a:p>
            <a:pPr marL="0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Hva skal gjøres på dugnadene?</a:t>
            </a:r>
            <a:endParaRPr lang="nb-NO" dirty="0"/>
          </a:p>
        </p:txBody>
      </p:sp>
      <p:pic>
        <p:nvPicPr>
          <p:cNvPr id="4" name="Picture 2" descr="T:\dokumenter\Velforeningen Skaarlia Amfi\uten nav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14978"/>
            <a:ext cx="2009800" cy="54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22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210</Words>
  <Application>Microsoft Office PowerPoint</Application>
  <PresentationFormat>Skjermfremvisning (4:3)</PresentationFormat>
  <Paragraphs>59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Office-tema</vt:lpstr>
      <vt:lpstr>Årsmøte Velforeningen Skaarlia amfi 26.3.2014</vt:lpstr>
      <vt:lpstr>Agenda</vt:lpstr>
      <vt:lpstr>Valg av møteleder, referent og godkjenning av sakslista</vt:lpstr>
      <vt:lpstr>Årsberetning</vt:lpstr>
      <vt:lpstr>Regnskap 2013</vt:lpstr>
      <vt:lpstr>Budsjett 2014</vt:lpstr>
      <vt:lpstr>Gartnertjenesten</vt:lpstr>
      <vt:lpstr>Valg av styremedlemmer </vt:lpstr>
      <vt:lpstr>Felles dugnader</vt:lpstr>
      <vt:lpstr>Innkomne saker</vt:lpstr>
      <vt:lpstr>Eventuelt</vt:lpstr>
      <vt:lpstr>Takk for oppmøtet</vt:lpstr>
    </vt:vector>
  </TitlesOfParts>
  <Company>OD - PTIL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Årsmøte Velforeningen Skaarlia amfi 26.3.2014</dc:title>
  <dc:creator>hin</dc:creator>
  <cp:lastModifiedBy>hin</cp:lastModifiedBy>
  <cp:revision>28</cp:revision>
  <dcterms:created xsi:type="dcterms:W3CDTF">2014-03-21T19:56:54Z</dcterms:created>
  <dcterms:modified xsi:type="dcterms:W3CDTF">2014-03-26T13:56:53Z</dcterms:modified>
</cp:coreProperties>
</file>