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7" r:id="rId2"/>
    <p:sldId id="259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A7C83A-091E-458C-A8C3-3DFBE46E8048}" v="1" dt="2024-06-27T10:43:33.886"/>
    <p1510:client id="{F64EDD66-AEA8-4BF0-87AF-0F208E0000CF}" v="72" dt="2024-06-26T18:32:23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48" autoAdjust="0"/>
    <p:restoredTop sz="96577" autoAdjust="0"/>
  </p:normalViewPr>
  <p:slideViewPr>
    <p:cSldViewPr snapToGrid="0">
      <p:cViewPr varScale="1">
        <p:scale>
          <a:sx n="153" d="100"/>
          <a:sy n="153" d="100"/>
        </p:scale>
        <p:origin x="104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ael Wallmark" userId="875ead566d909e31" providerId="LiveId" clId="{F64EDD66-AEA8-4BF0-87AF-0F208E0000CF}"/>
    <pc:docChg chg="undo custSel addSld delSld modSld sldOrd">
      <pc:chgData name="Mikael Wallmark" userId="875ead566d909e31" providerId="LiveId" clId="{F64EDD66-AEA8-4BF0-87AF-0F208E0000CF}" dt="2024-06-26T18:32:45.507" v="582" actId="14100"/>
      <pc:docMkLst>
        <pc:docMk/>
      </pc:docMkLst>
      <pc:sldChg chg="del">
        <pc:chgData name="Mikael Wallmark" userId="875ead566d909e31" providerId="LiveId" clId="{F64EDD66-AEA8-4BF0-87AF-0F208E0000CF}" dt="2024-06-24T15:37:12.237" v="18" actId="47"/>
        <pc:sldMkLst>
          <pc:docMk/>
          <pc:sldMk cId="3525358282" sldId="258"/>
        </pc:sldMkLst>
      </pc:sldChg>
      <pc:sldChg chg="addSp modSp mod">
        <pc:chgData name="Mikael Wallmark" userId="875ead566d909e31" providerId="LiveId" clId="{F64EDD66-AEA8-4BF0-87AF-0F208E0000CF}" dt="2024-06-24T15:37:40.295" v="21" actId="962"/>
        <pc:sldMkLst>
          <pc:docMk/>
          <pc:sldMk cId="3890440920" sldId="259"/>
        </pc:sldMkLst>
        <pc:picChg chg="add mod">
          <ac:chgData name="Mikael Wallmark" userId="875ead566d909e31" providerId="LiveId" clId="{F64EDD66-AEA8-4BF0-87AF-0F208E0000CF}" dt="2024-06-24T15:37:40.295" v="21" actId="962"/>
          <ac:picMkLst>
            <pc:docMk/>
            <pc:sldMk cId="3890440920" sldId="259"/>
            <ac:picMk id="4" creationId="{DD927085-693A-C626-CA97-B0225567280C}"/>
          </ac:picMkLst>
        </pc:picChg>
      </pc:sldChg>
      <pc:sldChg chg="del">
        <pc:chgData name="Mikael Wallmark" userId="875ead566d909e31" providerId="LiveId" clId="{F64EDD66-AEA8-4BF0-87AF-0F208E0000CF}" dt="2024-06-24T15:19:31.173" v="9" actId="47"/>
        <pc:sldMkLst>
          <pc:docMk/>
          <pc:sldMk cId="1514350277" sldId="260"/>
        </pc:sldMkLst>
      </pc:sldChg>
      <pc:sldChg chg="del ord">
        <pc:chgData name="Mikael Wallmark" userId="875ead566d909e31" providerId="LiveId" clId="{F64EDD66-AEA8-4BF0-87AF-0F208E0000CF}" dt="2024-06-24T15:19:18.629" v="3" actId="47"/>
        <pc:sldMkLst>
          <pc:docMk/>
          <pc:sldMk cId="1119258885" sldId="261"/>
        </pc:sldMkLst>
      </pc:sldChg>
      <pc:sldChg chg="del">
        <pc:chgData name="Mikael Wallmark" userId="875ead566d909e31" providerId="LiveId" clId="{F64EDD66-AEA8-4BF0-87AF-0F208E0000CF}" dt="2024-06-24T15:19:16.577" v="2" actId="47"/>
        <pc:sldMkLst>
          <pc:docMk/>
          <pc:sldMk cId="107533613" sldId="262"/>
        </pc:sldMkLst>
      </pc:sldChg>
      <pc:sldChg chg="del">
        <pc:chgData name="Mikael Wallmark" userId="875ead566d909e31" providerId="LiveId" clId="{F64EDD66-AEA8-4BF0-87AF-0F208E0000CF}" dt="2024-06-24T15:19:16.577" v="2" actId="47"/>
        <pc:sldMkLst>
          <pc:docMk/>
          <pc:sldMk cId="806492680" sldId="263"/>
        </pc:sldMkLst>
      </pc:sldChg>
      <pc:sldChg chg="del">
        <pc:chgData name="Mikael Wallmark" userId="875ead566d909e31" providerId="LiveId" clId="{F64EDD66-AEA8-4BF0-87AF-0F208E0000CF}" dt="2024-06-24T15:19:20.357" v="4" actId="47"/>
        <pc:sldMkLst>
          <pc:docMk/>
          <pc:sldMk cId="3023641847" sldId="264"/>
        </pc:sldMkLst>
      </pc:sldChg>
      <pc:sldChg chg="del">
        <pc:chgData name="Mikael Wallmark" userId="875ead566d909e31" providerId="LiveId" clId="{F64EDD66-AEA8-4BF0-87AF-0F208E0000CF}" dt="2024-06-24T15:19:21.887" v="5" actId="47"/>
        <pc:sldMkLst>
          <pc:docMk/>
          <pc:sldMk cId="146146069" sldId="265"/>
        </pc:sldMkLst>
      </pc:sldChg>
      <pc:sldChg chg="del">
        <pc:chgData name="Mikael Wallmark" userId="875ead566d909e31" providerId="LiveId" clId="{F64EDD66-AEA8-4BF0-87AF-0F208E0000CF}" dt="2024-06-24T15:19:23.941" v="6" actId="47"/>
        <pc:sldMkLst>
          <pc:docMk/>
          <pc:sldMk cId="4027124815" sldId="266"/>
        </pc:sldMkLst>
      </pc:sldChg>
      <pc:sldChg chg="del">
        <pc:chgData name="Mikael Wallmark" userId="875ead566d909e31" providerId="LiveId" clId="{F64EDD66-AEA8-4BF0-87AF-0F208E0000CF}" dt="2024-06-24T15:19:25.877" v="7" actId="47"/>
        <pc:sldMkLst>
          <pc:docMk/>
          <pc:sldMk cId="1208452232" sldId="267"/>
        </pc:sldMkLst>
      </pc:sldChg>
      <pc:sldChg chg="del">
        <pc:chgData name="Mikael Wallmark" userId="875ead566d909e31" providerId="LiveId" clId="{F64EDD66-AEA8-4BF0-87AF-0F208E0000CF}" dt="2024-06-24T15:19:28.616" v="8" actId="47"/>
        <pc:sldMkLst>
          <pc:docMk/>
          <pc:sldMk cId="118790027" sldId="268"/>
        </pc:sldMkLst>
      </pc:sldChg>
      <pc:sldChg chg="del">
        <pc:chgData name="Mikael Wallmark" userId="875ead566d909e31" providerId="LiveId" clId="{F64EDD66-AEA8-4BF0-87AF-0F208E0000CF}" dt="2024-06-24T15:19:32.762" v="10" actId="47"/>
        <pc:sldMkLst>
          <pc:docMk/>
          <pc:sldMk cId="507483905" sldId="269"/>
        </pc:sldMkLst>
      </pc:sldChg>
      <pc:sldChg chg="del">
        <pc:chgData name="Mikael Wallmark" userId="875ead566d909e31" providerId="LiveId" clId="{F64EDD66-AEA8-4BF0-87AF-0F208E0000CF}" dt="2024-06-24T16:03:47.321" v="56" actId="47"/>
        <pc:sldMkLst>
          <pc:docMk/>
          <pc:sldMk cId="3635762573" sldId="270"/>
        </pc:sldMkLst>
      </pc:sldChg>
      <pc:sldChg chg="del">
        <pc:chgData name="Mikael Wallmark" userId="875ead566d909e31" providerId="LiveId" clId="{F64EDD66-AEA8-4BF0-87AF-0F208E0000CF}" dt="2024-06-24T15:50:24.327" v="30" actId="47"/>
        <pc:sldMkLst>
          <pc:docMk/>
          <pc:sldMk cId="3275762564" sldId="271"/>
        </pc:sldMkLst>
      </pc:sldChg>
      <pc:sldChg chg="del">
        <pc:chgData name="Mikael Wallmark" userId="875ead566d909e31" providerId="LiveId" clId="{F64EDD66-AEA8-4BF0-87AF-0F208E0000CF}" dt="2024-06-24T16:03:53.079" v="57" actId="47"/>
        <pc:sldMkLst>
          <pc:docMk/>
          <pc:sldMk cId="1702637372" sldId="272"/>
        </pc:sldMkLst>
      </pc:sldChg>
      <pc:sldChg chg="del">
        <pc:chgData name="Mikael Wallmark" userId="875ead566d909e31" providerId="LiveId" clId="{F64EDD66-AEA8-4BF0-87AF-0F208E0000CF}" dt="2024-06-24T15:21:44.438" v="17" actId="47"/>
        <pc:sldMkLst>
          <pc:docMk/>
          <pc:sldMk cId="2603109708" sldId="273"/>
        </pc:sldMkLst>
      </pc:sldChg>
      <pc:sldChg chg="addSp delSp modSp new mod">
        <pc:chgData name="Mikael Wallmark" userId="875ead566d909e31" providerId="LiveId" clId="{F64EDD66-AEA8-4BF0-87AF-0F208E0000CF}" dt="2024-06-25T08:19:06.180" v="148" actId="14100"/>
        <pc:sldMkLst>
          <pc:docMk/>
          <pc:sldMk cId="4062201318" sldId="273"/>
        </pc:sldMkLst>
        <pc:spChg chg="del">
          <ac:chgData name="Mikael Wallmark" userId="875ead566d909e31" providerId="LiveId" clId="{F64EDD66-AEA8-4BF0-87AF-0F208E0000CF}" dt="2024-06-24T15:47:13.695" v="23" actId="931"/>
          <ac:spMkLst>
            <pc:docMk/>
            <pc:sldMk cId="4062201318" sldId="273"/>
            <ac:spMk id="3" creationId="{DEEE122F-4A90-E991-88C1-908EA97BAD3C}"/>
          </ac:spMkLst>
        </pc:spChg>
        <pc:spChg chg="add del mod">
          <ac:chgData name="Mikael Wallmark" userId="875ead566d909e31" providerId="LiveId" clId="{F64EDD66-AEA8-4BF0-87AF-0F208E0000CF}" dt="2024-06-25T08:18:47.309" v="142" actId="931"/>
          <ac:spMkLst>
            <pc:docMk/>
            <pc:sldMk cId="4062201318" sldId="273"/>
            <ac:spMk id="7" creationId="{FBA8390A-84B5-A198-0921-C76ACD2675D0}"/>
          </ac:spMkLst>
        </pc:spChg>
        <pc:picChg chg="add mod">
          <ac:chgData name="Mikael Wallmark" userId="875ead566d909e31" providerId="LiveId" clId="{F64EDD66-AEA8-4BF0-87AF-0F208E0000CF}" dt="2024-06-25T08:13:22.909" v="130" actId="931"/>
          <ac:picMkLst>
            <pc:docMk/>
            <pc:sldMk cId="4062201318" sldId="273"/>
            <ac:picMk id="4" creationId="{A55303A4-4ABD-7718-D1C1-72059ED30D03}"/>
          </ac:picMkLst>
        </pc:picChg>
        <pc:picChg chg="add del mod">
          <ac:chgData name="Mikael Wallmark" userId="875ead566d909e31" providerId="LiveId" clId="{F64EDD66-AEA8-4BF0-87AF-0F208E0000CF}" dt="2024-06-25T08:18:33.443" v="141" actId="478"/>
          <ac:picMkLst>
            <pc:docMk/>
            <pc:sldMk cId="4062201318" sldId="273"/>
            <ac:picMk id="5" creationId="{6FB7EB74-5CEF-33C6-4A4D-F7CF1CCF0B5F}"/>
          </ac:picMkLst>
        </pc:picChg>
        <pc:picChg chg="add mod">
          <ac:chgData name="Mikael Wallmark" userId="875ead566d909e31" providerId="LiveId" clId="{F64EDD66-AEA8-4BF0-87AF-0F208E0000CF}" dt="2024-06-25T08:19:06.180" v="148" actId="14100"/>
          <ac:picMkLst>
            <pc:docMk/>
            <pc:sldMk cId="4062201318" sldId="273"/>
            <ac:picMk id="9" creationId="{DB288773-383A-8D5F-AFDB-7DD2E0877AFA}"/>
          </ac:picMkLst>
        </pc:picChg>
      </pc:sldChg>
      <pc:sldChg chg="addSp delSp modSp new mod">
        <pc:chgData name="Mikael Wallmark" userId="875ead566d909e31" providerId="LiveId" clId="{F64EDD66-AEA8-4BF0-87AF-0F208E0000CF}" dt="2024-06-24T15:51:59.841" v="38" actId="14100"/>
        <pc:sldMkLst>
          <pc:docMk/>
          <pc:sldMk cId="780785588" sldId="274"/>
        </pc:sldMkLst>
        <pc:spChg chg="del">
          <ac:chgData name="Mikael Wallmark" userId="875ead566d909e31" providerId="LiveId" clId="{F64EDD66-AEA8-4BF0-87AF-0F208E0000CF}" dt="2024-06-24T15:51:39.870" v="32" actId="931"/>
          <ac:spMkLst>
            <pc:docMk/>
            <pc:sldMk cId="780785588" sldId="274"/>
            <ac:spMk id="3" creationId="{4B7A97FC-4FC0-8140-695D-2724650EF39E}"/>
          </ac:spMkLst>
        </pc:spChg>
        <pc:picChg chg="add mod">
          <ac:chgData name="Mikael Wallmark" userId="875ead566d909e31" providerId="LiveId" clId="{F64EDD66-AEA8-4BF0-87AF-0F208E0000CF}" dt="2024-06-24T15:51:59.841" v="38" actId="14100"/>
          <ac:picMkLst>
            <pc:docMk/>
            <pc:sldMk cId="780785588" sldId="274"/>
            <ac:picMk id="5" creationId="{7EE6EEB7-3FE5-B332-FE13-208B481232F0}"/>
          </ac:picMkLst>
        </pc:picChg>
      </pc:sldChg>
      <pc:sldChg chg="del">
        <pc:chgData name="Mikael Wallmark" userId="875ead566d909e31" providerId="LiveId" clId="{F64EDD66-AEA8-4BF0-87AF-0F208E0000CF}" dt="2024-06-24T15:21:44.438" v="17" actId="47"/>
        <pc:sldMkLst>
          <pc:docMk/>
          <pc:sldMk cId="1064427771" sldId="274"/>
        </pc:sldMkLst>
      </pc:sldChg>
      <pc:sldChg chg="addSp delSp modSp new mod">
        <pc:chgData name="Mikael Wallmark" userId="875ead566d909e31" providerId="LiveId" clId="{F64EDD66-AEA8-4BF0-87AF-0F208E0000CF}" dt="2024-06-24T16:03:08.152" v="54" actId="14100"/>
        <pc:sldMkLst>
          <pc:docMk/>
          <pc:sldMk cId="1157251913" sldId="275"/>
        </pc:sldMkLst>
        <pc:spChg chg="del">
          <ac:chgData name="Mikael Wallmark" userId="875ead566d909e31" providerId="LiveId" clId="{F64EDD66-AEA8-4BF0-87AF-0F208E0000CF}" dt="2024-06-24T16:00:56.210" v="40" actId="931"/>
          <ac:spMkLst>
            <pc:docMk/>
            <pc:sldMk cId="1157251913" sldId="275"/>
            <ac:spMk id="3" creationId="{316EC6FD-9AC6-E9CA-9920-A8AB644E4BAA}"/>
          </ac:spMkLst>
        </pc:spChg>
        <pc:spChg chg="add del mod">
          <ac:chgData name="Mikael Wallmark" userId="875ead566d909e31" providerId="LiveId" clId="{F64EDD66-AEA8-4BF0-87AF-0F208E0000CF}" dt="2024-06-24T16:02:49.247" v="48" actId="931"/>
          <ac:spMkLst>
            <pc:docMk/>
            <pc:sldMk cId="1157251913" sldId="275"/>
            <ac:spMk id="7" creationId="{B0CDA41D-D47B-27A9-0603-352EE8B7337E}"/>
          </ac:spMkLst>
        </pc:spChg>
        <pc:picChg chg="add del mod">
          <ac:chgData name="Mikael Wallmark" userId="875ead566d909e31" providerId="LiveId" clId="{F64EDD66-AEA8-4BF0-87AF-0F208E0000CF}" dt="2024-06-24T16:02:39.115" v="47" actId="478"/>
          <ac:picMkLst>
            <pc:docMk/>
            <pc:sldMk cId="1157251913" sldId="275"/>
            <ac:picMk id="5" creationId="{57E8BD24-8273-24FA-671D-5D6F70304C39}"/>
          </ac:picMkLst>
        </pc:picChg>
        <pc:picChg chg="add mod">
          <ac:chgData name="Mikael Wallmark" userId="875ead566d909e31" providerId="LiveId" clId="{F64EDD66-AEA8-4BF0-87AF-0F208E0000CF}" dt="2024-06-24T16:03:08.152" v="54" actId="14100"/>
          <ac:picMkLst>
            <pc:docMk/>
            <pc:sldMk cId="1157251913" sldId="275"/>
            <ac:picMk id="9" creationId="{D8FE26C9-B40E-9DF4-CD14-C98F660F4F46}"/>
          </ac:picMkLst>
        </pc:picChg>
      </pc:sldChg>
      <pc:sldChg chg="del">
        <pc:chgData name="Mikael Wallmark" userId="875ead566d909e31" providerId="LiveId" clId="{F64EDD66-AEA8-4BF0-87AF-0F208E0000CF}" dt="2024-06-24T15:21:44.438" v="17" actId="47"/>
        <pc:sldMkLst>
          <pc:docMk/>
          <pc:sldMk cId="2998234923" sldId="275"/>
        </pc:sldMkLst>
      </pc:sldChg>
      <pc:sldChg chg="addSp delSp modSp new mod">
        <pc:chgData name="Mikael Wallmark" userId="875ead566d909e31" providerId="LiveId" clId="{F64EDD66-AEA8-4BF0-87AF-0F208E0000CF}" dt="2024-06-24T17:41:11.996" v="64" actId="14100"/>
        <pc:sldMkLst>
          <pc:docMk/>
          <pc:sldMk cId="484805613" sldId="276"/>
        </pc:sldMkLst>
        <pc:spChg chg="del">
          <ac:chgData name="Mikael Wallmark" userId="875ead566d909e31" providerId="LiveId" clId="{F64EDD66-AEA8-4BF0-87AF-0F208E0000CF}" dt="2024-06-24T17:40:45.392" v="58" actId="931"/>
          <ac:spMkLst>
            <pc:docMk/>
            <pc:sldMk cId="484805613" sldId="276"/>
            <ac:spMk id="3" creationId="{A6D45EFA-E931-AF59-57EA-E068801E0647}"/>
          </ac:spMkLst>
        </pc:spChg>
        <pc:picChg chg="add mod">
          <ac:chgData name="Mikael Wallmark" userId="875ead566d909e31" providerId="LiveId" clId="{F64EDD66-AEA8-4BF0-87AF-0F208E0000CF}" dt="2024-06-24T17:41:11.996" v="64" actId="14100"/>
          <ac:picMkLst>
            <pc:docMk/>
            <pc:sldMk cId="484805613" sldId="276"/>
            <ac:picMk id="5" creationId="{79968772-1E47-7EE0-6E18-3298E53340DE}"/>
          </ac:picMkLst>
        </pc:picChg>
      </pc:sldChg>
      <pc:sldChg chg="del">
        <pc:chgData name="Mikael Wallmark" userId="875ead566d909e31" providerId="LiveId" clId="{F64EDD66-AEA8-4BF0-87AF-0F208E0000CF}" dt="2024-06-24T15:21:44.438" v="17" actId="47"/>
        <pc:sldMkLst>
          <pc:docMk/>
          <pc:sldMk cId="2460346373" sldId="276"/>
        </pc:sldMkLst>
      </pc:sldChg>
      <pc:sldChg chg="del">
        <pc:chgData name="Mikael Wallmark" userId="875ead566d909e31" providerId="LiveId" clId="{F64EDD66-AEA8-4BF0-87AF-0F208E0000CF}" dt="2024-06-24T15:20:57.126" v="16" actId="47"/>
        <pc:sldMkLst>
          <pc:docMk/>
          <pc:sldMk cId="23764741" sldId="277"/>
        </pc:sldMkLst>
      </pc:sldChg>
      <pc:sldChg chg="addSp delSp modSp new mod">
        <pc:chgData name="Mikael Wallmark" userId="875ead566d909e31" providerId="LiveId" clId="{F64EDD66-AEA8-4BF0-87AF-0F208E0000CF}" dt="2024-06-24T18:08:12.499" v="72" actId="14100"/>
        <pc:sldMkLst>
          <pc:docMk/>
          <pc:sldMk cId="758968013" sldId="277"/>
        </pc:sldMkLst>
        <pc:spChg chg="del">
          <ac:chgData name="Mikael Wallmark" userId="875ead566d909e31" providerId="LiveId" clId="{F64EDD66-AEA8-4BF0-87AF-0F208E0000CF}" dt="2024-06-24T18:07:51.648" v="66" actId="931"/>
          <ac:spMkLst>
            <pc:docMk/>
            <pc:sldMk cId="758968013" sldId="277"/>
            <ac:spMk id="3" creationId="{9F245333-F51F-748F-D31F-9F32A19EAC3B}"/>
          </ac:spMkLst>
        </pc:spChg>
        <pc:picChg chg="add mod">
          <ac:chgData name="Mikael Wallmark" userId="875ead566d909e31" providerId="LiveId" clId="{F64EDD66-AEA8-4BF0-87AF-0F208E0000CF}" dt="2024-06-24T18:08:12.499" v="72" actId="14100"/>
          <ac:picMkLst>
            <pc:docMk/>
            <pc:sldMk cId="758968013" sldId="277"/>
            <ac:picMk id="5" creationId="{060D40BE-23B8-FEA9-92B5-978A58D69AD9}"/>
          </ac:picMkLst>
        </pc:picChg>
      </pc:sldChg>
      <pc:sldChg chg="addSp delSp modSp new mod">
        <pc:chgData name="Mikael Wallmark" userId="875ead566d909e31" providerId="LiveId" clId="{F64EDD66-AEA8-4BF0-87AF-0F208E0000CF}" dt="2024-06-24T18:12:34.610" v="80" actId="14100"/>
        <pc:sldMkLst>
          <pc:docMk/>
          <pc:sldMk cId="2394116560" sldId="278"/>
        </pc:sldMkLst>
        <pc:spChg chg="del">
          <ac:chgData name="Mikael Wallmark" userId="875ead566d909e31" providerId="LiveId" clId="{F64EDD66-AEA8-4BF0-87AF-0F208E0000CF}" dt="2024-06-24T18:12:14.286" v="74" actId="931"/>
          <ac:spMkLst>
            <pc:docMk/>
            <pc:sldMk cId="2394116560" sldId="278"/>
            <ac:spMk id="3" creationId="{980A442B-D947-B455-6C2E-D6A2887F2E31}"/>
          </ac:spMkLst>
        </pc:spChg>
        <pc:picChg chg="add mod">
          <ac:chgData name="Mikael Wallmark" userId="875ead566d909e31" providerId="LiveId" clId="{F64EDD66-AEA8-4BF0-87AF-0F208E0000CF}" dt="2024-06-24T18:12:34.610" v="80" actId="14100"/>
          <ac:picMkLst>
            <pc:docMk/>
            <pc:sldMk cId="2394116560" sldId="278"/>
            <ac:picMk id="5" creationId="{8D888F9B-AA86-490F-29B1-41713BFF15BE}"/>
          </ac:picMkLst>
        </pc:picChg>
      </pc:sldChg>
      <pc:sldChg chg="del">
        <pc:chgData name="Mikael Wallmark" userId="875ead566d909e31" providerId="LiveId" clId="{F64EDD66-AEA8-4BF0-87AF-0F208E0000CF}" dt="2024-06-24T15:20:57.126" v="16" actId="47"/>
        <pc:sldMkLst>
          <pc:docMk/>
          <pc:sldMk cId="3315633720" sldId="278"/>
        </pc:sldMkLst>
      </pc:sldChg>
      <pc:sldChg chg="del">
        <pc:chgData name="Mikael Wallmark" userId="875ead566d909e31" providerId="LiveId" clId="{F64EDD66-AEA8-4BF0-87AF-0F208E0000CF}" dt="2024-06-24T15:20:57.126" v="16" actId="47"/>
        <pc:sldMkLst>
          <pc:docMk/>
          <pc:sldMk cId="3036435165" sldId="279"/>
        </pc:sldMkLst>
      </pc:sldChg>
      <pc:sldChg chg="addSp delSp modSp new mod">
        <pc:chgData name="Mikael Wallmark" userId="875ead566d909e31" providerId="LiveId" clId="{F64EDD66-AEA8-4BF0-87AF-0F208E0000CF}" dt="2024-06-25T06:40:38.828" v="92" actId="14100"/>
        <pc:sldMkLst>
          <pc:docMk/>
          <pc:sldMk cId="4139736862" sldId="279"/>
        </pc:sldMkLst>
        <pc:spChg chg="del">
          <ac:chgData name="Mikael Wallmark" userId="875ead566d909e31" providerId="LiveId" clId="{F64EDD66-AEA8-4BF0-87AF-0F208E0000CF}" dt="2024-06-25T06:38:36.351" v="82" actId="931"/>
          <ac:spMkLst>
            <pc:docMk/>
            <pc:sldMk cId="4139736862" sldId="279"/>
            <ac:spMk id="3" creationId="{68F1310B-53CF-7DFA-9E1A-1294635848F2}"/>
          </ac:spMkLst>
        </pc:spChg>
        <pc:spChg chg="add del mod">
          <ac:chgData name="Mikael Wallmark" userId="875ead566d909e31" providerId="LiveId" clId="{F64EDD66-AEA8-4BF0-87AF-0F208E0000CF}" dt="2024-06-25T06:40:15.887" v="86" actId="931"/>
          <ac:spMkLst>
            <pc:docMk/>
            <pc:sldMk cId="4139736862" sldId="279"/>
            <ac:spMk id="7" creationId="{C0043B4C-16BF-7A30-6308-AC1967A66EDA}"/>
          </ac:spMkLst>
        </pc:spChg>
        <pc:picChg chg="add del mod">
          <ac:chgData name="Mikael Wallmark" userId="875ead566d909e31" providerId="LiveId" clId="{F64EDD66-AEA8-4BF0-87AF-0F208E0000CF}" dt="2024-06-25T06:38:52.133" v="85" actId="478"/>
          <ac:picMkLst>
            <pc:docMk/>
            <pc:sldMk cId="4139736862" sldId="279"/>
            <ac:picMk id="5" creationId="{1B90E8D1-D552-8E20-ABE9-2BC4DDDA4E01}"/>
          </ac:picMkLst>
        </pc:picChg>
        <pc:picChg chg="add mod">
          <ac:chgData name="Mikael Wallmark" userId="875ead566d909e31" providerId="LiveId" clId="{F64EDD66-AEA8-4BF0-87AF-0F208E0000CF}" dt="2024-06-25T06:40:38.828" v="92" actId="14100"/>
          <ac:picMkLst>
            <pc:docMk/>
            <pc:sldMk cId="4139736862" sldId="279"/>
            <ac:picMk id="9" creationId="{D738E589-2128-5398-047B-2DEA143E47C8}"/>
          </ac:picMkLst>
        </pc:picChg>
      </pc:sldChg>
      <pc:sldChg chg="del">
        <pc:chgData name="Mikael Wallmark" userId="875ead566d909e31" providerId="LiveId" clId="{F64EDD66-AEA8-4BF0-87AF-0F208E0000CF}" dt="2024-06-24T15:20:57.126" v="16" actId="47"/>
        <pc:sldMkLst>
          <pc:docMk/>
          <pc:sldMk cId="2178279653" sldId="280"/>
        </pc:sldMkLst>
      </pc:sldChg>
      <pc:sldChg chg="addSp delSp modSp new mod">
        <pc:chgData name="Mikael Wallmark" userId="875ead566d909e31" providerId="LiveId" clId="{F64EDD66-AEA8-4BF0-87AF-0F208E0000CF}" dt="2024-06-25T07:09:36.669" v="100" actId="14100"/>
        <pc:sldMkLst>
          <pc:docMk/>
          <pc:sldMk cId="3774654171" sldId="280"/>
        </pc:sldMkLst>
        <pc:spChg chg="del">
          <ac:chgData name="Mikael Wallmark" userId="875ead566d909e31" providerId="LiveId" clId="{F64EDD66-AEA8-4BF0-87AF-0F208E0000CF}" dt="2024-06-25T07:09:10.354" v="94" actId="931"/>
          <ac:spMkLst>
            <pc:docMk/>
            <pc:sldMk cId="3774654171" sldId="280"/>
            <ac:spMk id="3" creationId="{1DFBF8F2-699C-B41D-B982-E5F580B4896D}"/>
          </ac:spMkLst>
        </pc:spChg>
        <pc:picChg chg="add mod">
          <ac:chgData name="Mikael Wallmark" userId="875ead566d909e31" providerId="LiveId" clId="{F64EDD66-AEA8-4BF0-87AF-0F208E0000CF}" dt="2024-06-25T07:09:36.669" v="100" actId="14100"/>
          <ac:picMkLst>
            <pc:docMk/>
            <pc:sldMk cId="3774654171" sldId="280"/>
            <ac:picMk id="5" creationId="{288A7653-F66C-0277-F94C-C833CF11EA00}"/>
          </ac:picMkLst>
        </pc:picChg>
      </pc:sldChg>
      <pc:sldChg chg="del">
        <pc:chgData name="Mikael Wallmark" userId="875ead566d909e31" providerId="LiveId" clId="{F64EDD66-AEA8-4BF0-87AF-0F208E0000CF}" dt="2024-06-24T15:20:57.126" v="16" actId="47"/>
        <pc:sldMkLst>
          <pc:docMk/>
          <pc:sldMk cId="166388962" sldId="281"/>
        </pc:sldMkLst>
      </pc:sldChg>
      <pc:sldChg chg="addSp delSp modSp new mod">
        <pc:chgData name="Mikael Wallmark" userId="875ead566d909e31" providerId="LiveId" clId="{F64EDD66-AEA8-4BF0-87AF-0F208E0000CF}" dt="2024-06-25T07:28:48.376" v="108" actId="14100"/>
        <pc:sldMkLst>
          <pc:docMk/>
          <pc:sldMk cId="2349367113" sldId="281"/>
        </pc:sldMkLst>
        <pc:spChg chg="del">
          <ac:chgData name="Mikael Wallmark" userId="875ead566d909e31" providerId="LiveId" clId="{F64EDD66-AEA8-4BF0-87AF-0F208E0000CF}" dt="2024-06-25T07:28:20.854" v="102" actId="931"/>
          <ac:spMkLst>
            <pc:docMk/>
            <pc:sldMk cId="2349367113" sldId="281"/>
            <ac:spMk id="3" creationId="{07E71CE2-1614-D612-EE80-9C4057BF6CBE}"/>
          </ac:spMkLst>
        </pc:spChg>
        <pc:picChg chg="add mod">
          <ac:chgData name="Mikael Wallmark" userId="875ead566d909e31" providerId="LiveId" clId="{F64EDD66-AEA8-4BF0-87AF-0F208E0000CF}" dt="2024-06-25T07:28:48.376" v="108" actId="14100"/>
          <ac:picMkLst>
            <pc:docMk/>
            <pc:sldMk cId="2349367113" sldId="281"/>
            <ac:picMk id="5" creationId="{91252F5E-A735-99D4-DF03-B54C79C3A1DA}"/>
          </ac:picMkLst>
        </pc:picChg>
      </pc:sldChg>
      <pc:sldChg chg="addSp delSp modSp new mod">
        <pc:chgData name="Mikael Wallmark" userId="875ead566d909e31" providerId="LiveId" clId="{F64EDD66-AEA8-4BF0-87AF-0F208E0000CF}" dt="2024-06-25T07:42:33.753" v="116" actId="14100"/>
        <pc:sldMkLst>
          <pc:docMk/>
          <pc:sldMk cId="2171535157" sldId="282"/>
        </pc:sldMkLst>
        <pc:spChg chg="del">
          <ac:chgData name="Mikael Wallmark" userId="875ead566d909e31" providerId="LiveId" clId="{F64EDD66-AEA8-4BF0-87AF-0F208E0000CF}" dt="2024-06-25T07:42:13.422" v="110" actId="931"/>
          <ac:spMkLst>
            <pc:docMk/>
            <pc:sldMk cId="2171535157" sldId="282"/>
            <ac:spMk id="3" creationId="{35887BBE-26CD-47FE-096A-541931A1E60E}"/>
          </ac:spMkLst>
        </pc:spChg>
        <pc:picChg chg="add mod">
          <ac:chgData name="Mikael Wallmark" userId="875ead566d909e31" providerId="LiveId" clId="{F64EDD66-AEA8-4BF0-87AF-0F208E0000CF}" dt="2024-06-25T07:42:33.753" v="116" actId="14100"/>
          <ac:picMkLst>
            <pc:docMk/>
            <pc:sldMk cId="2171535157" sldId="282"/>
            <ac:picMk id="5" creationId="{CEDD95F8-B70F-D581-0E69-B5416D157279}"/>
          </ac:picMkLst>
        </pc:picChg>
      </pc:sldChg>
      <pc:sldChg chg="del">
        <pc:chgData name="Mikael Wallmark" userId="875ead566d909e31" providerId="LiveId" clId="{F64EDD66-AEA8-4BF0-87AF-0F208E0000CF}" dt="2024-06-24T15:20:57.126" v="16" actId="47"/>
        <pc:sldMkLst>
          <pc:docMk/>
          <pc:sldMk cId="3521068744" sldId="282"/>
        </pc:sldMkLst>
      </pc:sldChg>
      <pc:sldChg chg="addSp delSp modSp new mod">
        <pc:chgData name="Mikael Wallmark" userId="875ead566d909e31" providerId="LiveId" clId="{F64EDD66-AEA8-4BF0-87AF-0F208E0000CF}" dt="2024-06-25T07:57:37.239" v="124" actId="14100"/>
        <pc:sldMkLst>
          <pc:docMk/>
          <pc:sldMk cId="145135238" sldId="283"/>
        </pc:sldMkLst>
        <pc:spChg chg="del">
          <ac:chgData name="Mikael Wallmark" userId="875ead566d909e31" providerId="LiveId" clId="{F64EDD66-AEA8-4BF0-87AF-0F208E0000CF}" dt="2024-06-25T07:57:19.754" v="118" actId="931"/>
          <ac:spMkLst>
            <pc:docMk/>
            <pc:sldMk cId="145135238" sldId="283"/>
            <ac:spMk id="3" creationId="{54B1B8E7-CD4C-AE07-A8A3-A7E27A09DA49}"/>
          </ac:spMkLst>
        </pc:spChg>
        <pc:picChg chg="add mod">
          <ac:chgData name="Mikael Wallmark" userId="875ead566d909e31" providerId="LiveId" clId="{F64EDD66-AEA8-4BF0-87AF-0F208E0000CF}" dt="2024-06-25T07:57:37.239" v="124" actId="14100"/>
          <ac:picMkLst>
            <pc:docMk/>
            <pc:sldMk cId="145135238" sldId="283"/>
            <ac:picMk id="5" creationId="{0E6F68A5-AF29-A04A-A119-8653EEBDC765}"/>
          </ac:picMkLst>
        </pc:picChg>
      </pc:sldChg>
      <pc:sldChg chg="del">
        <pc:chgData name="Mikael Wallmark" userId="875ead566d909e31" providerId="LiveId" clId="{F64EDD66-AEA8-4BF0-87AF-0F208E0000CF}" dt="2024-06-24T15:20:57.126" v="16" actId="47"/>
        <pc:sldMkLst>
          <pc:docMk/>
          <pc:sldMk cId="3412336179" sldId="283"/>
        </pc:sldMkLst>
      </pc:sldChg>
      <pc:sldChg chg="new del">
        <pc:chgData name="Mikael Wallmark" userId="875ead566d909e31" providerId="LiveId" clId="{F64EDD66-AEA8-4BF0-87AF-0F208E0000CF}" dt="2024-06-25T08:13:38.296" v="131" actId="680"/>
        <pc:sldMkLst>
          <pc:docMk/>
          <pc:sldMk cId="274291044" sldId="284"/>
        </pc:sldMkLst>
      </pc:sldChg>
      <pc:sldChg chg="addSp delSp modSp new mod">
        <pc:chgData name="Mikael Wallmark" userId="875ead566d909e31" providerId="LiveId" clId="{F64EDD66-AEA8-4BF0-87AF-0F208E0000CF}" dt="2024-06-25T08:15:07.817" v="139" actId="14100"/>
        <pc:sldMkLst>
          <pc:docMk/>
          <pc:sldMk cId="817985413" sldId="284"/>
        </pc:sldMkLst>
        <pc:spChg chg="del">
          <ac:chgData name="Mikael Wallmark" userId="875ead566d909e31" providerId="LiveId" clId="{F64EDD66-AEA8-4BF0-87AF-0F208E0000CF}" dt="2024-06-25T08:14:46.062" v="133" actId="931"/>
          <ac:spMkLst>
            <pc:docMk/>
            <pc:sldMk cId="817985413" sldId="284"/>
            <ac:spMk id="3" creationId="{4FD0FF09-E7D8-8D69-1C9C-B10CE95D6BB6}"/>
          </ac:spMkLst>
        </pc:spChg>
        <pc:picChg chg="add mod">
          <ac:chgData name="Mikael Wallmark" userId="875ead566d909e31" providerId="LiveId" clId="{F64EDD66-AEA8-4BF0-87AF-0F208E0000CF}" dt="2024-06-25T08:15:07.817" v="139" actId="14100"/>
          <ac:picMkLst>
            <pc:docMk/>
            <pc:sldMk cId="817985413" sldId="284"/>
            <ac:picMk id="5" creationId="{833B0A7B-E9E6-DC9F-077B-3236275DAC3B}"/>
          </ac:picMkLst>
        </pc:picChg>
      </pc:sldChg>
      <pc:sldChg chg="del">
        <pc:chgData name="Mikael Wallmark" userId="875ead566d909e31" providerId="LiveId" clId="{F64EDD66-AEA8-4BF0-87AF-0F208E0000CF}" dt="2024-06-24T15:20:57.126" v="16" actId="47"/>
        <pc:sldMkLst>
          <pc:docMk/>
          <pc:sldMk cId="1530977910" sldId="284"/>
        </pc:sldMkLst>
      </pc:sldChg>
      <pc:sldChg chg="del">
        <pc:chgData name="Mikael Wallmark" userId="875ead566d909e31" providerId="LiveId" clId="{F64EDD66-AEA8-4BF0-87AF-0F208E0000CF}" dt="2024-06-24T15:20:40.622" v="15" actId="47"/>
        <pc:sldMkLst>
          <pc:docMk/>
          <pc:sldMk cId="1668156306" sldId="285"/>
        </pc:sldMkLst>
      </pc:sldChg>
      <pc:sldChg chg="addSp delSp modSp new mod">
        <pc:chgData name="Mikael Wallmark" userId="875ead566d909e31" providerId="LiveId" clId="{F64EDD66-AEA8-4BF0-87AF-0F208E0000CF}" dt="2024-06-25T08:25:17.351" v="155" actId="14100"/>
        <pc:sldMkLst>
          <pc:docMk/>
          <pc:sldMk cId="3032312262" sldId="285"/>
        </pc:sldMkLst>
        <pc:spChg chg="del">
          <ac:chgData name="Mikael Wallmark" userId="875ead566d909e31" providerId="LiveId" clId="{F64EDD66-AEA8-4BF0-87AF-0F208E0000CF}" dt="2024-06-25T08:24:59.310" v="149" actId="931"/>
          <ac:spMkLst>
            <pc:docMk/>
            <pc:sldMk cId="3032312262" sldId="285"/>
            <ac:spMk id="3" creationId="{A0F035AB-0363-43BE-9FC7-D4040274575F}"/>
          </ac:spMkLst>
        </pc:spChg>
        <pc:picChg chg="add mod">
          <ac:chgData name="Mikael Wallmark" userId="875ead566d909e31" providerId="LiveId" clId="{F64EDD66-AEA8-4BF0-87AF-0F208E0000CF}" dt="2024-06-25T08:25:17.351" v="155" actId="14100"/>
          <ac:picMkLst>
            <pc:docMk/>
            <pc:sldMk cId="3032312262" sldId="285"/>
            <ac:picMk id="5" creationId="{CD5CDE7E-6B4A-3A3C-EFDE-D4BF8EC4EA5F}"/>
          </ac:picMkLst>
        </pc:picChg>
      </pc:sldChg>
      <pc:sldChg chg="addSp delSp modSp new mod">
        <pc:chgData name="Mikael Wallmark" userId="875ead566d909e31" providerId="LiveId" clId="{F64EDD66-AEA8-4BF0-87AF-0F208E0000CF}" dt="2024-06-25T08:35:07.525" v="163" actId="14100"/>
        <pc:sldMkLst>
          <pc:docMk/>
          <pc:sldMk cId="516074147" sldId="286"/>
        </pc:sldMkLst>
        <pc:spChg chg="del">
          <ac:chgData name="Mikael Wallmark" userId="875ead566d909e31" providerId="LiveId" clId="{F64EDD66-AEA8-4BF0-87AF-0F208E0000CF}" dt="2024-06-25T08:34:46.977" v="157" actId="931"/>
          <ac:spMkLst>
            <pc:docMk/>
            <pc:sldMk cId="516074147" sldId="286"/>
            <ac:spMk id="3" creationId="{A9E5F8D4-E0AB-A53D-420D-88B578741621}"/>
          </ac:spMkLst>
        </pc:spChg>
        <pc:picChg chg="add mod">
          <ac:chgData name="Mikael Wallmark" userId="875ead566d909e31" providerId="LiveId" clId="{F64EDD66-AEA8-4BF0-87AF-0F208E0000CF}" dt="2024-06-25T08:35:07.525" v="163" actId="14100"/>
          <ac:picMkLst>
            <pc:docMk/>
            <pc:sldMk cId="516074147" sldId="286"/>
            <ac:picMk id="5" creationId="{1C373AD2-290D-023B-A3D7-004B790FDD2E}"/>
          </ac:picMkLst>
        </pc:picChg>
      </pc:sldChg>
      <pc:sldChg chg="del">
        <pc:chgData name="Mikael Wallmark" userId="875ead566d909e31" providerId="LiveId" clId="{F64EDD66-AEA8-4BF0-87AF-0F208E0000CF}" dt="2024-06-24T15:20:40.622" v="15" actId="47"/>
        <pc:sldMkLst>
          <pc:docMk/>
          <pc:sldMk cId="2337845021" sldId="286"/>
        </pc:sldMkLst>
      </pc:sldChg>
      <pc:sldChg chg="addSp delSp modSp new mod">
        <pc:chgData name="Mikael Wallmark" userId="875ead566d909e31" providerId="LiveId" clId="{F64EDD66-AEA8-4BF0-87AF-0F208E0000CF}" dt="2024-06-25T08:46:05.861" v="171" actId="14100"/>
        <pc:sldMkLst>
          <pc:docMk/>
          <pc:sldMk cId="161501808" sldId="287"/>
        </pc:sldMkLst>
        <pc:spChg chg="del">
          <ac:chgData name="Mikael Wallmark" userId="875ead566d909e31" providerId="LiveId" clId="{F64EDD66-AEA8-4BF0-87AF-0F208E0000CF}" dt="2024-06-25T08:45:45.128" v="165" actId="931"/>
          <ac:spMkLst>
            <pc:docMk/>
            <pc:sldMk cId="161501808" sldId="287"/>
            <ac:spMk id="3" creationId="{341E3BAF-4C6E-26E1-863A-D703FF34CF68}"/>
          </ac:spMkLst>
        </pc:spChg>
        <pc:picChg chg="add mod">
          <ac:chgData name="Mikael Wallmark" userId="875ead566d909e31" providerId="LiveId" clId="{F64EDD66-AEA8-4BF0-87AF-0F208E0000CF}" dt="2024-06-25T08:46:05.861" v="171" actId="14100"/>
          <ac:picMkLst>
            <pc:docMk/>
            <pc:sldMk cId="161501808" sldId="287"/>
            <ac:picMk id="5" creationId="{28BC9265-0994-84D7-97CD-268463472C3E}"/>
          </ac:picMkLst>
        </pc:picChg>
      </pc:sldChg>
      <pc:sldChg chg="del">
        <pc:chgData name="Mikael Wallmark" userId="875ead566d909e31" providerId="LiveId" clId="{F64EDD66-AEA8-4BF0-87AF-0F208E0000CF}" dt="2024-06-24T15:20:40.622" v="15" actId="47"/>
        <pc:sldMkLst>
          <pc:docMk/>
          <pc:sldMk cId="3261157129" sldId="287"/>
        </pc:sldMkLst>
      </pc:sldChg>
      <pc:sldChg chg="addSp delSp modSp new mod">
        <pc:chgData name="Mikael Wallmark" userId="875ead566d909e31" providerId="LiveId" clId="{F64EDD66-AEA8-4BF0-87AF-0F208E0000CF}" dt="2024-06-25T08:56:41.525" v="179" actId="14100"/>
        <pc:sldMkLst>
          <pc:docMk/>
          <pc:sldMk cId="1227138928" sldId="288"/>
        </pc:sldMkLst>
        <pc:spChg chg="del">
          <ac:chgData name="Mikael Wallmark" userId="875ead566d909e31" providerId="LiveId" clId="{F64EDD66-AEA8-4BF0-87AF-0F208E0000CF}" dt="2024-06-25T08:56:19.785" v="173" actId="931"/>
          <ac:spMkLst>
            <pc:docMk/>
            <pc:sldMk cId="1227138928" sldId="288"/>
            <ac:spMk id="3" creationId="{5EA7F0DB-59FD-D477-6130-D7498C9630EB}"/>
          </ac:spMkLst>
        </pc:spChg>
        <pc:picChg chg="add mod">
          <ac:chgData name="Mikael Wallmark" userId="875ead566d909e31" providerId="LiveId" clId="{F64EDD66-AEA8-4BF0-87AF-0F208E0000CF}" dt="2024-06-25T08:56:41.525" v="179" actId="14100"/>
          <ac:picMkLst>
            <pc:docMk/>
            <pc:sldMk cId="1227138928" sldId="288"/>
            <ac:picMk id="5" creationId="{58084832-DE25-3A3D-3E00-10A627D47D08}"/>
          </ac:picMkLst>
        </pc:picChg>
      </pc:sldChg>
      <pc:sldChg chg="del">
        <pc:chgData name="Mikael Wallmark" userId="875ead566d909e31" providerId="LiveId" clId="{F64EDD66-AEA8-4BF0-87AF-0F208E0000CF}" dt="2024-06-24T15:20:40.622" v="15" actId="47"/>
        <pc:sldMkLst>
          <pc:docMk/>
          <pc:sldMk cId="2428861086" sldId="288"/>
        </pc:sldMkLst>
      </pc:sldChg>
      <pc:sldChg chg="addSp delSp modSp new mod">
        <pc:chgData name="Mikael Wallmark" userId="875ead566d909e31" providerId="LiveId" clId="{F64EDD66-AEA8-4BF0-87AF-0F208E0000CF}" dt="2024-06-25T09:04:45.382" v="187" actId="14100"/>
        <pc:sldMkLst>
          <pc:docMk/>
          <pc:sldMk cId="2409198264" sldId="289"/>
        </pc:sldMkLst>
        <pc:spChg chg="del">
          <ac:chgData name="Mikael Wallmark" userId="875ead566d909e31" providerId="LiveId" clId="{F64EDD66-AEA8-4BF0-87AF-0F208E0000CF}" dt="2024-06-25T09:04:25.026" v="181" actId="931"/>
          <ac:spMkLst>
            <pc:docMk/>
            <pc:sldMk cId="2409198264" sldId="289"/>
            <ac:spMk id="3" creationId="{52855AAF-CFF0-CE38-0EBD-8562A62E1F6A}"/>
          </ac:spMkLst>
        </pc:spChg>
        <pc:picChg chg="add mod">
          <ac:chgData name="Mikael Wallmark" userId="875ead566d909e31" providerId="LiveId" clId="{F64EDD66-AEA8-4BF0-87AF-0F208E0000CF}" dt="2024-06-25T09:04:45.382" v="187" actId="14100"/>
          <ac:picMkLst>
            <pc:docMk/>
            <pc:sldMk cId="2409198264" sldId="289"/>
            <ac:picMk id="5" creationId="{DC0F6A22-0B4B-F77B-CC23-044598E7AB59}"/>
          </ac:picMkLst>
        </pc:picChg>
      </pc:sldChg>
      <pc:sldChg chg="del">
        <pc:chgData name="Mikael Wallmark" userId="875ead566d909e31" providerId="LiveId" clId="{F64EDD66-AEA8-4BF0-87AF-0F208E0000CF}" dt="2024-06-24T15:20:40.622" v="15" actId="47"/>
        <pc:sldMkLst>
          <pc:docMk/>
          <pc:sldMk cId="2638994093" sldId="289"/>
        </pc:sldMkLst>
      </pc:sldChg>
      <pc:sldChg chg="addSp delSp modSp new mod">
        <pc:chgData name="Mikael Wallmark" userId="875ead566d909e31" providerId="LiveId" clId="{F64EDD66-AEA8-4BF0-87AF-0F208E0000CF}" dt="2024-06-25T09:11:42.978" v="195" actId="14100"/>
        <pc:sldMkLst>
          <pc:docMk/>
          <pc:sldMk cId="1343189796" sldId="290"/>
        </pc:sldMkLst>
        <pc:spChg chg="del">
          <ac:chgData name="Mikael Wallmark" userId="875ead566d909e31" providerId="LiveId" clId="{F64EDD66-AEA8-4BF0-87AF-0F208E0000CF}" dt="2024-06-25T09:11:25.051" v="189" actId="931"/>
          <ac:spMkLst>
            <pc:docMk/>
            <pc:sldMk cId="1343189796" sldId="290"/>
            <ac:spMk id="3" creationId="{BA91B665-DD87-2A91-5650-A32BCFF12BF9}"/>
          </ac:spMkLst>
        </pc:spChg>
        <pc:picChg chg="add mod">
          <ac:chgData name="Mikael Wallmark" userId="875ead566d909e31" providerId="LiveId" clId="{F64EDD66-AEA8-4BF0-87AF-0F208E0000CF}" dt="2024-06-25T09:11:42.978" v="195" actId="14100"/>
          <ac:picMkLst>
            <pc:docMk/>
            <pc:sldMk cId="1343189796" sldId="290"/>
            <ac:picMk id="5" creationId="{A23A828E-F634-BA90-6243-899BF08A2ED5}"/>
          </ac:picMkLst>
        </pc:picChg>
      </pc:sldChg>
      <pc:sldChg chg="del">
        <pc:chgData name="Mikael Wallmark" userId="875ead566d909e31" providerId="LiveId" clId="{F64EDD66-AEA8-4BF0-87AF-0F208E0000CF}" dt="2024-06-24T15:20:40.622" v="15" actId="47"/>
        <pc:sldMkLst>
          <pc:docMk/>
          <pc:sldMk cId="2473006313" sldId="290"/>
        </pc:sldMkLst>
      </pc:sldChg>
      <pc:sldChg chg="del">
        <pc:chgData name="Mikael Wallmark" userId="875ead566d909e31" providerId="LiveId" clId="{F64EDD66-AEA8-4BF0-87AF-0F208E0000CF}" dt="2024-06-24T15:20:40.622" v="15" actId="47"/>
        <pc:sldMkLst>
          <pc:docMk/>
          <pc:sldMk cId="755588757" sldId="291"/>
        </pc:sldMkLst>
      </pc:sldChg>
      <pc:sldChg chg="addSp delSp modSp new mod">
        <pc:chgData name="Mikael Wallmark" userId="875ead566d909e31" providerId="LiveId" clId="{F64EDD66-AEA8-4BF0-87AF-0F208E0000CF}" dt="2024-06-25T10:42:01.422" v="203" actId="14100"/>
        <pc:sldMkLst>
          <pc:docMk/>
          <pc:sldMk cId="2215269350" sldId="291"/>
        </pc:sldMkLst>
        <pc:spChg chg="del">
          <ac:chgData name="Mikael Wallmark" userId="875ead566d909e31" providerId="LiveId" clId="{F64EDD66-AEA8-4BF0-87AF-0F208E0000CF}" dt="2024-06-25T10:41:39.722" v="197" actId="931"/>
          <ac:spMkLst>
            <pc:docMk/>
            <pc:sldMk cId="2215269350" sldId="291"/>
            <ac:spMk id="3" creationId="{AACCA28C-A2BA-AB2F-1374-D3F0141B855A}"/>
          </ac:spMkLst>
        </pc:spChg>
        <pc:picChg chg="add mod">
          <ac:chgData name="Mikael Wallmark" userId="875ead566d909e31" providerId="LiveId" clId="{F64EDD66-AEA8-4BF0-87AF-0F208E0000CF}" dt="2024-06-25T10:42:01.422" v="203" actId="14100"/>
          <ac:picMkLst>
            <pc:docMk/>
            <pc:sldMk cId="2215269350" sldId="291"/>
            <ac:picMk id="5" creationId="{B4C4BD27-5502-D6C4-6B98-03D3EDEE24C3}"/>
          </ac:picMkLst>
        </pc:picChg>
      </pc:sldChg>
      <pc:sldChg chg="del">
        <pc:chgData name="Mikael Wallmark" userId="875ead566d909e31" providerId="LiveId" clId="{F64EDD66-AEA8-4BF0-87AF-0F208E0000CF}" dt="2024-06-24T15:20:40.622" v="15" actId="47"/>
        <pc:sldMkLst>
          <pc:docMk/>
          <pc:sldMk cId="2904795684" sldId="292"/>
        </pc:sldMkLst>
      </pc:sldChg>
      <pc:sldChg chg="addSp delSp modSp new mod">
        <pc:chgData name="Mikael Wallmark" userId="875ead566d909e31" providerId="LiveId" clId="{F64EDD66-AEA8-4BF0-87AF-0F208E0000CF}" dt="2024-06-25T10:52:33.113" v="211" actId="14100"/>
        <pc:sldMkLst>
          <pc:docMk/>
          <pc:sldMk cId="3942739954" sldId="292"/>
        </pc:sldMkLst>
        <pc:spChg chg="del">
          <ac:chgData name="Mikael Wallmark" userId="875ead566d909e31" providerId="LiveId" clId="{F64EDD66-AEA8-4BF0-87AF-0F208E0000CF}" dt="2024-06-25T10:52:07.389" v="205" actId="931"/>
          <ac:spMkLst>
            <pc:docMk/>
            <pc:sldMk cId="3942739954" sldId="292"/>
            <ac:spMk id="3" creationId="{81E7C446-7845-F8C3-1774-B9D25EC66E10}"/>
          </ac:spMkLst>
        </pc:spChg>
        <pc:picChg chg="add mod">
          <ac:chgData name="Mikael Wallmark" userId="875ead566d909e31" providerId="LiveId" clId="{F64EDD66-AEA8-4BF0-87AF-0F208E0000CF}" dt="2024-06-25T10:52:33.113" v="211" actId="14100"/>
          <ac:picMkLst>
            <pc:docMk/>
            <pc:sldMk cId="3942739954" sldId="292"/>
            <ac:picMk id="5" creationId="{D52932B9-6059-9F45-72A4-375A18C1D9F5}"/>
          </ac:picMkLst>
        </pc:picChg>
      </pc:sldChg>
      <pc:sldChg chg="addSp delSp modSp new mod">
        <pc:chgData name="Mikael Wallmark" userId="875ead566d909e31" providerId="LiveId" clId="{F64EDD66-AEA8-4BF0-87AF-0F208E0000CF}" dt="2024-06-25T10:57:06.788" v="219" actId="14100"/>
        <pc:sldMkLst>
          <pc:docMk/>
          <pc:sldMk cId="514299022" sldId="293"/>
        </pc:sldMkLst>
        <pc:spChg chg="del">
          <ac:chgData name="Mikael Wallmark" userId="875ead566d909e31" providerId="LiveId" clId="{F64EDD66-AEA8-4BF0-87AF-0F208E0000CF}" dt="2024-06-25T10:56:44.081" v="213" actId="931"/>
          <ac:spMkLst>
            <pc:docMk/>
            <pc:sldMk cId="514299022" sldId="293"/>
            <ac:spMk id="3" creationId="{5CDE39F1-589F-53DA-92E7-45B6EDF67D91}"/>
          </ac:spMkLst>
        </pc:spChg>
        <pc:picChg chg="add mod">
          <ac:chgData name="Mikael Wallmark" userId="875ead566d909e31" providerId="LiveId" clId="{F64EDD66-AEA8-4BF0-87AF-0F208E0000CF}" dt="2024-06-25T10:57:06.788" v="219" actId="14100"/>
          <ac:picMkLst>
            <pc:docMk/>
            <pc:sldMk cId="514299022" sldId="293"/>
            <ac:picMk id="5" creationId="{5B63E91D-4626-3921-E75F-D355171D27FC}"/>
          </ac:picMkLst>
        </pc:picChg>
      </pc:sldChg>
      <pc:sldChg chg="del">
        <pc:chgData name="Mikael Wallmark" userId="875ead566d909e31" providerId="LiveId" clId="{F64EDD66-AEA8-4BF0-87AF-0F208E0000CF}" dt="2024-06-24T15:20:24.172" v="14" actId="47"/>
        <pc:sldMkLst>
          <pc:docMk/>
          <pc:sldMk cId="1908957115" sldId="293"/>
        </pc:sldMkLst>
      </pc:sldChg>
      <pc:sldChg chg="addSp delSp modSp new mod">
        <pc:chgData name="Mikael Wallmark" userId="875ead566d909e31" providerId="LiveId" clId="{F64EDD66-AEA8-4BF0-87AF-0F208E0000CF}" dt="2024-06-25T11:11:21.653" v="227" actId="14100"/>
        <pc:sldMkLst>
          <pc:docMk/>
          <pc:sldMk cId="2355641989" sldId="294"/>
        </pc:sldMkLst>
        <pc:spChg chg="del">
          <ac:chgData name="Mikael Wallmark" userId="875ead566d909e31" providerId="LiveId" clId="{F64EDD66-AEA8-4BF0-87AF-0F208E0000CF}" dt="2024-06-25T11:11:01.071" v="221" actId="931"/>
          <ac:spMkLst>
            <pc:docMk/>
            <pc:sldMk cId="2355641989" sldId="294"/>
            <ac:spMk id="3" creationId="{BDF8373C-2DF0-E3EF-6117-9D3178B6B161}"/>
          </ac:spMkLst>
        </pc:spChg>
        <pc:picChg chg="add mod">
          <ac:chgData name="Mikael Wallmark" userId="875ead566d909e31" providerId="LiveId" clId="{F64EDD66-AEA8-4BF0-87AF-0F208E0000CF}" dt="2024-06-25T11:11:21.653" v="227" actId="14100"/>
          <ac:picMkLst>
            <pc:docMk/>
            <pc:sldMk cId="2355641989" sldId="294"/>
            <ac:picMk id="5" creationId="{FD6775D7-F1F8-DE1F-927B-51128E6ECEAF}"/>
          </ac:picMkLst>
        </pc:picChg>
      </pc:sldChg>
      <pc:sldChg chg="del">
        <pc:chgData name="Mikael Wallmark" userId="875ead566d909e31" providerId="LiveId" clId="{F64EDD66-AEA8-4BF0-87AF-0F208E0000CF}" dt="2024-06-24T15:20:24.172" v="14" actId="47"/>
        <pc:sldMkLst>
          <pc:docMk/>
          <pc:sldMk cId="2942743864" sldId="294"/>
        </pc:sldMkLst>
      </pc:sldChg>
      <pc:sldChg chg="addSp delSp modSp new mod">
        <pc:chgData name="Mikael Wallmark" userId="875ead566d909e31" providerId="LiveId" clId="{F64EDD66-AEA8-4BF0-87AF-0F208E0000CF}" dt="2024-06-25T11:34:02.377" v="243" actId="14100"/>
        <pc:sldMkLst>
          <pc:docMk/>
          <pc:sldMk cId="433542054" sldId="295"/>
        </pc:sldMkLst>
        <pc:spChg chg="del">
          <ac:chgData name="Mikael Wallmark" userId="875ead566d909e31" providerId="LiveId" clId="{F64EDD66-AEA8-4BF0-87AF-0F208E0000CF}" dt="2024-06-25T11:28:06.720" v="229" actId="931"/>
          <ac:spMkLst>
            <pc:docMk/>
            <pc:sldMk cId="433542054" sldId="295"/>
            <ac:spMk id="3" creationId="{8DC1EB13-4011-F2DF-0534-EE85C2606F38}"/>
          </ac:spMkLst>
        </pc:spChg>
        <pc:spChg chg="add del mod">
          <ac:chgData name="Mikael Wallmark" userId="875ead566d909e31" providerId="LiveId" clId="{F64EDD66-AEA8-4BF0-87AF-0F208E0000CF}" dt="2024-06-25T11:33:42.050" v="237" actId="931"/>
          <ac:spMkLst>
            <pc:docMk/>
            <pc:sldMk cId="433542054" sldId="295"/>
            <ac:spMk id="7" creationId="{6783F974-5B6E-EBA2-A476-129065EB1828}"/>
          </ac:spMkLst>
        </pc:spChg>
        <pc:picChg chg="add del mod">
          <ac:chgData name="Mikael Wallmark" userId="875ead566d909e31" providerId="LiveId" clId="{F64EDD66-AEA8-4BF0-87AF-0F208E0000CF}" dt="2024-06-25T11:33:31.286" v="236" actId="478"/>
          <ac:picMkLst>
            <pc:docMk/>
            <pc:sldMk cId="433542054" sldId="295"/>
            <ac:picMk id="5" creationId="{6CD13FCA-AAA2-94AB-BD54-F070F435FD70}"/>
          </ac:picMkLst>
        </pc:picChg>
        <pc:picChg chg="add mod">
          <ac:chgData name="Mikael Wallmark" userId="875ead566d909e31" providerId="LiveId" clId="{F64EDD66-AEA8-4BF0-87AF-0F208E0000CF}" dt="2024-06-25T11:34:02.377" v="243" actId="14100"/>
          <ac:picMkLst>
            <pc:docMk/>
            <pc:sldMk cId="433542054" sldId="295"/>
            <ac:picMk id="9" creationId="{37C60059-3467-8A29-7EDD-62704E70252E}"/>
          </ac:picMkLst>
        </pc:picChg>
      </pc:sldChg>
      <pc:sldChg chg="del">
        <pc:chgData name="Mikael Wallmark" userId="875ead566d909e31" providerId="LiveId" clId="{F64EDD66-AEA8-4BF0-87AF-0F208E0000CF}" dt="2024-06-24T15:20:24.172" v="14" actId="47"/>
        <pc:sldMkLst>
          <pc:docMk/>
          <pc:sldMk cId="3008716847" sldId="295"/>
        </pc:sldMkLst>
      </pc:sldChg>
      <pc:sldChg chg="addSp delSp modSp new mod">
        <pc:chgData name="Mikael Wallmark" userId="875ead566d909e31" providerId="LiveId" clId="{F64EDD66-AEA8-4BF0-87AF-0F208E0000CF}" dt="2024-06-25T12:24:52.071" v="261" actId="14100"/>
        <pc:sldMkLst>
          <pc:docMk/>
          <pc:sldMk cId="2813114410" sldId="296"/>
        </pc:sldMkLst>
        <pc:spChg chg="del">
          <ac:chgData name="Mikael Wallmark" userId="875ead566d909e31" providerId="LiveId" clId="{F64EDD66-AEA8-4BF0-87AF-0F208E0000CF}" dt="2024-06-25T11:58:20.426" v="245" actId="931"/>
          <ac:spMkLst>
            <pc:docMk/>
            <pc:sldMk cId="2813114410" sldId="296"/>
            <ac:spMk id="3" creationId="{50A9E7A4-E523-03B2-BDE1-3595A0E6363B}"/>
          </ac:spMkLst>
        </pc:spChg>
        <pc:spChg chg="add del mod">
          <ac:chgData name="Mikael Wallmark" userId="875ead566d909e31" providerId="LiveId" clId="{F64EDD66-AEA8-4BF0-87AF-0F208E0000CF}" dt="2024-06-25T12:24:32.593" v="255" actId="931"/>
          <ac:spMkLst>
            <pc:docMk/>
            <pc:sldMk cId="2813114410" sldId="296"/>
            <ac:spMk id="7" creationId="{84FBB6A1-33FC-38B9-7984-E4A9611A5095}"/>
          </ac:spMkLst>
        </pc:spChg>
        <pc:picChg chg="add del mod">
          <ac:chgData name="Mikael Wallmark" userId="875ead566d909e31" providerId="LiveId" clId="{F64EDD66-AEA8-4BF0-87AF-0F208E0000CF}" dt="2024-06-25T12:24:21.807" v="254" actId="478"/>
          <ac:picMkLst>
            <pc:docMk/>
            <pc:sldMk cId="2813114410" sldId="296"/>
            <ac:picMk id="5" creationId="{2416FE99-5946-40D7-93FA-2727242ADBA1}"/>
          </ac:picMkLst>
        </pc:picChg>
        <pc:picChg chg="add mod">
          <ac:chgData name="Mikael Wallmark" userId="875ead566d909e31" providerId="LiveId" clId="{F64EDD66-AEA8-4BF0-87AF-0F208E0000CF}" dt="2024-06-25T12:24:52.071" v="261" actId="14100"/>
          <ac:picMkLst>
            <pc:docMk/>
            <pc:sldMk cId="2813114410" sldId="296"/>
            <ac:picMk id="9" creationId="{88B0B68E-D795-4D25-41A1-D75D0A98357A}"/>
          </ac:picMkLst>
        </pc:picChg>
      </pc:sldChg>
      <pc:sldChg chg="del">
        <pc:chgData name="Mikael Wallmark" userId="875ead566d909e31" providerId="LiveId" clId="{F64EDD66-AEA8-4BF0-87AF-0F208E0000CF}" dt="2024-06-24T15:20:24.172" v="14" actId="47"/>
        <pc:sldMkLst>
          <pc:docMk/>
          <pc:sldMk cId="3963590069" sldId="296"/>
        </pc:sldMkLst>
      </pc:sldChg>
      <pc:sldChg chg="del">
        <pc:chgData name="Mikael Wallmark" userId="875ead566d909e31" providerId="LiveId" clId="{F64EDD66-AEA8-4BF0-87AF-0F208E0000CF}" dt="2024-06-24T15:20:18.275" v="13" actId="47"/>
        <pc:sldMkLst>
          <pc:docMk/>
          <pc:sldMk cId="941374649" sldId="297"/>
        </pc:sldMkLst>
      </pc:sldChg>
      <pc:sldChg chg="addSp delSp modSp new mod">
        <pc:chgData name="Mikael Wallmark" userId="875ead566d909e31" providerId="LiveId" clId="{F64EDD66-AEA8-4BF0-87AF-0F208E0000CF}" dt="2024-06-25T12:51:49.823" v="268" actId="14100"/>
        <pc:sldMkLst>
          <pc:docMk/>
          <pc:sldMk cId="2566906362" sldId="297"/>
        </pc:sldMkLst>
        <pc:spChg chg="del">
          <ac:chgData name="Mikael Wallmark" userId="875ead566d909e31" providerId="LiveId" clId="{F64EDD66-AEA8-4BF0-87AF-0F208E0000CF}" dt="2024-06-25T12:51:31.891" v="262" actId="931"/>
          <ac:spMkLst>
            <pc:docMk/>
            <pc:sldMk cId="2566906362" sldId="297"/>
            <ac:spMk id="3" creationId="{E0F099B0-CFD7-AA03-F9F5-8AD41128FF24}"/>
          </ac:spMkLst>
        </pc:spChg>
        <pc:picChg chg="add mod">
          <ac:chgData name="Mikael Wallmark" userId="875ead566d909e31" providerId="LiveId" clId="{F64EDD66-AEA8-4BF0-87AF-0F208E0000CF}" dt="2024-06-25T12:51:49.823" v="268" actId="14100"/>
          <ac:picMkLst>
            <pc:docMk/>
            <pc:sldMk cId="2566906362" sldId="297"/>
            <ac:picMk id="5" creationId="{7A520EAC-D417-66E1-FA16-7469F6EAB615}"/>
          </ac:picMkLst>
        </pc:picChg>
      </pc:sldChg>
      <pc:sldChg chg="addSp delSp modSp new mod">
        <pc:chgData name="Mikael Wallmark" userId="875ead566d909e31" providerId="LiveId" clId="{F64EDD66-AEA8-4BF0-87AF-0F208E0000CF}" dt="2024-06-25T12:58:07.644" v="276" actId="14100"/>
        <pc:sldMkLst>
          <pc:docMk/>
          <pc:sldMk cId="3276902546" sldId="298"/>
        </pc:sldMkLst>
        <pc:spChg chg="del">
          <ac:chgData name="Mikael Wallmark" userId="875ead566d909e31" providerId="LiveId" clId="{F64EDD66-AEA8-4BF0-87AF-0F208E0000CF}" dt="2024-06-25T12:57:46.984" v="270" actId="931"/>
          <ac:spMkLst>
            <pc:docMk/>
            <pc:sldMk cId="3276902546" sldId="298"/>
            <ac:spMk id="3" creationId="{6FCEE9CB-5A25-B659-46B3-2D9C1A3905A8}"/>
          </ac:spMkLst>
        </pc:spChg>
        <pc:picChg chg="add mod">
          <ac:chgData name="Mikael Wallmark" userId="875ead566d909e31" providerId="LiveId" clId="{F64EDD66-AEA8-4BF0-87AF-0F208E0000CF}" dt="2024-06-25T12:58:07.644" v="276" actId="14100"/>
          <ac:picMkLst>
            <pc:docMk/>
            <pc:sldMk cId="3276902546" sldId="298"/>
            <ac:picMk id="5" creationId="{8F229F26-D259-670F-3EAA-95CA65D7F888}"/>
          </ac:picMkLst>
        </pc:picChg>
      </pc:sldChg>
      <pc:sldChg chg="del">
        <pc:chgData name="Mikael Wallmark" userId="875ead566d909e31" providerId="LiveId" clId="{F64EDD66-AEA8-4BF0-87AF-0F208E0000CF}" dt="2024-06-24T15:20:18.275" v="13" actId="47"/>
        <pc:sldMkLst>
          <pc:docMk/>
          <pc:sldMk cId="3551675116" sldId="298"/>
        </pc:sldMkLst>
      </pc:sldChg>
      <pc:sldChg chg="addSp delSp modSp new mod">
        <pc:chgData name="Mikael Wallmark" userId="875ead566d909e31" providerId="LiveId" clId="{F64EDD66-AEA8-4BF0-87AF-0F208E0000CF}" dt="2024-06-25T13:12:19.631" v="289" actId="14100"/>
        <pc:sldMkLst>
          <pc:docMk/>
          <pc:sldMk cId="213650446" sldId="299"/>
        </pc:sldMkLst>
        <pc:spChg chg="del">
          <ac:chgData name="Mikael Wallmark" userId="875ead566d909e31" providerId="LiveId" clId="{F64EDD66-AEA8-4BF0-87AF-0F208E0000CF}" dt="2024-06-25T13:08:09.333" v="278" actId="931"/>
          <ac:spMkLst>
            <pc:docMk/>
            <pc:sldMk cId="213650446" sldId="299"/>
            <ac:spMk id="3" creationId="{8C171ABC-E631-8F05-15D7-75CC52C39C80}"/>
          </ac:spMkLst>
        </pc:spChg>
        <pc:spChg chg="add del mod">
          <ac:chgData name="Mikael Wallmark" userId="875ead566d909e31" providerId="LiveId" clId="{F64EDD66-AEA8-4BF0-87AF-0F208E0000CF}" dt="2024-06-25T13:11:48.522" v="283" actId="931"/>
          <ac:spMkLst>
            <pc:docMk/>
            <pc:sldMk cId="213650446" sldId="299"/>
            <ac:spMk id="7" creationId="{E894D736-B843-1D34-CE05-50843B34F240}"/>
          </ac:spMkLst>
        </pc:spChg>
        <pc:picChg chg="add del mod">
          <ac:chgData name="Mikael Wallmark" userId="875ead566d909e31" providerId="LiveId" clId="{F64EDD66-AEA8-4BF0-87AF-0F208E0000CF}" dt="2024-06-25T13:08:28.135" v="282" actId="478"/>
          <ac:picMkLst>
            <pc:docMk/>
            <pc:sldMk cId="213650446" sldId="299"/>
            <ac:picMk id="5" creationId="{7BFD4343-C4DB-20B1-19F7-4700F1FBE9CD}"/>
          </ac:picMkLst>
        </pc:picChg>
        <pc:picChg chg="add mod">
          <ac:chgData name="Mikael Wallmark" userId="875ead566d909e31" providerId="LiveId" clId="{F64EDD66-AEA8-4BF0-87AF-0F208E0000CF}" dt="2024-06-25T13:12:19.631" v="289" actId="14100"/>
          <ac:picMkLst>
            <pc:docMk/>
            <pc:sldMk cId="213650446" sldId="299"/>
            <ac:picMk id="9" creationId="{ACF815ED-502E-5079-7C8B-AECC85D7AA60}"/>
          </ac:picMkLst>
        </pc:picChg>
      </pc:sldChg>
      <pc:sldChg chg="del">
        <pc:chgData name="Mikael Wallmark" userId="875ead566d909e31" providerId="LiveId" clId="{F64EDD66-AEA8-4BF0-87AF-0F208E0000CF}" dt="2024-06-24T15:20:18.275" v="13" actId="47"/>
        <pc:sldMkLst>
          <pc:docMk/>
          <pc:sldMk cId="3362039150" sldId="299"/>
        </pc:sldMkLst>
      </pc:sldChg>
      <pc:sldChg chg="addSp delSp modSp new mod">
        <pc:chgData name="Mikael Wallmark" userId="875ead566d909e31" providerId="LiveId" clId="{F64EDD66-AEA8-4BF0-87AF-0F208E0000CF}" dt="2024-06-25T14:07:20.165" v="297" actId="14100"/>
        <pc:sldMkLst>
          <pc:docMk/>
          <pc:sldMk cId="451832729" sldId="300"/>
        </pc:sldMkLst>
        <pc:spChg chg="del">
          <ac:chgData name="Mikael Wallmark" userId="875ead566d909e31" providerId="LiveId" clId="{F64EDD66-AEA8-4BF0-87AF-0F208E0000CF}" dt="2024-06-25T14:06:56.957" v="291" actId="931"/>
          <ac:spMkLst>
            <pc:docMk/>
            <pc:sldMk cId="451832729" sldId="300"/>
            <ac:spMk id="3" creationId="{9EA34587-B052-6A4B-3FCB-3C6D14DA2944}"/>
          </ac:spMkLst>
        </pc:spChg>
        <pc:picChg chg="add mod">
          <ac:chgData name="Mikael Wallmark" userId="875ead566d909e31" providerId="LiveId" clId="{F64EDD66-AEA8-4BF0-87AF-0F208E0000CF}" dt="2024-06-25T14:07:20.165" v="297" actId="14100"/>
          <ac:picMkLst>
            <pc:docMk/>
            <pc:sldMk cId="451832729" sldId="300"/>
            <ac:picMk id="5" creationId="{9EA579EE-DA24-7E17-09D4-4D168E716CBD}"/>
          </ac:picMkLst>
        </pc:picChg>
      </pc:sldChg>
      <pc:sldChg chg="del">
        <pc:chgData name="Mikael Wallmark" userId="875ead566d909e31" providerId="LiveId" clId="{F64EDD66-AEA8-4BF0-87AF-0F208E0000CF}" dt="2024-06-24T15:20:18.275" v="13" actId="47"/>
        <pc:sldMkLst>
          <pc:docMk/>
          <pc:sldMk cId="1745195298" sldId="300"/>
        </pc:sldMkLst>
      </pc:sldChg>
      <pc:sldChg chg="addSp delSp modSp new mod">
        <pc:chgData name="Mikael Wallmark" userId="875ead566d909e31" providerId="LiveId" clId="{F64EDD66-AEA8-4BF0-87AF-0F208E0000CF}" dt="2024-06-25T14:11:33.145" v="305" actId="14100"/>
        <pc:sldMkLst>
          <pc:docMk/>
          <pc:sldMk cId="107747261" sldId="301"/>
        </pc:sldMkLst>
        <pc:spChg chg="del">
          <ac:chgData name="Mikael Wallmark" userId="875ead566d909e31" providerId="LiveId" clId="{F64EDD66-AEA8-4BF0-87AF-0F208E0000CF}" dt="2024-06-25T14:11:14.714" v="299" actId="931"/>
          <ac:spMkLst>
            <pc:docMk/>
            <pc:sldMk cId="107747261" sldId="301"/>
            <ac:spMk id="3" creationId="{B8284308-B664-635B-EE55-04F624A2B87B}"/>
          </ac:spMkLst>
        </pc:spChg>
        <pc:picChg chg="add mod">
          <ac:chgData name="Mikael Wallmark" userId="875ead566d909e31" providerId="LiveId" clId="{F64EDD66-AEA8-4BF0-87AF-0F208E0000CF}" dt="2024-06-25T14:11:33.145" v="305" actId="14100"/>
          <ac:picMkLst>
            <pc:docMk/>
            <pc:sldMk cId="107747261" sldId="301"/>
            <ac:picMk id="5" creationId="{71DA3BCF-D654-89A7-32E7-4BF8092165ED}"/>
          </ac:picMkLst>
        </pc:picChg>
      </pc:sldChg>
      <pc:sldChg chg="del">
        <pc:chgData name="Mikael Wallmark" userId="875ead566d909e31" providerId="LiveId" clId="{F64EDD66-AEA8-4BF0-87AF-0F208E0000CF}" dt="2024-06-24T15:20:11.179" v="12" actId="47"/>
        <pc:sldMkLst>
          <pc:docMk/>
          <pc:sldMk cId="1595159136" sldId="301"/>
        </pc:sldMkLst>
      </pc:sldChg>
      <pc:sldChg chg="addSp delSp modSp new mod">
        <pc:chgData name="Mikael Wallmark" userId="875ead566d909e31" providerId="LiveId" clId="{F64EDD66-AEA8-4BF0-87AF-0F208E0000CF}" dt="2024-06-25T15:26:42.775" v="313" actId="14100"/>
        <pc:sldMkLst>
          <pc:docMk/>
          <pc:sldMk cId="126037292" sldId="302"/>
        </pc:sldMkLst>
        <pc:spChg chg="del">
          <ac:chgData name="Mikael Wallmark" userId="875ead566d909e31" providerId="LiveId" clId="{F64EDD66-AEA8-4BF0-87AF-0F208E0000CF}" dt="2024-06-25T15:26:23.502" v="307" actId="931"/>
          <ac:spMkLst>
            <pc:docMk/>
            <pc:sldMk cId="126037292" sldId="302"/>
            <ac:spMk id="3" creationId="{981E13B0-B358-26AD-E5FA-D6F26DF71A7E}"/>
          </ac:spMkLst>
        </pc:spChg>
        <pc:picChg chg="add mod">
          <ac:chgData name="Mikael Wallmark" userId="875ead566d909e31" providerId="LiveId" clId="{F64EDD66-AEA8-4BF0-87AF-0F208E0000CF}" dt="2024-06-25T15:26:42.775" v="313" actId="14100"/>
          <ac:picMkLst>
            <pc:docMk/>
            <pc:sldMk cId="126037292" sldId="302"/>
            <ac:picMk id="5" creationId="{88A2E640-86D7-74A2-1993-8BF8E5511F89}"/>
          </ac:picMkLst>
        </pc:picChg>
      </pc:sldChg>
      <pc:sldChg chg="del">
        <pc:chgData name="Mikael Wallmark" userId="875ead566d909e31" providerId="LiveId" clId="{F64EDD66-AEA8-4BF0-87AF-0F208E0000CF}" dt="2024-06-24T15:20:11.179" v="12" actId="47"/>
        <pc:sldMkLst>
          <pc:docMk/>
          <pc:sldMk cId="2741786400" sldId="302"/>
        </pc:sldMkLst>
      </pc:sldChg>
      <pc:sldChg chg="del">
        <pc:chgData name="Mikael Wallmark" userId="875ead566d909e31" providerId="LiveId" clId="{F64EDD66-AEA8-4BF0-87AF-0F208E0000CF}" dt="2024-06-24T15:20:11.179" v="12" actId="47"/>
        <pc:sldMkLst>
          <pc:docMk/>
          <pc:sldMk cId="1734506406" sldId="303"/>
        </pc:sldMkLst>
      </pc:sldChg>
      <pc:sldChg chg="addSp delSp modSp new mod">
        <pc:chgData name="Mikael Wallmark" userId="875ead566d909e31" providerId="LiveId" clId="{F64EDD66-AEA8-4BF0-87AF-0F208E0000CF}" dt="2024-06-25T19:02:37.190" v="325" actId="14100"/>
        <pc:sldMkLst>
          <pc:docMk/>
          <pc:sldMk cId="3987314896" sldId="303"/>
        </pc:sldMkLst>
        <pc:spChg chg="del">
          <ac:chgData name="Mikael Wallmark" userId="875ead566d909e31" providerId="LiveId" clId="{F64EDD66-AEA8-4BF0-87AF-0F208E0000CF}" dt="2024-06-25T19:01:57.301" v="315" actId="931"/>
          <ac:spMkLst>
            <pc:docMk/>
            <pc:sldMk cId="3987314896" sldId="303"/>
            <ac:spMk id="3" creationId="{F35DE3F0-2C7C-211A-30EB-FCDF596837A9}"/>
          </ac:spMkLst>
        </pc:spChg>
        <pc:spChg chg="add del mod">
          <ac:chgData name="Mikael Wallmark" userId="875ead566d909e31" providerId="LiveId" clId="{F64EDD66-AEA8-4BF0-87AF-0F208E0000CF}" dt="2024-06-25T19:02:18.018" v="319" actId="931"/>
          <ac:spMkLst>
            <pc:docMk/>
            <pc:sldMk cId="3987314896" sldId="303"/>
            <ac:spMk id="7" creationId="{BA32655F-00E1-DEF8-7E4A-73C543FC3F5A}"/>
          </ac:spMkLst>
        </pc:spChg>
        <pc:picChg chg="add del mod">
          <ac:chgData name="Mikael Wallmark" userId="875ead566d909e31" providerId="LiveId" clId="{F64EDD66-AEA8-4BF0-87AF-0F208E0000CF}" dt="2024-06-25T19:02:04.994" v="318" actId="478"/>
          <ac:picMkLst>
            <pc:docMk/>
            <pc:sldMk cId="3987314896" sldId="303"/>
            <ac:picMk id="5" creationId="{9645A7E8-C428-5C7A-1AE0-6E4AA91DFE9A}"/>
          </ac:picMkLst>
        </pc:picChg>
        <pc:picChg chg="add mod">
          <ac:chgData name="Mikael Wallmark" userId="875ead566d909e31" providerId="LiveId" clId="{F64EDD66-AEA8-4BF0-87AF-0F208E0000CF}" dt="2024-06-25T19:02:37.190" v="325" actId="14100"/>
          <ac:picMkLst>
            <pc:docMk/>
            <pc:sldMk cId="3987314896" sldId="303"/>
            <ac:picMk id="9" creationId="{5128B0C4-4C1B-A2CC-5271-91BB607FD5EF}"/>
          </ac:picMkLst>
        </pc:picChg>
      </pc:sldChg>
      <pc:sldChg chg="del">
        <pc:chgData name="Mikael Wallmark" userId="875ead566d909e31" providerId="LiveId" clId="{F64EDD66-AEA8-4BF0-87AF-0F208E0000CF}" dt="2024-06-24T15:20:11.179" v="12" actId="47"/>
        <pc:sldMkLst>
          <pc:docMk/>
          <pc:sldMk cId="545176703" sldId="304"/>
        </pc:sldMkLst>
      </pc:sldChg>
      <pc:sldChg chg="addSp delSp modSp new mod">
        <pc:chgData name="Mikael Wallmark" userId="875ead566d909e31" providerId="LiveId" clId="{F64EDD66-AEA8-4BF0-87AF-0F208E0000CF}" dt="2024-06-26T07:05:42.563" v="333" actId="14100"/>
        <pc:sldMkLst>
          <pc:docMk/>
          <pc:sldMk cId="3307501397" sldId="304"/>
        </pc:sldMkLst>
        <pc:spChg chg="del">
          <ac:chgData name="Mikael Wallmark" userId="875ead566d909e31" providerId="LiveId" clId="{F64EDD66-AEA8-4BF0-87AF-0F208E0000CF}" dt="2024-06-26T07:05:22.635" v="327" actId="931"/>
          <ac:spMkLst>
            <pc:docMk/>
            <pc:sldMk cId="3307501397" sldId="304"/>
            <ac:spMk id="3" creationId="{02161087-D936-C9C4-8D11-1CD00AF23240}"/>
          </ac:spMkLst>
        </pc:spChg>
        <pc:picChg chg="add mod">
          <ac:chgData name="Mikael Wallmark" userId="875ead566d909e31" providerId="LiveId" clId="{F64EDD66-AEA8-4BF0-87AF-0F208E0000CF}" dt="2024-06-26T07:05:42.563" v="333" actId="14100"/>
          <ac:picMkLst>
            <pc:docMk/>
            <pc:sldMk cId="3307501397" sldId="304"/>
            <ac:picMk id="5" creationId="{13D341BF-96B2-3FC3-F426-C0BCE1DF9358}"/>
          </ac:picMkLst>
        </pc:picChg>
      </pc:sldChg>
      <pc:sldChg chg="addSp delSp modSp new mod">
        <pc:chgData name="Mikael Wallmark" userId="875ead566d909e31" providerId="LiveId" clId="{F64EDD66-AEA8-4BF0-87AF-0F208E0000CF}" dt="2024-06-26T18:32:45.507" v="582" actId="14100"/>
        <pc:sldMkLst>
          <pc:docMk/>
          <pc:sldMk cId="357709193" sldId="305"/>
        </pc:sldMkLst>
        <pc:spChg chg="del">
          <ac:chgData name="Mikael Wallmark" userId="875ead566d909e31" providerId="LiveId" clId="{F64EDD66-AEA8-4BF0-87AF-0F208E0000CF}" dt="2024-06-26T18:32:23.396" v="576" actId="931"/>
          <ac:spMkLst>
            <pc:docMk/>
            <pc:sldMk cId="357709193" sldId="305"/>
            <ac:spMk id="3" creationId="{5840C9A6-63CB-94F5-93DB-27281908BB05}"/>
          </ac:spMkLst>
        </pc:spChg>
        <pc:picChg chg="add mod">
          <ac:chgData name="Mikael Wallmark" userId="875ead566d909e31" providerId="LiveId" clId="{F64EDD66-AEA8-4BF0-87AF-0F208E0000CF}" dt="2024-06-26T18:32:45.507" v="582" actId="14100"/>
          <ac:picMkLst>
            <pc:docMk/>
            <pc:sldMk cId="357709193" sldId="305"/>
            <ac:picMk id="5" creationId="{C1D087A9-DFB5-DD07-9996-CF434BE5F2BB}"/>
          </ac:picMkLst>
        </pc:picChg>
      </pc:sldChg>
      <pc:sldChg chg="del">
        <pc:chgData name="Mikael Wallmark" userId="875ead566d909e31" providerId="LiveId" clId="{F64EDD66-AEA8-4BF0-87AF-0F208E0000CF}" dt="2024-06-24T15:20:05.047" v="11" actId="47"/>
        <pc:sldMkLst>
          <pc:docMk/>
          <pc:sldMk cId="2585337950" sldId="305"/>
        </pc:sldMkLst>
      </pc:sldChg>
      <pc:sldChg chg="del">
        <pc:chgData name="Mikael Wallmark" userId="875ead566d909e31" providerId="LiveId" clId="{F64EDD66-AEA8-4BF0-87AF-0F208E0000CF}" dt="2024-06-24T15:20:05.047" v="11" actId="47"/>
        <pc:sldMkLst>
          <pc:docMk/>
          <pc:sldMk cId="535100941" sldId="306"/>
        </pc:sldMkLst>
      </pc:sldChg>
      <pc:sldChg chg="addSp delSp modSp new mod">
        <pc:chgData name="Mikael Wallmark" userId="875ead566d909e31" providerId="LiveId" clId="{F64EDD66-AEA8-4BF0-87AF-0F208E0000CF}" dt="2024-06-26T07:17:18.066" v="342" actId="14100"/>
        <pc:sldMkLst>
          <pc:docMk/>
          <pc:sldMk cId="2937571747" sldId="306"/>
        </pc:sldMkLst>
        <pc:spChg chg="del">
          <ac:chgData name="Mikael Wallmark" userId="875ead566d909e31" providerId="LiveId" clId="{F64EDD66-AEA8-4BF0-87AF-0F208E0000CF}" dt="2024-06-26T07:16:58.223" v="336" actId="931"/>
          <ac:spMkLst>
            <pc:docMk/>
            <pc:sldMk cId="2937571747" sldId="306"/>
            <ac:spMk id="3" creationId="{93DB7450-2848-A177-E255-B485FA31EFBC}"/>
          </ac:spMkLst>
        </pc:spChg>
        <pc:picChg chg="add mod">
          <ac:chgData name="Mikael Wallmark" userId="875ead566d909e31" providerId="LiveId" clId="{F64EDD66-AEA8-4BF0-87AF-0F208E0000CF}" dt="2024-06-26T07:17:18.066" v="342" actId="14100"/>
          <ac:picMkLst>
            <pc:docMk/>
            <pc:sldMk cId="2937571747" sldId="306"/>
            <ac:picMk id="5" creationId="{1F5E3493-20D5-C6F7-3717-333FD2B159CE}"/>
          </ac:picMkLst>
        </pc:picChg>
      </pc:sldChg>
      <pc:sldChg chg="addSp delSp modSp new mod">
        <pc:chgData name="Mikael Wallmark" userId="875ead566d909e31" providerId="LiveId" clId="{F64EDD66-AEA8-4BF0-87AF-0F208E0000CF}" dt="2024-06-26T07:25:31.701" v="350" actId="14100"/>
        <pc:sldMkLst>
          <pc:docMk/>
          <pc:sldMk cId="4052474523" sldId="307"/>
        </pc:sldMkLst>
        <pc:spChg chg="del">
          <ac:chgData name="Mikael Wallmark" userId="875ead566d909e31" providerId="LiveId" clId="{F64EDD66-AEA8-4BF0-87AF-0F208E0000CF}" dt="2024-06-26T07:25:13.741" v="344" actId="931"/>
          <ac:spMkLst>
            <pc:docMk/>
            <pc:sldMk cId="4052474523" sldId="307"/>
            <ac:spMk id="3" creationId="{55AC6875-D6A3-B071-5C47-ADEC92010B20}"/>
          </ac:spMkLst>
        </pc:spChg>
        <pc:picChg chg="add mod">
          <ac:chgData name="Mikael Wallmark" userId="875ead566d909e31" providerId="LiveId" clId="{F64EDD66-AEA8-4BF0-87AF-0F208E0000CF}" dt="2024-06-26T07:25:31.701" v="350" actId="14100"/>
          <ac:picMkLst>
            <pc:docMk/>
            <pc:sldMk cId="4052474523" sldId="307"/>
            <ac:picMk id="5" creationId="{8CCEDAA1-1639-C1F9-61FD-5DCD9333DB56}"/>
          </ac:picMkLst>
        </pc:picChg>
      </pc:sldChg>
      <pc:sldChg chg="addSp delSp modSp new mod">
        <pc:chgData name="Mikael Wallmark" userId="875ead566d909e31" providerId="LiveId" clId="{F64EDD66-AEA8-4BF0-87AF-0F208E0000CF}" dt="2024-06-26T07:42:25.252" v="358" actId="14100"/>
        <pc:sldMkLst>
          <pc:docMk/>
          <pc:sldMk cId="438407000" sldId="308"/>
        </pc:sldMkLst>
        <pc:spChg chg="del">
          <ac:chgData name="Mikael Wallmark" userId="875ead566d909e31" providerId="LiveId" clId="{F64EDD66-AEA8-4BF0-87AF-0F208E0000CF}" dt="2024-06-26T07:42:06.031" v="352" actId="931"/>
          <ac:spMkLst>
            <pc:docMk/>
            <pc:sldMk cId="438407000" sldId="308"/>
            <ac:spMk id="3" creationId="{6DC55363-62C3-FFE3-C0D0-FF24C9531264}"/>
          </ac:spMkLst>
        </pc:spChg>
        <pc:picChg chg="add mod">
          <ac:chgData name="Mikael Wallmark" userId="875ead566d909e31" providerId="LiveId" clId="{F64EDD66-AEA8-4BF0-87AF-0F208E0000CF}" dt="2024-06-26T07:42:25.252" v="358" actId="14100"/>
          <ac:picMkLst>
            <pc:docMk/>
            <pc:sldMk cId="438407000" sldId="308"/>
            <ac:picMk id="5" creationId="{F8C4500E-F744-5B87-0160-DB221A1DDC70}"/>
          </ac:picMkLst>
        </pc:picChg>
      </pc:sldChg>
      <pc:sldChg chg="del">
        <pc:chgData name="Mikael Wallmark" userId="875ead566d909e31" providerId="LiveId" clId="{F64EDD66-AEA8-4BF0-87AF-0F208E0000CF}" dt="2024-06-24T15:20:05.047" v="11" actId="47"/>
        <pc:sldMkLst>
          <pc:docMk/>
          <pc:sldMk cId="1348945669" sldId="308"/>
        </pc:sldMkLst>
      </pc:sldChg>
      <pc:sldChg chg="del">
        <pc:chgData name="Mikael Wallmark" userId="875ead566d909e31" providerId="LiveId" clId="{F64EDD66-AEA8-4BF0-87AF-0F208E0000CF}" dt="2024-06-24T15:20:05.047" v="11" actId="47"/>
        <pc:sldMkLst>
          <pc:docMk/>
          <pc:sldMk cId="398340919" sldId="309"/>
        </pc:sldMkLst>
      </pc:sldChg>
      <pc:sldChg chg="addSp delSp modSp new mod">
        <pc:chgData name="Mikael Wallmark" userId="875ead566d909e31" providerId="LiveId" clId="{F64EDD66-AEA8-4BF0-87AF-0F208E0000CF}" dt="2024-06-26T08:14:01.224" v="366" actId="14100"/>
        <pc:sldMkLst>
          <pc:docMk/>
          <pc:sldMk cId="2277636619" sldId="309"/>
        </pc:sldMkLst>
        <pc:spChg chg="del">
          <ac:chgData name="Mikael Wallmark" userId="875ead566d909e31" providerId="LiveId" clId="{F64EDD66-AEA8-4BF0-87AF-0F208E0000CF}" dt="2024-06-26T08:13:40.016" v="360" actId="931"/>
          <ac:spMkLst>
            <pc:docMk/>
            <pc:sldMk cId="2277636619" sldId="309"/>
            <ac:spMk id="3" creationId="{0909D54A-F65F-BC25-A861-DE65D380C310}"/>
          </ac:spMkLst>
        </pc:spChg>
        <pc:picChg chg="add mod">
          <ac:chgData name="Mikael Wallmark" userId="875ead566d909e31" providerId="LiveId" clId="{F64EDD66-AEA8-4BF0-87AF-0F208E0000CF}" dt="2024-06-26T08:14:01.224" v="366" actId="14100"/>
          <ac:picMkLst>
            <pc:docMk/>
            <pc:sldMk cId="2277636619" sldId="309"/>
            <ac:picMk id="5" creationId="{C700864A-A40F-1E1A-2A91-533E4A5A6156}"/>
          </ac:picMkLst>
        </pc:picChg>
      </pc:sldChg>
      <pc:sldChg chg="del">
        <pc:chgData name="Mikael Wallmark" userId="875ead566d909e31" providerId="LiveId" clId="{F64EDD66-AEA8-4BF0-87AF-0F208E0000CF}" dt="2024-06-24T15:20:05.047" v="11" actId="47"/>
        <pc:sldMkLst>
          <pc:docMk/>
          <pc:sldMk cId="1100768211" sldId="310"/>
        </pc:sldMkLst>
      </pc:sldChg>
      <pc:sldChg chg="addSp delSp modSp new mod">
        <pc:chgData name="Mikael Wallmark" userId="875ead566d909e31" providerId="LiveId" clId="{F64EDD66-AEA8-4BF0-87AF-0F208E0000CF}" dt="2024-06-26T08:25:34.020" v="375" actId="14100"/>
        <pc:sldMkLst>
          <pc:docMk/>
          <pc:sldMk cId="1493844312" sldId="310"/>
        </pc:sldMkLst>
        <pc:spChg chg="del">
          <ac:chgData name="Mikael Wallmark" userId="875ead566d909e31" providerId="LiveId" clId="{F64EDD66-AEA8-4BF0-87AF-0F208E0000CF}" dt="2024-06-26T08:25:09.432" v="368" actId="931"/>
          <ac:spMkLst>
            <pc:docMk/>
            <pc:sldMk cId="1493844312" sldId="310"/>
            <ac:spMk id="3" creationId="{3BC74712-3D39-56F5-6965-B5A1ED4E3028}"/>
          </ac:spMkLst>
        </pc:spChg>
        <pc:picChg chg="add mod">
          <ac:chgData name="Mikael Wallmark" userId="875ead566d909e31" providerId="LiveId" clId="{F64EDD66-AEA8-4BF0-87AF-0F208E0000CF}" dt="2024-06-26T08:25:34.020" v="375" actId="14100"/>
          <ac:picMkLst>
            <pc:docMk/>
            <pc:sldMk cId="1493844312" sldId="310"/>
            <ac:picMk id="5" creationId="{1ED77F85-651C-4710-E61E-A69D5BFB96C6}"/>
          </ac:picMkLst>
        </pc:picChg>
      </pc:sldChg>
      <pc:sldChg chg="addSp delSp modSp new mod">
        <pc:chgData name="Mikael Wallmark" userId="875ead566d909e31" providerId="LiveId" clId="{F64EDD66-AEA8-4BF0-87AF-0F208E0000CF}" dt="2024-06-26T09:06:51.711" v="383" actId="14100"/>
        <pc:sldMkLst>
          <pc:docMk/>
          <pc:sldMk cId="2443252271" sldId="311"/>
        </pc:sldMkLst>
        <pc:spChg chg="del">
          <ac:chgData name="Mikael Wallmark" userId="875ead566d909e31" providerId="LiveId" clId="{F64EDD66-AEA8-4BF0-87AF-0F208E0000CF}" dt="2024-06-26T09:06:28.828" v="377" actId="931"/>
          <ac:spMkLst>
            <pc:docMk/>
            <pc:sldMk cId="2443252271" sldId="311"/>
            <ac:spMk id="3" creationId="{4E7E3CE9-49ED-A61B-C257-1F4DE80D1ED9}"/>
          </ac:spMkLst>
        </pc:spChg>
        <pc:picChg chg="add mod">
          <ac:chgData name="Mikael Wallmark" userId="875ead566d909e31" providerId="LiveId" clId="{F64EDD66-AEA8-4BF0-87AF-0F208E0000CF}" dt="2024-06-26T09:06:51.711" v="383" actId="14100"/>
          <ac:picMkLst>
            <pc:docMk/>
            <pc:sldMk cId="2443252271" sldId="311"/>
            <ac:picMk id="5" creationId="{049DDFFF-C69B-B2DD-753C-233BC006C131}"/>
          </ac:picMkLst>
        </pc:picChg>
      </pc:sldChg>
      <pc:sldChg chg="del">
        <pc:chgData name="Mikael Wallmark" userId="875ead566d909e31" providerId="LiveId" clId="{F64EDD66-AEA8-4BF0-87AF-0F208E0000CF}" dt="2024-06-24T15:20:05.047" v="11" actId="47"/>
        <pc:sldMkLst>
          <pc:docMk/>
          <pc:sldMk cId="2463732231" sldId="311"/>
        </pc:sldMkLst>
      </pc:sldChg>
      <pc:sldChg chg="addSp delSp modSp new mod">
        <pc:chgData name="Mikael Wallmark" userId="875ead566d909e31" providerId="LiveId" clId="{F64EDD66-AEA8-4BF0-87AF-0F208E0000CF}" dt="2024-06-26T09:13:18.853" v="391" actId="14100"/>
        <pc:sldMkLst>
          <pc:docMk/>
          <pc:sldMk cId="2237595176" sldId="312"/>
        </pc:sldMkLst>
        <pc:spChg chg="del">
          <ac:chgData name="Mikael Wallmark" userId="875ead566d909e31" providerId="LiveId" clId="{F64EDD66-AEA8-4BF0-87AF-0F208E0000CF}" dt="2024-06-26T09:12:55.832" v="385" actId="931"/>
          <ac:spMkLst>
            <pc:docMk/>
            <pc:sldMk cId="2237595176" sldId="312"/>
            <ac:spMk id="3" creationId="{1FDB29B7-D686-B30A-141C-CEB07A18C6F7}"/>
          </ac:spMkLst>
        </pc:spChg>
        <pc:picChg chg="add mod">
          <ac:chgData name="Mikael Wallmark" userId="875ead566d909e31" providerId="LiveId" clId="{F64EDD66-AEA8-4BF0-87AF-0F208E0000CF}" dt="2024-06-26T09:13:18.853" v="391" actId="14100"/>
          <ac:picMkLst>
            <pc:docMk/>
            <pc:sldMk cId="2237595176" sldId="312"/>
            <ac:picMk id="5" creationId="{3C08C12F-5C44-481E-96B4-DC4AD4B63FDD}"/>
          </ac:picMkLst>
        </pc:picChg>
      </pc:sldChg>
      <pc:sldChg chg="del">
        <pc:chgData name="Mikael Wallmark" userId="875ead566d909e31" providerId="LiveId" clId="{F64EDD66-AEA8-4BF0-87AF-0F208E0000CF}" dt="2024-06-24T15:20:05.047" v="11" actId="47"/>
        <pc:sldMkLst>
          <pc:docMk/>
          <pc:sldMk cId="428745975" sldId="313"/>
        </pc:sldMkLst>
      </pc:sldChg>
      <pc:sldChg chg="addSp delSp modSp new mod">
        <pc:chgData name="Mikael Wallmark" userId="875ead566d909e31" providerId="LiveId" clId="{F64EDD66-AEA8-4BF0-87AF-0F208E0000CF}" dt="2024-06-26T09:21:14.577" v="399" actId="14100"/>
        <pc:sldMkLst>
          <pc:docMk/>
          <pc:sldMk cId="1695731886" sldId="313"/>
        </pc:sldMkLst>
        <pc:spChg chg="del">
          <ac:chgData name="Mikael Wallmark" userId="875ead566d909e31" providerId="LiveId" clId="{F64EDD66-AEA8-4BF0-87AF-0F208E0000CF}" dt="2024-06-26T09:20:47.316" v="393" actId="931"/>
          <ac:spMkLst>
            <pc:docMk/>
            <pc:sldMk cId="1695731886" sldId="313"/>
            <ac:spMk id="3" creationId="{29EBF0B5-628A-75F3-21D8-40887A16086D}"/>
          </ac:spMkLst>
        </pc:spChg>
        <pc:picChg chg="add mod">
          <ac:chgData name="Mikael Wallmark" userId="875ead566d909e31" providerId="LiveId" clId="{F64EDD66-AEA8-4BF0-87AF-0F208E0000CF}" dt="2024-06-26T09:21:14.577" v="399" actId="14100"/>
          <ac:picMkLst>
            <pc:docMk/>
            <pc:sldMk cId="1695731886" sldId="313"/>
            <ac:picMk id="5" creationId="{3624D42A-447D-37F2-EAA9-DB22E3D3875A}"/>
          </ac:picMkLst>
        </pc:picChg>
      </pc:sldChg>
      <pc:sldChg chg="del">
        <pc:chgData name="Mikael Wallmark" userId="875ead566d909e31" providerId="LiveId" clId="{F64EDD66-AEA8-4BF0-87AF-0F208E0000CF}" dt="2024-06-24T15:20:05.047" v="11" actId="47"/>
        <pc:sldMkLst>
          <pc:docMk/>
          <pc:sldMk cId="2355385149" sldId="314"/>
        </pc:sldMkLst>
      </pc:sldChg>
      <pc:sldChg chg="addSp delSp modSp new mod">
        <pc:chgData name="Mikael Wallmark" userId="875ead566d909e31" providerId="LiveId" clId="{F64EDD66-AEA8-4BF0-87AF-0F208E0000CF}" dt="2024-06-26T09:29:29.264" v="407" actId="14100"/>
        <pc:sldMkLst>
          <pc:docMk/>
          <pc:sldMk cId="2914506442" sldId="314"/>
        </pc:sldMkLst>
        <pc:spChg chg="del">
          <ac:chgData name="Mikael Wallmark" userId="875ead566d909e31" providerId="LiveId" clId="{F64EDD66-AEA8-4BF0-87AF-0F208E0000CF}" dt="2024-06-26T09:29:08.314" v="401" actId="931"/>
          <ac:spMkLst>
            <pc:docMk/>
            <pc:sldMk cId="2914506442" sldId="314"/>
            <ac:spMk id="3" creationId="{F10EE00D-E231-B099-210B-20BE63CAD0BB}"/>
          </ac:spMkLst>
        </pc:spChg>
        <pc:picChg chg="add mod">
          <ac:chgData name="Mikael Wallmark" userId="875ead566d909e31" providerId="LiveId" clId="{F64EDD66-AEA8-4BF0-87AF-0F208E0000CF}" dt="2024-06-26T09:29:29.264" v="407" actId="14100"/>
          <ac:picMkLst>
            <pc:docMk/>
            <pc:sldMk cId="2914506442" sldId="314"/>
            <ac:picMk id="5" creationId="{38498E8F-8FF4-388E-38EB-9B205B4441A7}"/>
          </ac:picMkLst>
        </pc:picChg>
      </pc:sldChg>
      <pc:sldChg chg="addSp delSp modSp new mod">
        <pc:chgData name="Mikael Wallmark" userId="875ead566d909e31" providerId="LiveId" clId="{F64EDD66-AEA8-4BF0-87AF-0F208E0000CF}" dt="2024-06-26T09:33:39.273" v="415" actId="14100"/>
        <pc:sldMkLst>
          <pc:docMk/>
          <pc:sldMk cId="1560353749" sldId="315"/>
        </pc:sldMkLst>
        <pc:spChg chg="del">
          <ac:chgData name="Mikael Wallmark" userId="875ead566d909e31" providerId="LiveId" clId="{F64EDD66-AEA8-4BF0-87AF-0F208E0000CF}" dt="2024-06-26T09:33:14.446" v="409" actId="931"/>
          <ac:spMkLst>
            <pc:docMk/>
            <pc:sldMk cId="1560353749" sldId="315"/>
            <ac:spMk id="3" creationId="{9E76D05F-2FEF-B08B-3E6E-2B07A2D8802B}"/>
          </ac:spMkLst>
        </pc:spChg>
        <pc:picChg chg="add mod">
          <ac:chgData name="Mikael Wallmark" userId="875ead566d909e31" providerId="LiveId" clId="{F64EDD66-AEA8-4BF0-87AF-0F208E0000CF}" dt="2024-06-26T09:33:39.273" v="415" actId="14100"/>
          <ac:picMkLst>
            <pc:docMk/>
            <pc:sldMk cId="1560353749" sldId="315"/>
            <ac:picMk id="5" creationId="{D966ECAC-BF40-E68E-6D05-4A4005136B48}"/>
          </ac:picMkLst>
        </pc:picChg>
      </pc:sldChg>
      <pc:sldChg chg="del">
        <pc:chgData name="Mikael Wallmark" userId="875ead566d909e31" providerId="LiveId" clId="{F64EDD66-AEA8-4BF0-87AF-0F208E0000CF}" dt="2024-06-24T15:20:05.047" v="11" actId="47"/>
        <pc:sldMkLst>
          <pc:docMk/>
          <pc:sldMk cId="2705966570" sldId="315"/>
        </pc:sldMkLst>
      </pc:sldChg>
      <pc:sldChg chg="addSp delSp modSp new mod">
        <pc:chgData name="Mikael Wallmark" userId="875ead566d909e31" providerId="LiveId" clId="{F64EDD66-AEA8-4BF0-87AF-0F208E0000CF}" dt="2024-06-26T10:14:40.309" v="425" actId="14100"/>
        <pc:sldMkLst>
          <pc:docMk/>
          <pc:sldMk cId="374618636" sldId="316"/>
        </pc:sldMkLst>
        <pc:spChg chg="del">
          <ac:chgData name="Mikael Wallmark" userId="875ead566d909e31" providerId="LiveId" clId="{F64EDD66-AEA8-4BF0-87AF-0F208E0000CF}" dt="2024-06-26T10:14:17.828" v="417" actId="931"/>
          <ac:spMkLst>
            <pc:docMk/>
            <pc:sldMk cId="374618636" sldId="316"/>
            <ac:spMk id="3" creationId="{653F1945-82C9-9D93-0B4B-1D1585708EB6}"/>
          </ac:spMkLst>
        </pc:spChg>
        <pc:picChg chg="add mod">
          <ac:chgData name="Mikael Wallmark" userId="875ead566d909e31" providerId="LiveId" clId="{F64EDD66-AEA8-4BF0-87AF-0F208E0000CF}" dt="2024-06-26T10:14:40.309" v="425" actId="14100"/>
          <ac:picMkLst>
            <pc:docMk/>
            <pc:sldMk cId="374618636" sldId="316"/>
            <ac:picMk id="5" creationId="{42C1380B-B308-3E1A-478F-61651C192770}"/>
          </ac:picMkLst>
        </pc:picChg>
      </pc:sldChg>
      <pc:sldChg chg="del">
        <pc:chgData name="Mikael Wallmark" userId="875ead566d909e31" providerId="LiveId" clId="{F64EDD66-AEA8-4BF0-87AF-0F208E0000CF}" dt="2024-06-24T15:20:05.047" v="11" actId="47"/>
        <pc:sldMkLst>
          <pc:docMk/>
          <pc:sldMk cId="2739269304" sldId="316"/>
        </pc:sldMkLst>
      </pc:sldChg>
      <pc:sldChg chg="addSp delSp modSp new mod">
        <pc:chgData name="Mikael Wallmark" userId="875ead566d909e31" providerId="LiveId" clId="{F64EDD66-AEA8-4BF0-87AF-0F208E0000CF}" dt="2024-06-26T12:00:31.540" v="443" actId="14100"/>
        <pc:sldMkLst>
          <pc:docMk/>
          <pc:sldMk cId="1039711801" sldId="317"/>
        </pc:sldMkLst>
        <pc:spChg chg="del">
          <ac:chgData name="Mikael Wallmark" userId="875ead566d909e31" providerId="LiveId" clId="{F64EDD66-AEA8-4BF0-87AF-0F208E0000CF}" dt="2024-06-26T11:58:11.506" v="427" actId="931"/>
          <ac:spMkLst>
            <pc:docMk/>
            <pc:sldMk cId="1039711801" sldId="317"/>
            <ac:spMk id="3" creationId="{7D9498CB-D39E-8A8D-7573-C24C74EF45FA}"/>
          </ac:spMkLst>
        </pc:spChg>
        <pc:spChg chg="add del mod">
          <ac:chgData name="Mikael Wallmark" userId="875ead566d909e31" providerId="LiveId" clId="{F64EDD66-AEA8-4BF0-87AF-0F208E0000CF}" dt="2024-06-26T12:00:10.248" v="437" actId="931"/>
          <ac:spMkLst>
            <pc:docMk/>
            <pc:sldMk cId="1039711801" sldId="317"/>
            <ac:spMk id="7" creationId="{10022B68-05E2-1CB4-FEC7-7164587A91A0}"/>
          </ac:spMkLst>
        </pc:spChg>
        <pc:picChg chg="add del mod">
          <ac:chgData name="Mikael Wallmark" userId="875ead566d909e31" providerId="LiveId" clId="{F64EDD66-AEA8-4BF0-87AF-0F208E0000CF}" dt="2024-06-26T11:58:58.284" v="436" actId="478"/>
          <ac:picMkLst>
            <pc:docMk/>
            <pc:sldMk cId="1039711801" sldId="317"/>
            <ac:picMk id="5" creationId="{08DBC8C5-917D-1A6C-7E34-C2AC5F251722}"/>
          </ac:picMkLst>
        </pc:picChg>
        <pc:picChg chg="add mod">
          <ac:chgData name="Mikael Wallmark" userId="875ead566d909e31" providerId="LiveId" clId="{F64EDD66-AEA8-4BF0-87AF-0F208E0000CF}" dt="2024-06-26T12:00:31.540" v="443" actId="14100"/>
          <ac:picMkLst>
            <pc:docMk/>
            <pc:sldMk cId="1039711801" sldId="317"/>
            <ac:picMk id="9" creationId="{BFFAB032-13D7-9ED2-31D1-52FF05F76D42}"/>
          </ac:picMkLst>
        </pc:picChg>
      </pc:sldChg>
      <pc:sldChg chg="addSp delSp modSp new mod">
        <pc:chgData name="Mikael Wallmark" userId="875ead566d909e31" providerId="LiveId" clId="{F64EDD66-AEA8-4BF0-87AF-0F208E0000CF}" dt="2024-06-26T12:08:59.315" v="451" actId="14100"/>
        <pc:sldMkLst>
          <pc:docMk/>
          <pc:sldMk cId="3675571686" sldId="318"/>
        </pc:sldMkLst>
        <pc:spChg chg="del">
          <ac:chgData name="Mikael Wallmark" userId="875ead566d909e31" providerId="LiveId" clId="{F64EDD66-AEA8-4BF0-87AF-0F208E0000CF}" dt="2024-06-26T12:08:25.542" v="445" actId="931"/>
          <ac:spMkLst>
            <pc:docMk/>
            <pc:sldMk cId="3675571686" sldId="318"/>
            <ac:spMk id="3" creationId="{FFA33F91-0EC2-FF04-787A-5AC84D38637D}"/>
          </ac:spMkLst>
        </pc:spChg>
        <pc:picChg chg="add mod">
          <ac:chgData name="Mikael Wallmark" userId="875ead566d909e31" providerId="LiveId" clId="{F64EDD66-AEA8-4BF0-87AF-0F208E0000CF}" dt="2024-06-26T12:08:59.315" v="451" actId="14100"/>
          <ac:picMkLst>
            <pc:docMk/>
            <pc:sldMk cId="3675571686" sldId="318"/>
            <ac:picMk id="5" creationId="{F790E302-0A09-90D0-A2D6-469DA530C481}"/>
          </ac:picMkLst>
        </pc:picChg>
      </pc:sldChg>
      <pc:sldChg chg="addSp delSp modSp new mod">
        <pc:chgData name="Mikael Wallmark" userId="875ead566d909e31" providerId="LiveId" clId="{F64EDD66-AEA8-4BF0-87AF-0F208E0000CF}" dt="2024-06-26T12:15:58.834" v="459" actId="14100"/>
        <pc:sldMkLst>
          <pc:docMk/>
          <pc:sldMk cId="807291476" sldId="319"/>
        </pc:sldMkLst>
        <pc:spChg chg="del">
          <ac:chgData name="Mikael Wallmark" userId="875ead566d909e31" providerId="LiveId" clId="{F64EDD66-AEA8-4BF0-87AF-0F208E0000CF}" dt="2024-06-26T12:15:38.592" v="453" actId="931"/>
          <ac:spMkLst>
            <pc:docMk/>
            <pc:sldMk cId="807291476" sldId="319"/>
            <ac:spMk id="3" creationId="{BDF8B222-BDE7-4D82-968B-4E3A0956D303}"/>
          </ac:spMkLst>
        </pc:spChg>
        <pc:picChg chg="add mod">
          <ac:chgData name="Mikael Wallmark" userId="875ead566d909e31" providerId="LiveId" clId="{F64EDD66-AEA8-4BF0-87AF-0F208E0000CF}" dt="2024-06-26T12:15:58.834" v="459" actId="14100"/>
          <ac:picMkLst>
            <pc:docMk/>
            <pc:sldMk cId="807291476" sldId="319"/>
            <ac:picMk id="5" creationId="{DA3845A5-A97B-42CA-2319-F2FD12ED806A}"/>
          </ac:picMkLst>
        </pc:picChg>
      </pc:sldChg>
      <pc:sldChg chg="addSp delSp modSp new mod">
        <pc:chgData name="Mikael Wallmark" userId="875ead566d909e31" providerId="LiveId" clId="{F64EDD66-AEA8-4BF0-87AF-0F208E0000CF}" dt="2024-06-26T12:25:54.973" v="467" actId="14100"/>
        <pc:sldMkLst>
          <pc:docMk/>
          <pc:sldMk cId="3306726110" sldId="320"/>
        </pc:sldMkLst>
        <pc:spChg chg="del">
          <ac:chgData name="Mikael Wallmark" userId="875ead566d909e31" providerId="LiveId" clId="{F64EDD66-AEA8-4BF0-87AF-0F208E0000CF}" dt="2024-06-26T12:25:33.312" v="461" actId="931"/>
          <ac:spMkLst>
            <pc:docMk/>
            <pc:sldMk cId="3306726110" sldId="320"/>
            <ac:spMk id="3" creationId="{FA0448C9-DCAA-754D-F62F-CA4D0F10ADE1}"/>
          </ac:spMkLst>
        </pc:spChg>
        <pc:picChg chg="add mod">
          <ac:chgData name="Mikael Wallmark" userId="875ead566d909e31" providerId="LiveId" clId="{F64EDD66-AEA8-4BF0-87AF-0F208E0000CF}" dt="2024-06-26T12:25:54.973" v="467" actId="14100"/>
          <ac:picMkLst>
            <pc:docMk/>
            <pc:sldMk cId="3306726110" sldId="320"/>
            <ac:picMk id="5" creationId="{9714DA37-CE2D-4E50-1662-90CC564DE78C}"/>
          </ac:picMkLst>
        </pc:picChg>
      </pc:sldChg>
      <pc:sldChg chg="addSp delSp modSp new mod">
        <pc:chgData name="Mikael Wallmark" userId="875ead566d909e31" providerId="LiveId" clId="{F64EDD66-AEA8-4BF0-87AF-0F208E0000CF}" dt="2024-06-26T12:59:52.035" v="476" actId="14100"/>
        <pc:sldMkLst>
          <pc:docMk/>
          <pc:sldMk cId="2618231426" sldId="321"/>
        </pc:sldMkLst>
        <pc:spChg chg="del">
          <ac:chgData name="Mikael Wallmark" userId="875ead566d909e31" providerId="LiveId" clId="{F64EDD66-AEA8-4BF0-87AF-0F208E0000CF}" dt="2024-06-26T12:59:29.402" v="469" actId="931"/>
          <ac:spMkLst>
            <pc:docMk/>
            <pc:sldMk cId="2618231426" sldId="321"/>
            <ac:spMk id="3" creationId="{C293C9D6-33CA-444B-B2BB-8A287E878D82}"/>
          </ac:spMkLst>
        </pc:spChg>
        <pc:picChg chg="add mod">
          <ac:chgData name="Mikael Wallmark" userId="875ead566d909e31" providerId="LiveId" clId="{F64EDD66-AEA8-4BF0-87AF-0F208E0000CF}" dt="2024-06-26T12:59:52.035" v="476" actId="14100"/>
          <ac:picMkLst>
            <pc:docMk/>
            <pc:sldMk cId="2618231426" sldId="321"/>
            <ac:picMk id="5" creationId="{8EAEE069-ABD1-5671-FD3E-B82336A87A76}"/>
          </ac:picMkLst>
        </pc:picChg>
      </pc:sldChg>
      <pc:sldChg chg="addSp delSp modSp new mod">
        <pc:chgData name="Mikael Wallmark" userId="875ead566d909e31" providerId="LiveId" clId="{F64EDD66-AEA8-4BF0-87AF-0F208E0000CF}" dt="2024-06-26T13:03:24.410" v="484" actId="14100"/>
        <pc:sldMkLst>
          <pc:docMk/>
          <pc:sldMk cId="82999317" sldId="322"/>
        </pc:sldMkLst>
        <pc:spChg chg="del">
          <ac:chgData name="Mikael Wallmark" userId="875ead566d909e31" providerId="LiveId" clId="{F64EDD66-AEA8-4BF0-87AF-0F208E0000CF}" dt="2024-06-26T13:02:42.236" v="478" actId="931"/>
          <ac:spMkLst>
            <pc:docMk/>
            <pc:sldMk cId="82999317" sldId="322"/>
            <ac:spMk id="3" creationId="{A75BEE8E-A59E-72F9-4715-9C7CC7FA7D2B}"/>
          </ac:spMkLst>
        </pc:spChg>
        <pc:picChg chg="add mod">
          <ac:chgData name="Mikael Wallmark" userId="875ead566d909e31" providerId="LiveId" clId="{F64EDD66-AEA8-4BF0-87AF-0F208E0000CF}" dt="2024-06-26T13:03:24.410" v="484" actId="14100"/>
          <ac:picMkLst>
            <pc:docMk/>
            <pc:sldMk cId="82999317" sldId="322"/>
            <ac:picMk id="5" creationId="{E2D17870-02BF-78F1-A6BE-939C107C0723}"/>
          </ac:picMkLst>
        </pc:picChg>
      </pc:sldChg>
      <pc:sldChg chg="addSp delSp modSp new mod">
        <pc:chgData name="Mikael Wallmark" userId="875ead566d909e31" providerId="LiveId" clId="{F64EDD66-AEA8-4BF0-87AF-0F208E0000CF}" dt="2024-06-26T13:37:36.756" v="492" actId="14100"/>
        <pc:sldMkLst>
          <pc:docMk/>
          <pc:sldMk cId="391673053" sldId="323"/>
        </pc:sldMkLst>
        <pc:spChg chg="del">
          <ac:chgData name="Mikael Wallmark" userId="875ead566d909e31" providerId="LiveId" clId="{F64EDD66-AEA8-4BF0-87AF-0F208E0000CF}" dt="2024-06-26T13:37:12.293" v="486" actId="931"/>
          <ac:spMkLst>
            <pc:docMk/>
            <pc:sldMk cId="391673053" sldId="323"/>
            <ac:spMk id="3" creationId="{01CC1BD5-5A37-3117-BAA8-80D0EFED8A6F}"/>
          </ac:spMkLst>
        </pc:spChg>
        <pc:picChg chg="add mod">
          <ac:chgData name="Mikael Wallmark" userId="875ead566d909e31" providerId="LiveId" clId="{F64EDD66-AEA8-4BF0-87AF-0F208E0000CF}" dt="2024-06-26T13:37:36.756" v="492" actId="14100"/>
          <ac:picMkLst>
            <pc:docMk/>
            <pc:sldMk cId="391673053" sldId="323"/>
            <ac:picMk id="5" creationId="{E8BC232D-1EFC-55DD-6EE8-13D990EF7004}"/>
          </ac:picMkLst>
        </pc:picChg>
      </pc:sldChg>
      <pc:sldChg chg="addSp delSp modSp new mod">
        <pc:chgData name="Mikael Wallmark" userId="875ead566d909e31" providerId="LiveId" clId="{F64EDD66-AEA8-4BF0-87AF-0F208E0000CF}" dt="2024-06-26T13:48:27.722" v="500" actId="14100"/>
        <pc:sldMkLst>
          <pc:docMk/>
          <pc:sldMk cId="467343476" sldId="324"/>
        </pc:sldMkLst>
        <pc:spChg chg="del">
          <ac:chgData name="Mikael Wallmark" userId="875ead566d909e31" providerId="LiveId" clId="{F64EDD66-AEA8-4BF0-87AF-0F208E0000CF}" dt="2024-06-26T13:48:06.338" v="494" actId="931"/>
          <ac:spMkLst>
            <pc:docMk/>
            <pc:sldMk cId="467343476" sldId="324"/>
            <ac:spMk id="3" creationId="{AD6ACA50-374A-EE78-AAB7-01017ABC7E7D}"/>
          </ac:spMkLst>
        </pc:spChg>
        <pc:picChg chg="add mod">
          <ac:chgData name="Mikael Wallmark" userId="875ead566d909e31" providerId="LiveId" clId="{F64EDD66-AEA8-4BF0-87AF-0F208E0000CF}" dt="2024-06-26T13:48:27.722" v="500" actId="14100"/>
          <ac:picMkLst>
            <pc:docMk/>
            <pc:sldMk cId="467343476" sldId="324"/>
            <ac:picMk id="5" creationId="{3E9702EB-F2BA-2C8C-9120-5093585BC574}"/>
          </ac:picMkLst>
        </pc:picChg>
      </pc:sldChg>
      <pc:sldChg chg="add del">
        <pc:chgData name="Mikael Wallmark" userId="875ead566d909e31" providerId="LiveId" clId="{F64EDD66-AEA8-4BF0-87AF-0F208E0000CF}" dt="2024-06-26T13:48:38.632" v="502" actId="2890"/>
        <pc:sldMkLst>
          <pc:docMk/>
          <pc:sldMk cId="2998108152" sldId="325"/>
        </pc:sldMkLst>
      </pc:sldChg>
      <pc:sldChg chg="addSp delSp modSp new mod">
        <pc:chgData name="Mikael Wallmark" userId="875ead566d909e31" providerId="LiveId" clId="{F64EDD66-AEA8-4BF0-87AF-0F208E0000CF}" dt="2024-06-26T13:59:38.190" v="519" actId="14100"/>
        <pc:sldMkLst>
          <pc:docMk/>
          <pc:sldMk cId="3211837419" sldId="325"/>
        </pc:sldMkLst>
        <pc:spChg chg="del">
          <ac:chgData name="Mikael Wallmark" userId="875ead566d909e31" providerId="LiveId" clId="{F64EDD66-AEA8-4BF0-87AF-0F208E0000CF}" dt="2024-06-26T13:57:19.799" v="504" actId="931"/>
          <ac:spMkLst>
            <pc:docMk/>
            <pc:sldMk cId="3211837419" sldId="325"/>
            <ac:spMk id="3" creationId="{FECB4681-9BB1-88FB-3C56-9F8D267877FF}"/>
          </ac:spMkLst>
        </pc:spChg>
        <pc:spChg chg="add del mod">
          <ac:chgData name="Mikael Wallmark" userId="875ead566d909e31" providerId="LiveId" clId="{F64EDD66-AEA8-4BF0-87AF-0F208E0000CF}" dt="2024-06-26T13:59:17.199" v="513" actId="931"/>
          <ac:spMkLst>
            <pc:docMk/>
            <pc:sldMk cId="3211837419" sldId="325"/>
            <ac:spMk id="7" creationId="{A09A55DD-5E61-F1F5-B358-E9C59837F0B7}"/>
          </ac:spMkLst>
        </pc:spChg>
        <pc:picChg chg="add del mod">
          <ac:chgData name="Mikael Wallmark" userId="875ead566d909e31" providerId="LiveId" clId="{F64EDD66-AEA8-4BF0-87AF-0F208E0000CF}" dt="2024-06-26T13:58:25.198" v="512" actId="478"/>
          <ac:picMkLst>
            <pc:docMk/>
            <pc:sldMk cId="3211837419" sldId="325"/>
            <ac:picMk id="5" creationId="{0C61C2FB-F392-01D6-84D1-036A761933F5}"/>
          </ac:picMkLst>
        </pc:picChg>
        <pc:picChg chg="add mod">
          <ac:chgData name="Mikael Wallmark" userId="875ead566d909e31" providerId="LiveId" clId="{F64EDD66-AEA8-4BF0-87AF-0F208E0000CF}" dt="2024-06-26T13:59:38.190" v="519" actId="14100"/>
          <ac:picMkLst>
            <pc:docMk/>
            <pc:sldMk cId="3211837419" sldId="325"/>
            <ac:picMk id="9" creationId="{0FE6014E-1D29-5E79-7C93-25618057546E}"/>
          </ac:picMkLst>
        </pc:picChg>
      </pc:sldChg>
      <pc:sldChg chg="addSp delSp modSp new mod">
        <pc:chgData name="Mikael Wallmark" userId="875ead566d909e31" providerId="LiveId" clId="{F64EDD66-AEA8-4BF0-87AF-0F208E0000CF}" dt="2024-06-26T14:05:57.209" v="526" actId="14100"/>
        <pc:sldMkLst>
          <pc:docMk/>
          <pc:sldMk cId="3811593355" sldId="326"/>
        </pc:sldMkLst>
        <pc:spChg chg="del">
          <ac:chgData name="Mikael Wallmark" userId="875ead566d909e31" providerId="LiveId" clId="{F64EDD66-AEA8-4BF0-87AF-0F208E0000CF}" dt="2024-06-26T14:05:36.173" v="520" actId="931"/>
          <ac:spMkLst>
            <pc:docMk/>
            <pc:sldMk cId="3811593355" sldId="326"/>
            <ac:spMk id="3" creationId="{EF2B5D8A-66CE-8B32-7FEC-511A4D009914}"/>
          </ac:spMkLst>
        </pc:spChg>
        <pc:picChg chg="add mod">
          <ac:chgData name="Mikael Wallmark" userId="875ead566d909e31" providerId="LiveId" clId="{F64EDD66-AEA8-4BF0-87AF-0F208E0000CF}" dt="2024-06-26T14:05:57.209" v="526" actId="14100"/>
          <ac:picMkLst>
            <pc:docMk/>
            <pc:sldMk cId="3811593355" sldId="326"/>
            <ac:picMk id="5" creationId="{45EF40DE-CCF8-DC8D-02C0-000420AF2614}"/>
          </ac:picMkLst>
        </pc:picChg>
      </pc:sldChg>
      <pc:sldChg chg="addSp delSp modSp new mod">
        <pc:chgData name="Mikael Wallmark" userId="875ead566d909e31" providerId="LiveId" clId="{F64EDD66-AEA8-4BF0-87AF-0F208E0000CF}" dt="2024-06-26T14:28:06.344" v="534" actId="14100"/>
        <pc:sldMkLst>
          <pc:docMk/>
          <pc:sldMk cId="4004932780" sldId="327"/>
        </pc:sldMkLst>
        <pc:spChg chg="del">
          <ac:chgData name="Mikael Wallmark" userId="875ead566d909e31" providerId="LiveId" clId="{F64EDD66-AEA8-4BF0-87AF-0F208E0000CF}" dt="2024-06-26T14:27:47.675" v="528" actId="931"/>
          <ac:spMkLst>
            <pc:docMk/>
            <pc:sldMk cId="4004932780" sldId="327"/>
            <ac:spMk id="3" creationId="{2C68E001-6A50-3C8E-DB3D-4F59993C938C}"/>
          </ac:spMkLst>
        </pc:spChg>
        <pc:picChg chg="add mod">
          <ac:chgData name="Mikael Wallmark" userId="875ead566d909e31" providerId="LiveId" clId="{F64EDD66-AEA8-4BF0-87AF-0F208E0000CF}" dt="2024-06-26T14:28:06.344" v="534" actId="14100"/>
          <ac:picMkLst>
            <pc:docMk/>
            <pc:sldMk cId="4004932780" sldId="327"/>
            <ac:picMk id="5" creationId="{AC257A22-2F3D-006E-0A09-14A4D8785921}"/>
          </ac:picMkLst>
        </pc:picChg>
      </pc:sldChg>
      <pc:sldChg chg="addSp delSp modSp new mod">
        <pc:chgData name="Mikael Wallmark" userId="875ead566d909e31" providerId="LiveId" clId="{F64EDD66-AEA8-4BF0-87AF-0F208E0000CF}" dt="2024-06-26T14:38:29.108" v="542" actId="14100"/>
        <pc:sldMkLst>
          <pc:docMk/>
          <pc:sldMk cId="532907231" sldId="328"/>
        </pc:sldMkLst>
        <pc:spChg chg="del">
          <ac:chgData name="Mikael Wallmark" userId="875ead566d909e31" providerId="LiveId" clId="{F64EDD66-AEA8-4BF0-87AF-0F208E0000CF}" dt="2024-06-26T14:38:11.735" v="536" actId="931"/>
          <ac:spMkLst>
            <pc:docMk/>
            <pc:sldMk cId="532907231" sldId="328"/>
            <ac:spMk id="3" creationId="{401F7C2B-6523-3308-BAEF-D8681CAE3285}"/>
          </ac:spMkLst>
        </pc:spChg>
        <pc:picChg chg="add mod">
          <ac:chgData name="Mikael Wallmark" userId="875ead566d909e31" providerId="LiveId" clId="{F64EDD66-AEA8-4BF0-87AF-0F208E0000CF}" dt="2024-06-26T14:38:29.108" v="542" actId="14100"/>
          <ac:picMkLst>
            <pc:docMk/>
            <pc:sldMk cId="532907231" sldId="328"/>
            <ac:picMk id="5" creationId="{DB8056FD-D1FB-5816-7423-75F59F6014F3}"/>
          </ac:picMkLst>
        </pc:picChg>
      </pc:sldChg>
      <pc:sldChg chg="addSp delSp modSp new mod">
        <pc:chgData name="Mikael Wallmark" userId="875ead566d909e31" providerId="LiveId" clId="{F64EDD66-AEA8-4BF0-87AF-0F208E0000CF}" dt="2024-06-26T14:49:03.709" v="550" actId="14100"/>
        <pc:sldMkLst>
          <pc:docMk/>
          <pc:sldMk cId="399206836" sldId="329"/>
        </pc:sldMkLst>
        <pc:spChg chg="del">
          <ac:chgData name="Mikael Wallmark" userId="875ead566d909e31" providerId="LiveId" clId="{F64EDD66-AEA8-4BF0-87AF-0F208E0000CF}" dt="2024-06-26T14:48:43.556" v="544" actId="931"/>
          <ac:spMkLst>
            <pc:docMk/>
            <pc:sldMk cId="399206836" sldId="329"/>
            <ac:spMk id="3" creationId="{4F6E5603-1636-13F4-40DA-AAC7F73EC52D}"/>
          </ac:spMkLst>
        </pc:spChg>
        <pc:picChg chg="add mod">
          <ac:chgData name="Mikael Wallmark" userId="875ead566d909e31" providerId="LiveId" clId="{F64EDD66-AEA8-4BF0-87AF-0F208E0000CF}" dt="2024-06-26T14:49:03.709" v="550" actId="14100"/>
          <ac:picMkLst>
            <pc:docMk/>
            <pc:sldMk cId="399206836" sldId="329"/>
            <ac:picMk id="5" creationId="{0308D0A7-7E43-ACAE-14B4-FC2AFA0249DE}"/>
          </ac:picMkLst>
        </pc:picChg>
      </pc:sldChg>
      <pc:sldChg chg="addSp delSp modSp new mod">
        <pc:chgData name="Mikael Wallmark" userId="875ead566d909e31" providerId="LiveId" clId="{F64EDD66-AEA8-4BF0-87AF-0F208E0000CF}" dt="2024-06-26T14:57:08.188" v="558" actId="14100"/>
        <pc:sldMkLst>
          <pc:docMk/>
          <pc:sldMk cId="743740626" sldId="330"/>
        </pc:sldMkLst>
        <pc:spChg chg="del">
          <ac:chgData name="Mikael Wallmark" userId="875ead566d909e31" providerId="LiveId" clId="{F64EDD66-AEA8-4BF0-87AF-0F208E0000CF}" dt="2024-06-26T14:56:49.435" v="552" actId="931"/>
          <ac:spMkLst>
            <pc:docMk/>
            <pc:sldMk cId="743740626" sldId="330"/>
            <ac:spMk id="3" creationId="{3FE59038-D1AD-CE70-21C7-F219783127CB}"/>
          </ac:spMkLst>
        </pc:spChg>
        <pc:picChg chg="add mod">
          <ac:chgData name="Mikael Wallmark" userId="875ead566d909e31" providerId="LiveId" clId="{F64EDD66-AEA8-4BF0-87AF-0F208E0000CF}" dt="2024-06-26T14:57:08.188" v="558" actId="14100"/>
          <ac:picMkLst>
            <pc:docMk/>
            <pc:sldMk cId="743740626" sldId="330"/>
            <ac:picMk id="5" creationId="{E8327F3C-1828-0A7C-C938-48A706932717}"/>
          </ac:picMkLst>
        </pc:picChg>
      </pc:sldChg>
      <pc:sldChg chg="addSp delSp modSp new mod">
        <pc:chgData name="Mikael Wallmark" userId="875ead566d909e31" providerId="LiveId" clId="{F64EDD66-AEA8-4BF0-87AF-0F208E0000CF}" dt="2024-06-26T16:00:08.545" v="567" actId="14100"/>
        <pc:sldMkLst>
          <pc:docMk/>
          <pc:sldMk cId="2269274670" sldId="331"/>
        </pc:sldMkLst>
        <pc:spChg chg="del">
          <ac:chgData name="Mikael Wallmark" userId="875ead566d909e31" providerId="LiveId" clId="{F64EDD66-AEA8-4BF0-87AF-0F208E0000CF}" dt="2024-06-26T15:59:33.075" v="560" actId="931"/>
          <ac:spMkLst>
            <pc:docMk/>
            <pc:sldMk cId="2269274670" sldId="331"/>
            <ac:spMk id="3" creationId="{EE934531-85E0-F150-286C-A7EBF2C59FB5}"/>
          </ac:spMkLst>
        </pc:spChg>
        <pc:picChg chg="add mod">
          <ac:chgData name="Mikael Wallmark" userId="875ead566d909e31" providerId="LiveId" clId="{F64EDD66-AEA8-4BF0-87AF-0F208E0000CF}" dt="2024-06-26T16:00:08.545" v="567" actId="14100"/>
          <ac:picMkLst>
            <pc:docMk/>
            <pc:sldMk cId="2269274670" sldId="331"/>
            <ac:picMk id="5" creationId="{69F68C8B-F73D-8950-8FE4-7A9D0CB738C1}"/>
          </ac:picMkLst>
        </pc:picChg>
      </pc:sldChg>
      <pc:sldChg chg="addSp delSp modSp new mod">
        <pc:chgData name="Mikael Wallmark" userId="875ead566d909e31" providerId="LiveId" clId="{F64EDD66-AEA8-4BF0-87AF-0F208E0000CF}" dt="2024-06-26T16:14:03.543" v="575" actId="14100"/>
        <pc:sldMkLst>
          <pc:docMk/>
          <pc:sldMk cId="3769596236" sldId="332"/>
        </pc:sldMkLst>
        <pc:spChg chg="del">
          <ac:chgData name="Mikael Wallmark" userId="875ead566d909e31" providerId="LiveId" clId="{F64EDD66-AEA8-4BF0-87AF-0F208E0000CF}" dt="2024-06-26T16:13:43.858" v="569" actId="931"/>
          <ac:spMkLst>
            <pc:docMk/>
            <pc:sldMk cId="3769596236" sldId="332"/>
            <ac:spMk id="3" creationId="{BAAD4598-6781-3574-1D32-3203CE19826C}"/>
          </ac:spMkLst>
        </pc:spChg>
        <pc:picChg chg="add mod">
          <ac:chgData name="Mikael Wallmark" userId="875ead566d909e31" providerId="LiveId" clId="{F64EDD66-AEA8-4BF0-87AF-0F208E0000CF}" dt="2024-06-26T16:14:03.543" v="575" actId="14100"/>
          <ac:picMkLst>
            <pc:docMk/>
            <pc:sldMk cId="3769596236" sldId="332"/>
            <ac:picMk id="5" creationId="{54B383B1-1AAA-902C-59EE-A06C613E3503}"/>
          </ac:picMkLst>
        </pc:picChg>
      </pc:sldChg>
    </pc:docChg>
  </pc:docChgLst>
  <pc:docChgLst>
    <pc:chgData name="Mikael Wallmark" userId="875ead566d909e31" providerId="LiveId" clId="{34A7C83A-091E-458C-A8C3-3DFBE46E8048}"/>
    <pc:docChg chg="custSel modSld">
      <pc:chgData name="Mikael Wallmark" userId="875ead566d909e31" providerId="LiveId" clId="{34A7C83A-091E-458C-A8C3-3DFBE46E8048}" dt="2024-06-27T10:43:58.615" v="7" actId="14100"/>
      <pc:docMkLst>
        <pc:docMk/>
      </pc:docMkLst>
      <pc:sldChg chg="addSp delSp modSp mod">
        <pc:chgData name="Mikael Wallmark" userId="875ead566d909e31" providerId="LiveId" clId="{34A7C83A-091E-458C-A8C3-3DFBE46E8048}" dt="2024-06-27T10:43:58.615" v="7" actId="14100"/>
        <pc:sldMkLst>
          <pc:docMk/>
          <pc:sldMk cId="145135238" sldId="283"/>
        </pc:sldMkLst>
        <pc:spChg chg="add del mod">
          <ac:chgData name="Mikael Wallmark" userId="875ead566d909e31" providerId="LiveId" clId="{34A7C83A-091E-458C-A8C3-3DFBE46E8048}" dt="2024-06-27T10:43:33.885" v="1" actId="931"/>
          <ac:spMkLst>
            <pc:docMk/>
            <pc:sldMk cId="145135238" sldId="283"/>
            <ac:spMk id="4" creationId="{7174D064-F786-B99C-2098-90C8050650B5}"/>
          </ac:spMkLst>
        </pc:spChg>
        <pc:picChg chg="del">
          <ac:chgData name="Mikael Wallmark" userId="875ead566d909e31" providerId="LiveId" clId="{34A7C83A-091E-458C-A8C3-3DFBE46E8048}" dt="2024-06-27T10:42:57.784" v="0" actId="478"/>
          <ac:picMkLst>
            <pc:docMk/>
            <pc:sldMk cId="145135238" sldId="283"/>
            <ac:picMk id="5" creationId="{0E6F68A5-AF29-A04A-A119-8653EEBDC765}"/>
          </ac:picMkLst>
        </pc:picChg>
        <pc:picChg chg="add mod">
          <ac:chgData name="Mikael Wallmark" userId="875ead566d909e31" providerId="LiveId" clId="{34A7C83A-091E-458C-A8C3-3DFBE46E8048}" dt="2024-06-27T10:43:58.615" v="7" actId="14100"/>
          <ac:picMkLst>
            <pc:docMk/>
            <pc:sldMk cId="145135238" sldId="283"/>
            <ac:picMk id="7" creationId="{048AD080-C96A-21FC-3A55-C80CF8B6F96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019C9-F995-4B1C-9786-5E63F90B70ED}" type="datetimeFigureOut">
              <a:rPr lang="sv-SE" smtClean="0"/>
              <a:t>2024-06-27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ECB3B-2E02-47F3-9BFF-D567F17CE31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35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8537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6329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1671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9221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9152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8758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2789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282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5119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4662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7078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4171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4420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510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5180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1057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81008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15877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55008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0176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34423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9527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6542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19922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82082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52146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3139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44610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09921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2722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00636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44820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8892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3436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96329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31384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21643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4467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61208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32513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09944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07628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93700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7134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30182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29799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76895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57291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60235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38411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60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09514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61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35039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62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66126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23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0531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2881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1029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68E2F6-A867-5FDC-2F72-F05ECEF59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90AB4FC-4186-5599-CB68-BE3CD9E7A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F085AF-3F4C-C5DE-912E-D79B8C27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306ADA5-792E-1D1F-393C-966BC648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CA5971-4740-972A-1F1A-09ECAB98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9621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A9384D-1C73-5D52-2D9F-9A938EBA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6AF69AA-C27D-F719-A1B2-9B3F45169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A165697-ECC1-9F3E-24A5-265D3CB5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AF7662-36B6-3322-8A40-2AEB43169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2D8E218-6C58-474A-E0DB-22CCC274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883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A05EEABC-575A-FA33-C8AD-EB1377070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8475419-09F6-3F39-075C-AE2F15561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3E52E31-745C-8F9F-156C-C37CC8853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C3BAF1-2C50-DCD5-09A6-9EAF0DD5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466B0E-3E08-D517-1DE1-EAC7B8551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605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239E82-8A32-B945-653F-2370AC54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48CCB2-90C2-705B-BCCB-668C17EDE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F244584-9C6D-4132-EDF8-6F16DF31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8577600-1446-0AB2-E3BD-37341DF08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6A168D0-A8FE-98F1-E110-7B69E190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720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4C8BF9-C0AF-1199-EC6C-C79345CB0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F008C11-0A0E-7472-5222-65A9B5561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063EF8B-6847-1FD2-8E8C-8B0EEA3C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2A6465B-C0EC-466C-5ADD-01B1D1931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FE81A00-93A6-753A-03C9-5C005FFE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4555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7C58D4-8250-A773-29CD-3B6C7BB5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0435E6-D27F-464D-9F17-7690B7534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F3C2553-7987-44EE-31B8-565818645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92B9D59-B24E-07E7-D1C7-DCC6ED30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9781A10-3956-080C-54F1-277AB40C9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EE25DB0-36A7-29D0-0CF0-870227A92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06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15A122-7F90-9E95-73B1-9D78BBB89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3E2130B-4A54-51BA-343A-FA27572C0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8676F38-DB67-66B7-45B0-35703C562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F8B1842-E619-05F5-B4E4-B667EA8DEF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881ABDD-CCBB-C83D-2D2C-9E3A99E9B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1A062A5-1CBB-A478-8546-9C63F863E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2024-06-27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A96CA73-1CB6-FAAD-9C5A-CEA095B2E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D61FE60-1822-6BD8-E74A-2EDB3D77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82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751B07-B389-EBE4-7BDB-A747EAD68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83F774D-C32F-2858-51F8-63E4E825A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8B6F6CA-618A-23DF-A494-34E3EDE14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72850AD-C1D2-8E9F-49BB-A2A3385F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5153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AD0A80C-793E-4EDE-560F-91680BCD9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C9196AC-C284-4054-1091-718144D6D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D9102C3-6703-11BE-1CBB-DC0311481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1952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86E70C-3065-C6EF-AA9A-C290CFC06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826C71-6FD7-0F04-0C13-37F844514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9F5DD58-217C-534A-DE9A-3915DBCAF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DA81BE3-C384-FC6A-E253-6777820A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DDCDFF5-4160-4709-C6CA-42ECA1FA0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AB6B1AE-4027-CD50-C443-F8029126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721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B0A23D-BDAD-9561-184D-2ADBC7C5D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D4A18D0-8116-66CA-D347-06D4E9A54B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FAC100C-5281-78C8-7B74-287872FC6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335E938-BB9A-918D-5634-5162E8B28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9534909-4F9C-84B5-3A62-67B37C56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5416CBA-954A-D17B-A6E4-8081D12D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316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5763943-E81B-753F-1B9E-96C28618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2A7E15-CC0C-74A7-C862-291890957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95177EC-5241-9018-B773-AB6421624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E85920-3C9B-4476-9968-F41895E94159}" type="datetimeFigureOut">
              <a:rPr lang="sv-SE" smtClean="0"/>
              <a:t>2024-06-27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AA13A86-7C79-DAE2-7264-37D4B2C31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B7407B-DA87-03AF-9117-173631BBE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52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81569A-1F8B-6BC7-DB52-31C6313DED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AA52216-141B-3820-24BD-297A22ACB4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 descr="En bild som visar text, Teckensnitt, skärmbild, Grafik&#10;&#10;Automatiskt genererad beskrivning">
            <a:extLst>
              <a:ext uri="{FF2B5EF4-FFF2-40B4-BE49-F238E27FC236}">
                <a16:creationId xmlns:a16="http://schemas.microsoft.com/office/drawing/2014/main" id="{9F5922EF-DEC6-2A4E-59DB-FF2F94846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9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D67330-9E6B-B7BC-F924-EADEB1A6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288A7653-F66C-0277-F94C-C833CF11E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774654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0190F5-2B1E-F773-0AAD-30E55DE4D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91252F5E-A735-99D4-DF03-B54C79C3A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349367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82052C-02EF-19B5-0410-EEB4D76E1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CEDD95F8-B70F-D581-0E69-B5416D157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171535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8A5595-AC97-9595-0F7B-0488497AB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innehåll 6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048AD080-C96A-21FC-3A55-C80CF8B6F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5135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E93BAE-C7CD-1FFC-C456-2F5693CF0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833B0A7B-E9E6-DC9F-077B-3236275DA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817985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C5F8A5-107C-C053-C777-1B3C64F74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skärmbild, text, Teckensnitt, algebra&#10;&#10;Automatiskt genererad beskrivning">
            <a:extLst>
              <a:ext uri="{FF2B5EF4-FFF2-40B4-BE49-F238E27FC236}">
                <a16:creationId xmlns:a16="http://schemas.microsoft.com/office/drawing/2014/main" id="{CD5CDE7E-6B4A-3A3C-EFDE-D4BF8EC4E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032312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541EB9-E66C-F3C7-0F99-EBADAE30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1C373AD2-290D-023B-A3D7-004B790FD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516074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9C69BA-8BC1-537C-16E4-0817A8385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28BC9265-0994-84D7-97CD-268463472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61501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3E0F04-9015-05E6-8BFC-9BFA731DA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58084832-DE25-3A3D-3E00-10A627D47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227138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E31B7A-16F5-5CB9-B6DC-47592FA5C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DC0F6A22-0B4B-F77B-CC23-044598E7A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409198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4F9494-AAF7-E38C-A789-0F328805C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Teckensnitt, skärmbild, brev&#10;&#10;Automatiskt genererad beskrivning">
            <a:extLst>
              <a:ext uri="{FF2B5EF4-FFF2-40B4-BE49-F238E27FC236}">
                <a16:creationId xmlns:a16="http://schemas.microsoft.com/office/drawing/2014/main" id="{72399156-DF19-11C6-1510-187787DDF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4" name="Bildobjekt 3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DD927085-693A-C626-CA97-B02255672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40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8C9684-426B-8B7A-592E-46B99C701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A23A828E-F634-BA90-6243-899BF08A2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343189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26784B-F6C1-06F2-BCE5-F76FC0FA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diagram, text, linje, Graf&#10;&#10;Automatiskt genererad beskrivning">
            <a:extLst>
              <a:ext uri="{FF2B5EF4-FFF2-40B4-BE49-F238E27FC236}">
                <a16:creationId xmlns:a16="http://schemas.microsoft.com/office/drawing/2014/main" id="{B4C4BD27-5502-D6C4-6B98-03D3EDEE2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215269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78C954-5BBD-C0DB-67D2-E91D6312B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diagram, linje, skärmbild&#10;&#10;Automatiskt genererad beskrivning">
            <a:extLst>
              <a:ext uri="{FF2B5EF4-FFF2-40B4-BE49-F238E27FC236}">
                <a16:creationId xmlns:a16="http://schemas.microsoft.com/office/drawing/2014/main" id="{D52932B9-6059-9F45-72A4-375A18C1D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42739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303235-871C-CAF4-5A8C-93BD6866E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5B63E91D-4626-3921-E75F-D355171D2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514299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D4D4C7-B203-7700-9D6B-87579E90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FD6775D7-F1F8-DE1F-927B-51128E6EC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355641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0A07DB-4B84-4B91-0269-473477076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37C60059-3467-8A29-7EDD-62704E702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33542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2FB0B7-E3E6-6C18-1D2F-46BA5CAE2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design&#10;&#10;Automatiskt genererad beskrivning">
            <a:extLst>
              <a:ext uri="{FF2B5EF4-FFF2-40B4-BE49-F238E27FC236}">
                <a16:creationId xmlns:a16="http://schemas.microsoft.com/office/drawing/2014/main" id="{88B0B68E-D795-4D25-41A1-D75D0A983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813114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4C6263-7C08-5DD2-3F6F-B3401E79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7A520EAC-D417-66E1-FA16-7469F6EAB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566906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2E9A8D-A7C9-3144-347C-3FB71AC2F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8F229F26-D259-670F-3EAA-95CA65D7F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276902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89E1DD-48DA-71CD-1E63-45C7F3D90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diagram&#10;&#10;Automatiskt genererad beskrivning">
            <a:extLst>
              <a:ext uri="{FF2B5EF4-FFF2-40B4-BE49-F238E27FC236}">
                <a16:creationId xmlns:a16="http://schemas.microsoft.com/office/drawing/2014/main" id="{ACF815ED-502E-5079-7C8B-AECC85D7A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13650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CFA8DC-E578-FC40-F9F2-962691845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DB288773-383A-8D5F-AFDB-7DD2E0877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062201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168AFF-A106-CC40-ABE3-2281865DF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brev&#10;&#10;Automatiskt genererad beskrivning">
            <a:extLst>
              <a:ext uri="{FF2B5EF4-FFF2-40B4-BE49-F238E27FC236}">
                <a16:creationId xmlns:a16="http://schemas.microsoft.com/office/drawing/2014/main" id="{9EA579EE-DA24-7E17-09D4-4D168E716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51832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6295EF-4421-30CA-1B30-86F662C7F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71DA3BCF-D654-89A7-32E7-4BF809216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07747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A92229-4C6F-C1C1-B1DE-91C87D246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88A2E640-86D7-74A2-1993-8BF8E5511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26037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1C61DA-818D-C604-D9A6-7661818E8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5128B0C4-4C1B-A2CC-5271-91BB607FD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87314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739EE1-2BB2-C3F1-A78C-C1C0B6E99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13D341BF-96B2-3FC3-F426-C0BCE1DF9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307501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A2EA0F-FDE6-541D-0146-1A75BAF58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diagram, Teckensnitt&#10;&#10;Automatiskt genererad beskrivning">
            <a:extLst>
              <a:ext uri="{FF2B5EF4-FFF2-40B4-BE49-F238E27FC236}">
                <a16:creationId xmlns:a16="http://schemas.microsoft.com/office/drawing/2014/main" id="{C1D087A9-DFB5-DD07-9996-CF434BE5F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57709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DEBECA-DD96-93E7-623C-0D9A49B9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1F5E3493-20D5-C6F7-3717-333FD2B15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937571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5157A2-7C6B-D00A-705B-5588F81FC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8CCEDAA1-1639-C1F9-61FD-5DCD9333D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052474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9E769A-4786-4225-EA7C-6CDFA746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frukt, Supermat, vindruvor&#10;&#10;Automatiskt genererad beskrivning">
            <a:extLst>
              <a:ext uri="{FF2B5EF4-FFF2-40B4-BE49-F238E27FC236}">
                <a16:creationId xmlns:a16="http://schemas.microsoft.com/office/drawing/2014/main" id="{F8C4500E-F744-5B87-0160-DB221A1DD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38407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E7F603-53EB-B2FF-B3EA-069228391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diagram, skärmbild, design&#10;&#10;Automatiskt genererad beskrivning">
            <a:extLst>
              <a:ext uri="{FF2B5EF4-FFF2-40B4-BE49-F238E27FC236}">
                <a16:creationId xmlns:a16="http://schemas.microsoft.com/office/drawing/2014/main" id="{C700864A-A40F-1E1A-2A91-533E4A5A6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277636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B7EE13-3143-4779-38A1-44A5927C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skärmbild, text, Teckensnitt, design&#10;&#10;Automatiskt genererad beskrivning">
            <a:extLst>
              <a:ext uri="{FF2B5EF4-FFF2-40B4-BE49-F238E27FC236}">
                <a16:creationId xmlns:a16="http://schemas.microsoft.com/office/drawing/2014/main" id="{7EE6EEB7-3FE5-B332-FE13-208B48123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780785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EAEED8-827E-60DA-5F15-1B69CA2D4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1ED77F85-651C-4710-E61E-A69D5BFB9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93844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18AD76-9B0A-D64F-793D-CB28A2234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049DDFFF-C69B-B2DD-753C-233BC006C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4432522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65489F-9DB9-E04A-E82A-C74955D8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algebra&#10;&#10;Automatiskt genererad beskrivning">
            <a:extLst>
              <a:ext uri="{FF2B5EF4-FFF2-40B4-BE49-F238E27FC236}">
                <a16:creationId xmlns:a16="http://schemas.microsoft.com/office/drawing/2014/main" id="{3C08C12F-5C44-481E-96B4-DC4AD4B63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759" cy="6858000"/>
          </a:xfrm>
        </p:spPr>
      </p:pic>
    </p:spTree>
    <p:extLst>
      <p:ext uri="{BB962C8B-B14F-4D97-AF65-F5344CB8AC3E}">
        <p14:creationId xmlns:p14="http://schemas.microsoft.com/office/powerpoint/2010/main" val="2237595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623D57-148A-10CE-E306-43BE36F3E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3624D42A-447D-37F2-EAA9-DB22E3D38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695731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E86A64-3083-7536-BFC3-7C8A5BFA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brev&#10;&#10;Automatiskt genererad beskrivning">
            <a:extLst>
              <a:ext uri="{FF2B5EF4-FFF2-40B4-BE49-F238E27FC236}">
                <a16:creationId xmlns:a16="http://schemas.microsoft.com/office/drawing/2014/main" id="{38498E8F-8FF4-388E-38EB-9B205B444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9145064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90E8A5-7745-86F2-30BC-F7508755F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D966ECAC-BF40-E68E-6D05-4A4005136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560353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CDD25D-16CB-5C65-D753-5A3733482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42C1380B-B308-3E1A-478F-61651C192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56"/>
            <a:ext cx="12191999" cy="6824444"/>
          </a:xfrm>
        </p:spPr>
      </p:pic>
    </p:spTree>
    <p:extLst>
      <p:ext uri="{BB962C8B-B14F-4D97-AF65-F5344CB8AC3E}">
        <p14:creationId xmlns:p14="http://schemas.microsoft.com/office/powerpoint/2010/main" val="3746186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AFA5AF-5F29-977C-A654-96E4D9FDF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9" name="Platshållare för innehåll 8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BFFAB032-13D7-9ED2-31D1-52FF05F76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0397118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029808-6437-558E-9C47-2B78BB389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brev&#10;&#10;Automatiskt genererad beskrivning">
            <a:extLst>
              <a:ext uri="{FF2B5EF4-FFF2-40B4-BE49-F238E27FC236}">
                <a16:creationId xmlns:a16="http://schemas.microsoft.com/office/drawing/2014/main" id="{F790E302-0A09-90D0-A2D6-469DA530C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6755716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1C4C34-3107-B2E3-AE9E-3243D81CD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iagram&#10;&#10;Automatiskt genererad beskrivning">
            <a:extLst>
              <a:ext uri="{FF2B5EF4-FFF2-40B4-BE49-F238E27FC236}">
                <a16:creationId xmlns:a16="http://schemas.microsoft.com/office/drawing/2014/main" id="{DA3845A5-A97B-42CA-2319-F2FD12ED8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807291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98E7AC-22C7-5C22-D804-118529A3C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brev&#10;&#10;Automatiskt genererad beskrivning">
            <a:extLst>
              <a:ext uri="{FF2B5EF4-FFF2-40B4-BE49-F238E27FC236}">
                <a16:creationId xmlns:a16="http://schemas.microsoft.com/office/drawing/2014/main" id="{D8FE26C9-B40E-9DF4-CD14-C98F660F4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1572519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2339D7-68E8-EB51-1BE7-E85929859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Teckensnitt, skärmbild, brev&#10;&#10;Automatiskt genererad beskrivning">
            <a:extLst>
              <a:ext uri="{FF2B5EF4-FFF2-40B4-BE49-F238E27FC236}">
                <a16:creationId xmlns:a16="http://schemas.microsoft.com/office/drawing/2014/main" id="{9714DA37-CE2D-4E50-1662-90CC564DE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306726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8C507E-8B4A-2A67-B3B0-ECDA91CB8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8EAEE069-ABD1-5671-FD3E-B82336A87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6182314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AC029D-0918-3310-823D-70DCC087B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skärmbild, text, Teckensnitt&#10;&#10;Automatiskt genererad beskrivning">
            <a:extLst>
              <a:ext uri="{FF2B5EF4-FFF2-40B4-BE49-F238E27FC236}">
                <a16:creationId xmlns:a16="http://schemas.microsoft.com/office/drawing/2014/main" id="{E2D17870-02BF-78F1-A6BE-939C107C0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829993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1EFD72-3B15-2B2D-B0CF-827A0A035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Teckensnitt, skärmbild, brev&#10;&#10;Automatiskt genererad beskrivning">
            <a:extLst>
              <a:ext uri="{FF2B5EF4-FFF2-40B4-BE49-F238E27FC236}">
                <a16:creationId xmlns:a16="http://schemas.microsoft.com/office/drawing/2014/main" id="{E8BC232D-1EFC-55DD-6EE8-13D990EF7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16730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2F5495-44CC-87D3-168E-A5DC93562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brev&#10;&#10;Automatiskt genererad beskrivning">
            <a:extLst>
              <a:ext uri="{FF2B5EF4-FFF2-40B4-BE49-F238E27FC236}">
                <a16:creationId xmlns:a16="http://schemas.microsoft.com/office/drawing/2014/main" id="{3E9702EB-F2BA-2C8C-9120-5093585BC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673434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D89C5D-9276-507E-4AC5-44BD2276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brev&#10;&#10;Automatiskt genererad beskrivning">
            <a:extLst>
              <a:ext uri="{FF2B5EF4-FFF2-40B4-BE49-F238E27FC236}">
                <a16:creationId xmlns:a16="http://schemas.microsoft.com/office/drawing/2014/main" id="{0FE6014E-1D29-5E79-7C93-256180575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2118374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172DAB-0B8C-0B11-CE2C-2EAB575A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45EF40DE-CCF8-DC8D-02C0-000420AF2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8115933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AE69C3-D6A5-B2F9-7D2F-2FF1170D2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AC257A22-2F3D-006E-0A09-14A4D8785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0049327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F49B93-E604-C49A-82E1-61A5E3282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DB8056FD-D1FB-5816-7423-75F59F601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5329072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475B52-D325-FC75-CC6F-33183DA8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0308D0A7-7E43-ACAE-14B4-FC2AFA024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9206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7E7998-1961-BE0B-3BEE-1CC9EA9F1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79968772-1E47-7EE0-6E18-3298E5334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848056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5AC6F0-9673-5C6F-2FF2-45BDAE18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E8327F3C-1828-0A7C-C938-48A706932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7437406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5457C6-E87A-0E4B-DDB7-1349D4C4A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69F68C8B-F73D-8950-8FE4-7A9D0CB73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2692746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696C04-BCA2-2299-C79F-BB647E10A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54B383B1-1AAA-902C-59EE-A06C613E3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769596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5C37C1-01EA-4830-F621-1B1714EA3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linje, diagram, design&#10;&#10;Automatiskt genererad beskrivning">
            <a:extLst>
              <a:ext uri="{FF2B5EF4-FFF2-40B4-BE49-F238E27FC236}">
                <a16:creationId xmlns:a16="http://schemas.microsoft.com/office/drawing/2014/main" id="{060D40BE-23B8-FEA9-92B5-978A58D69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758968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3DA2D9-217F-0F24-4507-0B8CB7CB6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8D888F9B-AA86-490F-29B1-41713BFF1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394116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F41B08-EBEA-D282-FD60-ACEC4B57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D738E589-2128-5398-047B-2DEA143E4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139736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3203</TotalTime>
  <Words>57</Words>
  <Application>Microsoft Office PowerPoint</Application>
  <PresentationFormat>Bredbild</PresentationFormat>
  <Paragraphs>57</Paragraphs>
  <Slides>62</Slides>
  <Notes>57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62</vt:i4>
      </vt:variant>
    </vt:vector>
  </HeadingPairs>
  <TitlesOfParts>
    <vt:vector size="66" baseType="lpstr">
      <vt:lpstr>Aptos</vt:lpstr>
      <vt:lpstr>Aptos Display</vt:lpstr>
      <vt:lpstr>Arial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Mikael Wallmark</dc:creator>
  <cp:lastModifiedBy>Mikael Wallmark</cp:lastModifiedBy>
  <cp:revision>3</cp:revision>
  <dcterms:created xsi:type="dcterms:W3CDTF">2024-06-19T15:00:57Z</dcterms:created>
  <dcterms:modified xsi:type="dcterms:W3CDTF">2024-06-27T10:44:03Z</dcterms:modified>
</cp:coreProperties>
</file>