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56" r:id="rId2"/>
    <p:sldId id="264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18" r:id="rId11"/>
    <p:sldId id="314" r:id="rId12"/>
    <p:sldId id="31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2A7F"/>
    <a:srgbClr val="002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13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1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B0D9-A070-46CC-B74E-47B9CBD4AACA}" type="datetimeFigureOut">
              <a:rPr lang="sv-SE" smtClean="0"/>
              <a:t>2017-05-31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32FCF-C617-44B9-9D38-2D88E7D3C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494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32FCF-C617-44B9-9D38-2D88E7D3C8D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616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SBK RAS/RUS 7-9 Nov 2014</a:t>
            </a:r>
          </a:p>
        </p:txBody>
      </p:sp>
    </p:spTree>
    <p:extLst>
      <p:ext uri="{BB962C8B-B14F-4D97-AF65-F5344CB8AC3E}">
        <p14:creationId xmlns:p14="http://schemas.microsoft.com/office/powerpoint/2010/main" val="387467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31506" y="1825625"/>
            <a:ext cx="10422294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SBK RAS/RUS 7-9 Nov 2014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425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31506" y="1709738"/>
            <a:ext cx="10415944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31506" y="4589463"/>
            <a:ext cx="10415944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SBK RAS/RUS 7-9 Nov 2014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77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54358" y="1825625"/>
            <a:ext cx="496544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SBK RAS/RUS 7-9 Nov 2014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677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9315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SBK RAS/RUS 7-9 Nov 2014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CE9CF1-F469-4BBE-9D70-6279F62EAEC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403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9315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SBK RAS/RUS 7-9 Nov 2014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CE9CF1-F469-4BBE-9D70-6279F62EAEC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4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9315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SBK RAS/RUS 7-9 Nov 2014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CE9CF1-F469-4BBE-9D70-6279F62EAEC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656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/>
              <a:t>SBK RAS/RUS 8-9 Nov 2014</a:t>
            </a:r>
          </a:p>
        </p:txBody>
      </p:sp>
      <p:sp>
        <p:nvSpPr>
          <p:cNvPr id="7" name="Flödesschema: Process 6"/>
          <p:cNvSpPr/>
          <p:nvPr userDrawn="1"/>
        </p:nvSpPr>
        <p:spPr>
          <a:xfrm>
            <a:off x="1" y="0"/>
            <a:ext cx="838200" cy="6858000"/>
          </a:xfrm>
          <a:prstGeom prst="flowChartProcess">
            <a:avLst/>
          </a:prstGeom>
          <a:solidFill>
            <a:srgbClr val="002A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ruta 1"/>
          <p:cNvSpPr txBox="1"/>
          <p:nvPr userDrawn="1"/>
        </p:nvSpPr>
        <p:spPr>
          <a:xfrm>
            <a:off x="237362" y="1940767"/>
            <a:ext cx="615553" cy="43294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1"/>
                </a:solidFill>
              </a:rPr>
              <a:t>Svenska Brukshundklubben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2" y="439132"/>
            <a:ext cx="1194132" cy="1177547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2"/>
          </p:nvPr>
        </p:nvSpPr>
        <p:spPr>
          <a:xfrm>
            <a:off x="9095792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66B83-F655-42E9-975A-3D6CFB2D3BCB}" type="datetimeFigureOut">
              <a:rPr lang="sv-SE" smtClean="0"/>
              <a:pPr/>
              <a:t>2017-05-31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326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gneta.olsson@brukshundklubben.se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SBK Kongress </a:t>
            </a:r>
            <a:r>
              <a:rPr lang="sv-SE" dirty="0" smtClean="0"/>
              <a:t>distriktsforum/rasklubbsträff </a:t>
            </a:r>
            <a:r>
              <a:rPr lang="sv-SE" dirty="0"/>
              <a:t>19 maj 2017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072" y="1225378"/>
            <a:ext cx="4465856" cy="4407244"/>
          </a:xfrm>
          <a:prstGeom prst="rect">
            <a:avLst/>
          </a:prstGeom>
        </p:spPr>
      </p:pic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1691951" y="348594"/>
            <a:ext cx="9144000" cy="591107"/>
          </a:xfrm>
        </p:spPr>
        <p:txBody>
          <a:bodyPr/>
          <a:lstStyle/>
          <a:p>
            <a:r>
              <a:rPr lang="sv-SE" altLang="sv-SE" sz="4000" b="1" dirty="0"/>
              <a:t>Svenska Brukshundklubben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398577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/>
              <a:t>RAS/RUS-konferensen 4-5 november</a:t>
            </a:r>
          </a:p>
        </p:txBody>
      </p:sp>
      <p:sp>
        <p:nvSpPr>
          <p:cNvPr id="25" name="Underrubrik 2"/>
          <p:cNvSpPr txBox="1">
            <a:spLocks/>
          </p:cNvSpPr>
          <p:nvPr/>
        </p:nvSpPr>
        <p:spPr>
          <a:xfrm>
            <a:off x="1210098" y="1507647"/>
            <a:ext cx="10257224" cy="45479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Tema samarbete distrikt/rasklubb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SBK:s organisation distrikt rasklubbar på samma nivå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Distrikt – geografiska ansvar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Rasklubb – rikstäckande ansvar/områden där aktiviteter utförs, finns ingen automatisk koppling till distriktens geografiska indelning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Har ni tips, tankar, problemformuleringar, önskemål m.m. - Kom in med dem till avel och hälsa!</a:t>
            </a:r>
            <a:br>
              <a:rPr lang="sv-SE" altLang="sv-SE" sz="3200" dirty="0"/>
            </a:br>
            <a:r>
              <a:rPr lang="sv-SE" altLang="sv-SE" sz="3200" dirty="0"/>
              <a:t>Maila </a:t>
            </a:r>
            <a:r>
              <a:rPr lang="sv-SE" altLang="sv-SE" sz="3200" dirty="0">
                <a:hlinkClick r:id="rId3"/>
              </a:rPr>
              <a:t>agneta.olsson@brukshundklubben.se</a:t>
            </a:r>
            <a:endParaRPr lang="sv-SE" altLang="sv-SE" sz="32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3200" dirty="0"/>
          </a:p>
          <a:p>
            <a:pPr marL="457200" lvl="1" indent="0">
              <a:buNone/>
            </a:pPr>
            <a:r>
              <a:rPr lang="sv-SE" altLang="sv-SE" sz="2800" dirty="0"/>
              <a:t/>
            </a:r>
            <a:br>
              <a:rPr lang="sv-SE" altLang="sv-SE" sz="2800" dirty="0"/>
            </a:br>
            <a:r>
              <a:rPr lang="sv-SE" altLang="sv-SE" sz="2800" dirty="0"/>
              <a:t>		</a:t>
            </a:r>
            <a:endParaRPr lang="sv-SE" altLang="sv-SE" sz="10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1400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305667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/>
              <a:t>Distriktens roll inom mental/utställning</a:t>
            </a:r>
          </a:p>
        </p:txBody>
      </p:sp>
      <p:sp>
        <p:nvSpPr>
          <p:cNvPr id="25" name="Underrubrik 2"/>
          <p:cNvSpPr txBox="1">
            <a:spLocks/>
          </p:cNvSpPr>
          <p:nvPr/>
        </p:nvSpPr>
        <p:spPr>
          <a:xfrm>
            <a:off x="1210098" y="1507647"/>
            <a:ext cx="10257224" cy="45479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Stadgarna distrikt och rasklubb anger samma sak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Regler för MH och MT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Utbildningsplan/Kursplaner, Regler för återauktorisation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Behöver se över dokumenten så att de blir tydligare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Framförallt relationen distrikt-rasklubb behöver ses över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Arbetet startas nu i slutet av maj behöver bli klart efter sommaren</a:t>
            </a:r>
          </a:p>
          <a:p>
            <a:pPr marL="457200" lvl="1" indent="0">
              <a:buNone/>
            </a:pPr>
            <a:r>
              <a:rPr lang="sv-SE" altLang="sv-SE" sz="2800" dirty="0"/>
              <a:t/>
            </a:r>
            <a:br>
              <a:rPr lang="sv-SE" altLang="sv-SE" sz="2800" dirty="0"/>
            </a:br>
            <a:r>
              <a:rPr lang="sv-SE" altLang="sv-SE" sz="2800" dirty="0"/>
              <a:t>		</a:t>
            </a:r>
            <a:endParaRPr lang="sv-SE" altLang="sv-SE" sz="10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1400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37387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/>
              <a:t>FM:s avtal om bl.a. MH</a:t>
            </a:r>
          </a:p>
        </p:txBody>
      </p:sp>
      <p:sp>
        <p:nvSpPr>
          <p:cNvPr id="25" name="Underrubrik 2"/>
          <p:cNvSpPr txBox="1">
            <a:spLocks/>
          </p:cNvSpPr>
          <p:nvPr/>
        </p:nvSpPr>
        <p:spPr>
          <a:xfrm>
            <a:off x="1210098" y="1507647"/>
            <a:ext cx="10257224" cy="45479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Försvarsmakten är uppfödare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Alla deras avelsdjur skall göra MH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5 avelsstationer; Piteå, Sollefteå, Märsta, Karlsborg samt Ronneby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Vi har telefonmöten med klubbar/distrikt kring dessa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Skapa kontaktpersoner som tar emot önskemål om MH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Uppfödar-MH i första hand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FM-hundar som ägs av andra, gäller ordinarie regelverk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3200" dirty="0"/>
          </a:p>
          <a:p>
            <a:pPr marL="457200" lvl="1" indent="0">
              <a:buNone/>
            </a:pPr>
            <a:r>
              <a:rPr lang="sv-SE" altLang="sv-SE" sz="2800" dirty="0"/>
              <a:t/>
            </a:r>
            <a:br>
              <a:rPr lang="sv-SE" altLang="sv-SE" sz="2800" dirty="0"/>
            </a:br>
            <a:r>
              <a:rPr lang="sv-SE" altLang="sv-SE" sz="2800" dirty="0"/>
              <a:t>		</a:t>
            </a:r>
            <a:endParaRPr lang="sv-SE" altLang="sv-SE" sz="10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1400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51641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4000" b="1" dirty="0" smtClean="0"/>
              <a:t>Rasklubbskväll och distriktsforum</a:t>
            </a:r>
            <a:endParaRPr lang="sv-SE" sz="4000" b="1" dirty="0"/>
          </a:p>
        </p:txBody>
      </p:sp>
      <p:sp>
        <p:nvSpPr>
          <p:cNvPr id="25" name="Underrubrik 2"/>
          <p:cNvSpPr txBox="1">
            <a:spLocks/>
          </p:cNvSpPr>
          <p:nvPr/>
        </p:nvSpPr>
        <p:spPr>
          <a:xfrm>
            <a:off x="1247421" y="1175656"/>
            <a:ext cx="10415844" cy="53557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Blip>
                <a:blip r:embed="rId2"/>
              </a:buBlip>
            </a:pPr>
            <a:r>
              <a:rPr lang="sv-SE" altLang="sv-SE" sz="1800" dirty="0"/>
              <a:t>18:30 – 19:30 Gemensamma punkter med Distrikten i Colosseum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1800" dirty="0"/>
              <a:t>Info från Avel och hälsa</a:t>
            </a:r>
            <a:br>
              <a:rPr lang="sv-SE" altLang="sv-SE" sz="1800" dirty="0"/>
            </a:br>
            <a:r>
              <a:rPr lang="sv-SE" altLang="sv-SE" sz="1800" dirty="0"/>
              <a:t>RUS/RAS konferensen – Tema samarbete rasklubb/distrikt</a:t>
            </a:r>
            <a:br>
              <a:rPr lang="sv-SE" altLang="sv-SE" sz="1800" dirty="0"/>
            </a:br>
            <a:r>
              <a:rPr lang="sv-SE" altLang="sv-SE" sz="1800" dirty="0"/>
              <a:t>Info om arbetsgrupp distriktens roll inom mental</a:t>
            </a:r>
            <a:br>
              <a:rPr lang="sv-SE" altLang="sv-SE" sz="1800" dirty="0"/>
            </a:br>
            <a:r>
              <a:rPr lang="sv-SE" altLang="sv-SE" sz="1800" dirty="0"/>
              <a:t>Info om FM:s avtal med SKK/SBK och MH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1800" dirty="0" smtClean="0"/>
              <a:t>AG </a:t>
            </a:r>
            <a:r>
              <a:rPr lang="sv-SE" altLang="sv-SE" sz="1800" dirty="0"/>
              <a:t>Organisation </a:t>
            </a:r>
            <a:r>
              <a:rPr lang="sv-SE" altLang="sv-SE" sz="1800" dirty="0" smtClean="0"/>
              <a:t>2020</a:t>
            </a:r>
            <a:br>
              <a:rPr lang="sv-SE" altLang="sv-SE" sz="1800" dirty="0" smtClean="0"/>
            </a:br>
            <a:endParaRPr lang="sv-SE" altLang="sv-SE" sz="1800" dirty="0"/>
          </a:p>
          <a:p>
            <a:pPr marL="457200" lvl="1" indent="0">
              <a:buNone/>
            </a:pPr>
            <a:r>
              <a:rPr lang="sv-SE" altLang="sv-SE" sz="2000" b="1" dirty="0" smtClean="0"/>
              <a:t>Rasklubbsträff på våning 8 Distriktforum stannar kvar hår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1800" dirty="0" smtClean="0"/>
              <a:t>SBK:s </a:t>
            </a:r>
            <a:r>
              <a:rPr lang="sv-SE" altLang="sv-SE" sz="1800" dirty="0"/>
              <a:t>hemsida </a:t>
            </a:r>
            <a:br>
              <a:rPr lang="sv-SE" altLang="sv-SE" sz="1800" dirty="0"/>
            </a:br>
            <a:r>
              <a:rPr lang="sv-SE" altLang="sv-SE" sz="1800" dirty="0"/>
              <a:t>Info om UHP utbildning 2017 </a:t>
            </a:r>
            <a:br>
              <a:rPr lang="sv-SE" altLang="sv-SE" sz="1800" dirty="0"/>
            </a:br>
            <a:r>
              <a:rPr lang="sv-SE" altLang="sv-SE" sz="1800" dirty="0"/>
              <a:t>Avelsmålskonferensen</a:t>
            </a:r>
            <a:br>
              <a:rPr lang="sv-SE" altLang="sv-SE" sz="1800" dirty="0"/>
            </a:br>
            <a:r>
              <a:rPr lang="sv-SE" altLang="sv-SE" sz="1800" dirty="0"/>
              <a:t>Vidareutbildning av exteriördomare</a:t>
            </a:r>
            <a:br>
              <a:rPr lang="sv-SE" altLang="sv-SE" sz="1800" dirty="0"/>
            </a:br>
            <a:r>
              <a:rPr lang="sv-SE" altLang="sv-SE" sz="1800" dirty="0"/>
              <a:t>RAS</a:t>
            </a:r>
            <a:br>
              <a:rPr lang="sv-SE" altLang="sv-SE" sz="1800" dirty="0"/>
            </a:br>
            <a:r>
              <a:rPr lang="sv-SE" altLang="sv-SE" sz="1800" dirty="0"/>
              <a:t>Statistik SBK hemsida över HD/ED/MH för alla bruksraser</a:t>
            </a:r>
            <a:br>
              <a:rPr lang="sv-SE" altLang="sv-SE" sz="1800" dirty="0"/>
            </a:br>
            <a:r>
              <a:rPr lang="sv-SE" altLang="sv-SE" sz="1800" dirty="0"/>
              <a:t>Arbetsgrupp för utvärdering MH 2022 </a:t>
            </a:r>
            <a:br>
              <a:rPr lang="sv-SE" altLang="sv-SE" sz="1800" dirty="0"/>
            </a:br>
            <a:r>
              <a:rPr lang="sv-SE" altLang="sv-SE" sz="1800" dirty="0"/>
              <a:t>MT 2017</a:t>
            </a:r>
            <a:br>
              <a:rPr lang="sv-SE" altLang="sv-SE" sz="1800" dirty="0"/>
            </a:br>
            <a:r>
              <a:rPr lang="sv-SE" altLang="sv-SE" sz="1800" dirty="0"/>
              <a:t>Lathundutbildning hösten 2017</a:t>
            </a:r>
          </a:p>
          <a:p>
            <a:pPr marL="800100" lvl="1" indent="-342900">
              <a:buBlip>
                <a:blip r:embed="rId2"/>
              </a:buBlip>
            </a:pPr>
            <a:endParaRPr lang="sv-SE" altLang="sv-SE" sz="1800" dirty="0" smtClean="0"/>
          </a:p>
          <a:p>
            <a:pPr marL="800100" lvl="1" indent="-342900">
              <a:buBlip>
                <a:blip r:embed="rId2"/>
              </a:buBlip>
            </a:pPr>
            <a:r>
              <a:rPr lang="sv-SE" altLang="sv-SE" sz="1800" dirty="0" smtClean="0"/>
              <a:t>Egen </a:t>
            </a:r>
            <a:r>
              <a:rPr lang="sv-SE" altLang="sv-SE" sz="1800" dirty="0"/>
              <a:t>tid för rasklubbarna</a:t>
            </a:r>
          </a:p>
          <a:p>
            <a:pPr marL="457200" lvl="1" indent="0">
              <a:buNone/>
            </a:pPr>
            <a:endParaRPr lang="sv-SE" altLang="sv-SE" sz="1800" dirty="0"/>
          </a:p>
          <a:p>
            <a:pPr marL="457200" lvl="1" indent="0">
              <a:buNone/>
            </a:pPr>
            <a:endParaRPr lang="sv-SE" altLang="sv-SE" sz="1400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284574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/>
              <a:t>UGE - Exteriör</a:t>
            </a:r>
          </a:p>
        </p:txBody>
      </p:sp>
      <p:sp>
        <p:nvSpPr>
          <p:cNvPr id="25" name="Underrubrik 2"/>
          <p:cNvSpPr txBox="1">
            <a:spLocks/>
          </p:cNvSpPr>
          <p:nvPr/>
        </p:nvSpPr>
        <p:spPr>
          <a:xfrm>
            <a:off x="1210098" y="1507648"/>
            <a:ext cx="9981063" cy="41288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 Meta </a:t>
            </a:r>
            <a:r>
              <a:rPr lang="sv-SE" altLang="sv-SE" sz="3200" dirty="0" smtClean="0"/>
              <a:t>Carlsson </a:t>
            </a:r>
            <a:r>
              <a:rPr lang="sv-SE" altLang="sv-SE" sz="3200" dirty="0" err="1" smtClean="0"/>
              <a:t>sk</a:t>
            </a:r>
            <a:endParaRPr lang="sv-SE" altLang="sv-SE" sz="32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 smtClean="0"/>
              <a:t> </a:t>
            </a:r>
            <a:r>
              <a:rPr lang="sv-SE" altLang="sv-SE" sz="3200" dirty="0"/>
              <a:t>Ulrica Barck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Arbeta med att kvalitetssäkra verksamheterna inom UGE samt genomföra planerade aktiviteter.</a:t>
            </a:r>
          </a:p>
          <a:p>
            <a:pPr marL="457200" lvl="1" indent="0">
              <a:buNone/>
            </a:pPr>
            <a:endParaRPr lang="sv-SE" altLang="sv-SE" sz="14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1400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13560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/>
              <a:t>Gällande ansökan utställningar</a:t>
            </a:r>
          </a:p>
        </p:txBody>
      </p:sp>
      <p:sp>
        <p:nvSpPr>
          <p:cNvPr id="25" name="Underrubrik 2"/>
          <p:cNvSpPr txBox="1">
            <a:spLocks/>
          </p:cNvSpPr>
          <p:nvPr/>
        </p:nvSpPr>
        <p:spPr>
          <a:xfrm>
            <a:off x="1210098" y="1507648"/>
            <a:ext cx="9981063" cy="41288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Ansökan om utställningar – skärpta regler från SKK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Bakgrund ca 600 specialklubbsutställningar</a:t>
            </a:r>
          </a:p>
          <a:p>
            <a:pPr marL="1257300" lvl="2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2800" dirty="0"/>
              <a:t>SBK står för drygt 80  (lokal och rasklubb)</a:t>
            </a:r>
          </a:p>
          <a:p>
            <a:pPr marL="1257300" lvl="2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2800" dirty="0"/>
              <a:t>Länsklubbarna ca 40 </a:t>
            </a:r>
            <a:r>
              <a:rPr lang="sv-SE" altLang="sv-SE" sz="2800" dirty="0" err="1"/>
              <a:t>st</a:t>
            </a:r>
            <a:r>
              <a:rPr lang="sv-SE" altLang="sv-SE" sz="2800" dirty="0"/>
              <a:t> 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Detta kräver stora resurser för att administrera </a:t>
            </a:r>
          </a:p>
          <a:p>
            <a:pPr marL="457200" lvl="1" indent="0">
              <a:buNone/>
            </a:pPr>
            <a:endParaRPr lang="sv-SE" altLang="sv-SE" sz="14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1400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189524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/>
              <a:t>UGE - Exteriör</a:t>
            </a:r>
          </a:p>
        </p:txBody>
      </p:sp>
      <p:sp>
        <p:nvSpPr>
          <p:cNvPr id="25" name="Underrubrik 2"/>
          <p:cNvSpPr txBox="1">
            <a:spLocks/>
          </p:cNvSpPr>
          <p:nvPr/>
        </p:nvSpPr>
        <p:spPr>
          <a:xfrm>
            <a:off x="1210098" y="1507648"/>
            <a:ext cx="9981063" cy="41288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SKK </a:t>
            </a:r>
            <a:r>
              <a:rPr lang="sv-SE" altLang="sv-SE" sz="3200" dirty="0" err="1"/>
              <a:t>Utstk</a:t>
            </a:r>
            <a:r>
              <a:rPr lang="sv-SE" altLang="sv-SE" sz="3200" dirty="0"/>
              <a:t>, kräver att man har struktur och kvalitet på utställningarna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Framförhållning och en plan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Noggrant planerat , protokolleras , hålla sin plan från ansökan till genomförande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r>
              <a:rPr lang="sv-SE" altLang="sv-SE" sz="3200" dirty="0"/>
              <a:t>CUA ska vara med i  hela processen</a:t>
            </a:r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14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1400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167745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2"/>
          <p:cNvSpPr txBox="1">
            <a:spLocks/>
          </p:cNvSpPr>
          <p:nvPr/>
        </p:nvSpPr>
        <p:spPr>
          <a:xfrm>
            <a:off x="1210098" y="1466193"/>
            <a:ext cx="9981063" cy="44877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sv-SE" altLang="sv-SE" sz="3200" i="1" dirty="0"/>
              <a:t>Med synnerliga skäl menas exempelvis: 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Att en avtalad lokal inte längre finns tillgänglig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Att ett datum krockar med en länsklubbsutställning inom 30 mil (rasgruppen samma dag)</a:t>
            </a:r>
          </a:p>
          <a:p>
            <a:pPr marL="457200" lvl="1" indent="0">
              <a:buNone/>
            </a:pPr>
            <a:r>
              <a:rPr lang="sv-SE" altLang="sv-SE" sz="3200" i="1" dirty="0"/>
              <a:t>Nedanstående är inte tillräckliga skäl: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Byte av funktionärer på ansökt ort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Ny styrelse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Byte till ort i annan del av landet  (anses som en nyansökan)</a:t>
            </a:r>
            <a:endParaRPr lang="sv-SE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/>
              <a:t>UGE – Exteriör  - ändringar !</a:t>
            </a:r>
          </a:p>
        </p:txBody>
      </p:sp>
      <p:sp>
        <p:nvSpPr>
          <p:cNvPr id="6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330475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2"/>
          <p:cNvSpPr txBox="1">
            <a:spLocks/>
          </p:cNvSpPr>
          <p:nvPr/>
        </p:nvSpPr>
        <p:spPr>
          <a:xfrm>
            <a:off x="1210098" y="1466193"/>
            <a:ext cx="9981063" cy="44877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sv-SE" altLang="sv-SE" sz="3200" i="1" dirty="0"/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 smtClean="0"/>
              <a:t>2017 är det 12 ändringar varav 2 inställda</a:t>
            </a:r>
            <a:endParaRPr lang="sv-SE" altLang="sv-SE" sz="3200" dirty="0"/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 smtClean="0"/>
              <a:t>2018 har det redan kommit in  10 stycken ändringar !</a:t>
            </a:r>
            <a:endParaRPr lang="sv-SE" altLang="sv-SE" sz="3200" dirty="0"/>
          </a:p>
          <a:p>
            <a:pPr marL="457200" lvl="1" indent="0">
              <a:buNone/>
            </a:pPr>
            <a:endParaRPr lang="sv-SE" altLang="sv-SE" sz="3200" i="1" dirty="0"/>
          </a:p>
          <a:p>
            <a:pPr marL="457200" lvl="1" indent="0">
              <a:buNone/>
            </a:pPr>
            <a:r>
              <a:rPr lang="sv-SE" altLang="sv-SE" sz="3200" i="1" dirty="0" smtClean="0"/>
              <a:t>Distrikten måste ha bättre kommunikation med lokalklubbarna !</a:t>
            </a:r>
          </a:p>
          <a:p>
            <a:pPr marL="457200" lvl="1" indent="0">
              <a:buNone/>
            </a:pPr>
            <a:endParaRPr lang="sv-SE" altLang="sv-SE" sz="3200" i="1" dirty="0" smtClean="0"/>
          </a:p>
          <a:p>
            <a:pPr marL="457200" lvl="1" indent="0">
              <a:buNone/>
            </a:pPr>
            <a:r>
              <a:rPr lang="sv-SE" altLang="sv-SE" sz="3200" i="1" dirty="0" smtClean="0"/>
              <a:t> Kontakt ska tas med </a:t>
            </a:r>
            <a:r>
              <a:rPr lang="sv-SE" altLang="sv-SE" sz="3200" i="1" dirty="0" err="1" smtClean="0"/>
              <a:t>SBK’s</a:t>
            </a:r>
            <a:r>
              <a:rPr lang="sv-SE" altLang="sv-SE" sz="3200" i="1" dirty="0" smtClean="0"/>
              <a:t> kansli  EJ SKK ! </a:t>
            </a:r>
            <a:endParaRPr lang="sv-SE" altLang="sv-SE" sz="3200" i="1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/>
              <a:t>UGE – </a:t>
            </a:r>
            <a:r>
              <a:rPr lang="sv-SE" sz="4000" b="1" dirty="0" smtClean="0"/>
              <a:t>För många ändringar!</a:t>
            </a:r>
            <a:endParaRPr lang="sv-SE" sz="4000" b="1" dirty="0"/>
          </a:p>
        </p:txBody>
      </p:sp>
      <p:sp>
        <p:nvSpPr>
          <p:cNvPr id="6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4324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/>
              <a:t>Detta gäller…</a:t>
            </a: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210098" y="1507648"/>
            <a:ext cx="9981063" cy="41288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Kom in i tid med </a:t>
            </a:r>
            <a:r>
              <a:rPr lang="sv-SE" altLang="sv-SE" sz="3200" u="sng" dirty="0"/>
              <a:t>eventuella</a:t>
            </a:r>
            <a:r>
              <a:rPr lang="sv-SE" altLang="sv-SE" sz="3200" dirty="0"/>
              <a:t> ansökningar om förändringar 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Endast länk på hemsidan kommer att gälla 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Ni ska alltid få återkoppling på mail, om inte hör av er!</a:t>
            </a:r>
          </a:p>
          <a:p>
            <a:pPr marL="800100" lvl="1" indent="-342900">
              <a:buBlip>
                <a:blip r:embed="rId2"/>
              </a:buBlip>
            </a:pPr>
            <a:endParaRPr lang="sv-SE" altLang="sv-SE" sz="3200" dirty="0"/>
          </a:p>
          <a:p>
            <a:pPr marL="457200" lvl="1" indent="0">
              <a:buNone/>
            </a:pPr>
            <a:endParaRPr lang="sv-SE" altLang="sv-SE" sz="14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1400" dirty="0"/>
          </a:p>
          <a:p>
            <a:endParaRPr lang="sv-SE" dirty="0"/>
          </a:p>
        </p:txBody>
      </p:sp>
      <p:sp>
        <p:nvSpPr>
          <p:cNvPr id="6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222252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1684707" y="563199"/>
            <a:ext cx="9374155" cy="6964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 smtClean="0"/>
              <a:t>Inför utställningsansökan 2020</a:t>
            </a:r>
            <a:endParaRPr lang="sv-SE" sz="4000" b="1" dirty="0"/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210098" y="1507648"/>
            <a:ext cx="9981063" cy="41288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Blip>
                <a:blip r:embed="rId2"/>
              </a:buBlip>
            </a:pPr>
            <a:r>
              <a:rPr lang="sv-SE" altLang="sv-SE" sz="3200" dirty="0" smtClean="0"/>
              <a:t>Till kansliet senast 1 augusti 2018 ( istället för 30 okt 2017 )</a:t>
            </a:r>
            <a:endParaRPr lang="sv-SE" altLang="sv-SE" sz="3200" dirty="0"/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Endast länk på hemsidan kommer att gälla 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altLang="sv-SE" sz="3200" dirty="0"/>
              <a:t>Ni ska alltid få återkoppling på mail, om inte hör av er</a:t>
            </a:r>
            <a:r>
              <a:rPr lang="sv-SE" altLang="sv-SE" sz="3200" dirty="0" smtClean="0"/>
              <a:t>!</a:t>
            </a:r>
          </a:p>
          <a:p>
            <a:pPr marL="457200" lvl="1" indent="0">
              <a:buNone/>
            </a:pPr>
            <a:endParaRPr lang="sv-SE" altLang="sv-SE" sz="3200" dirty="0"/>
          </a:p>
          <a:p>
            <a:pPr marL="800100" lvl="1" indent="-342900">
              <a:buBlip>
                <a:blip r:embed="rId2"/>
              </a:buBlip>
            </a:pPr>
            <a:endParaRPr lang="sv-SE" altLang="sv-SE" sz="3200" dirty="0"/>
          </a:p>
          <a:p>
            <a:pPr marL="457200" lvl="1" indent="0">
              <a:buNone/>
            </a:pPr>
            <a:endParaRPr lang="sv-SE" altLang="sv-SE" sz="1400" dirty="0"/>
          </a:p>
          <a:p>
            <a:pPr marL="800100" lvl="1" indent="-342900">
              <a:buFont typeface="Arial" panose="020B0604020202020204" pitchFamily="34" charset="0"/>
              <a:buBlip>
                <a:blip r:embed="rId2"/>
              </a:buBlip>
            </a:pPr>
            <a:endParaRPr lang="sv-SE" altLang="sv-SE" sz="1400" dirty="0"/>
          </a:p>
          <a:p>
            <a:endParaRPr lang="sv-SE" dirty="0"/>
          </a:p>
        </p:txBody>
      </p:sp>
      <p:sp>
        <p:nvSpPr>
          <p:cNvPr id="6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dirty="0"/>
              <a:t>SBK Kongress 20-21 maj 2017</a:t>
            </a:r>
          </a:p>
        </p:txBody>
      </p:sp>
    </p:spTree>
    <p:extLst>
      <p:ext uri="{BB962C8B-B14F-4D97-AF65-F5344CB8AC3E}">
        <p14:creationId xmlns:p14="http://schemas.microsoft.com/office/powerpoint/2010/main" val="199638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3433</TotalTime>
  <Words>503</Words>
  <Application>Microsoft Office PowerPoint</Application>
  <PresentationFormat>Bredbild</PresentationFormat>
  <Paragraphs>96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Anpassad formgivning</vt:lpstr>
      <vt:lpstr>Svenska Brukshundklubben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J.Ö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John Örvill</dc:creator>
  <cp:lastModifiedBy>Wretstrand Kirsten</cp:lastModifiedBy>
  <cp:revision>109</cp:revision>
  <dcterms:created xsi:type="dcterms:W3CDTF">2014-10-30T13:21:57Z</dcterms:created>
  <dcterms:modified xsi:type="dcterms:W3CDTF">2017-05-31T18:55:40Z</dcterms:modified>
</cp:coreProperties>
</file>