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6"/>
  </p:notesMasterIdLst>
  <p:sldIdLst>
    <p:sldId id="258" r:id="rId6"/>
    <p:sldId id="293" r:id="rId7"/>
    <p:sldId id="292" r:id="rId8"/>
    <p:sldId id="295" r:id="rId9"/>
    <p:sldId id="321" r:id="rId10"/>
    <p:sldId id="261" r:id="rId11"/>
    <p:sldId id="297" r:id="rId12"/>
    <p:sldId id="298" r:id="rId13"/>
    <p:sldId id="300" r:id="rId14"/>
    <p:sldId id="302" r:id="rId15"/>
    <p:sldId id="320" r:id="rId16"/>
    <p:sldId id="301" r:id="rId17"/>
    <p:sldId id="304" r:id="rId18"/>
    <p:sldId id="278" r:id="rId19"/>
    <p:sldId id="279" r:id="rId20"/>
    <p:sldId id="310" r:id="rId21"/>
    <p:sldId id="311" r:id="rId22"/>
    <p:sldId id="305" r:id="rId23"/>
    <p:sldId id="306" r:id="rId24"/>
    <p:sldId id="3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DB366-C6DA-B85E-6CCC-28E3D831EBC1}" v="52" dt="2025-03-17T10:00:31.433"/>
    <p1510:client id="{F9B1CE87-37E4-5837-FCEE-AE37CB9C1A47}" v="96" dt="2025-03-17T08:50:24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0" autoAdjust="0"/>
    <p:restoredTop sz="74626"/>
  </p:normalViewPr>
  <p:slideViewPr>
    <p:cSldViewPr snapToGrid="0">
      <p:cViewPr varScale="1">
        <p:scale>
          <a:sx n="68" d="100"/>
          <a:sy n="68" d="100"/>
        </p:scale>
        <p:origin x="89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lde W. Thorsen" userId="S::mathilde@conducivespace.org::47759626-689c-401b-b4ef-cc9a24cf09cd" providerId="AD" clId="Web-{70B7AC4A-2BBE-50B2-E9B4-F0AF3EBE9C95}"/>
    <pc:docChg chg="addSld delSld modSld">
      <pc:chgData name="Mathilde W. Thorsen" userId="S::mathilde@conducivespace.org::47759626-689c-401b-b4ef-cc9a24cf09cd" providerId="AD" clId="Web-{70B7AC4A-2BBE-50B2-E9B4-F0AF3EBE9C95}" dt="2025-03-14T15:41:57.910" v="25"/>
      <pc:docMkLst>
        <pc:docMk/>
      </pc:docMkLst>
      <pc:sldChg chg="add del mod modShow">
        <pc:chgData name="Mathilde W. Thorsen" userId="S::mathilde@conducivespace.org::47759626-689c-401b-b4ef-cc9a24cf09cd" providerId="AD" clId="Web-{70B7AC4A-2BBE-50B2-E9B4-F0AF3EBE9C95}" dt="2025-03-14T15:41:54.269" v="24"/>
        <pc:sldMkLst>
          <pc:docMk/>
          <pc:sldMk cId="1385491005" sldId="300"/>
        </pc:sldMkLst>
      </pc:sldChg>
      <pc:sldChg chg="add del mod modShow">
        <pc:chgData name="Mathilde W. Thorsen" userId="S::mathilde@conducivespace.org::47759626-689c-401b-b4ef-cc9a24cf09cd" providerId="AD" clId="Web-{70B7AC4A-2BBE-50B2-E9B4-F0AF3EBE9C95}" dt="2025-03-14T15:41:50.581" v="23"/>
        <pc:sldMkLst>
          <pc:docMk/>
          <pc:sldMk cId="3928573336" sldId="301"/>
        </pc:sldMkLst>
      </pc:sldChg>
      <pc:sldChg chg="add del mod modShow">
        <pc:chgData name="Mathilde W. Thorsen" userId="S::mathilde@conducivespace.org::47759626-689c-401b-b4ef-cc9a24cf09cd" providerId="AD" clId="Web-{70B7AC4A-2BBE-50B2-E9B4-F0AF3EBE9C95}" dt="2025-03-14T15:41:57.910" v="25"/>
        <pc:sldMkLst>
          <pc:docMk/>
          <pc:sldMk cId="960995517" sldId="302"/>
        </pc:sldMkLst>
      </pc:sldChg>
      <pc:sldChg chg="add del">
        <pc:chgData name="Mathilde W. Thorsen" userId="S::mathilde@conducivespace.org::47759626-689c-401b-b4ef-cc9a24cf09cd" providerId="AD" clId="Web-{70B7AC4A-2BBE-50B2-E9B4-F0AF3EBE9C95}" dt="2025-03-14T15:40:36.297" v="21"/>
        <pc:sldMkLst>
          <pc:docMk/>
          <pc:sldMk cId="4258356906" sldId="303"/>
        </pc:sldMkLst>
      </pc:sldChg>
      <pc:sldChg chg="del">
        <pc:chgData name="Mathilde W. Thorsen" userId="S::mathilde@conducivespace.org::47759626-689c-401b-b4ef-cc9a24cf09cd" providerId="AD" clId="Web-{70B7AC4A-2BBE-50B2-E9B4-F0AF3EBE9C95}" dt="2025-03-14T15:39:44.592" v="5"/>
        <pc:sldMkLst>
          <pc:docMk/>
          <pc:sldMk cId="3851914568" sldId="312"/>
        </pc:sldMkLst>
      </pc:sldChg>
      <pc:sldChg chg="del">
        <pc:chgData name="Mathilde W. Thorsen" userId="S::mathilde@conducivespace.org::47759626-689c-401b-b4ef-cc9a24cf09cd" providerId="AD" clId="Web-{70B7AC4A-2BBE-50B2-E9B4-F0AF3EBE9C95}" dt="2025-03-14T15:39:48.218" v="7"/>
        <pc:sldMkLst>
          <pc:docMk/>
          <pc:sldMk cId="846888233" sldId="313"/>
        </pc:sldMkLst>
      </pc:sldChg>
      <pc:sldChg chg="add del">
        <pc:chgData name="Mathilde W. Thorsen" userId="S::mathilde@conducivespace.org::47759626-689c-401b-b4ef-cc9a24cf09cd" providerId="AD" clId="Web-{70B7AC4A-2BBE-50B2-E9B4-F0AF3EBE9C95}" dt="2025-03-14T15:40:46.391" v="22"/>
        <pc:sldMkLst>
          <pc:docMk/>
          <pc:sldMk cId="172137211" sldId="314"/>
        </pc:sldMkLst>
      </pc:sldChg>
      <pc:sldChg chg="add del">
        <pc:chgData name="Mathilde W. Thorsen" userId="S::mathilde@conducivespace.org::47759626-689c-401b-b4ef-cc9a24cf09cd" providerId="AD" clId="Web-{70B7AC4A-2BBE-50B2-E9B4-F0AF3EBE9C95}" dt="2025-03-14T15:40:33.688" v="20"/>
        <pc:sldMkLst>
          <pc:docMk/>
          <pc:sldMk cId="2526292246" sldId="315"/>
        </pc:sldMkLst>
      </pc:sldChg>
      <pc:sldChg chg="add del">
        <pc:chgData name="Mathilde W. Thorsen" userId="S::mathilde@conducivespace.org::47759626-689c-401b-b4ef-cc9a24cf09cd" providerId="AD" clId="Web-{70B7AC4A-2BBE-50B2-E9B4-F0AF3EBE9C95}" dt="2025-03-14T15:40:25.141" v="19"/>
        <pc:sldMkLst>
          <pc:docMk/>
          <pc:sldMk cId="144306624" sldId="316"/>
        </pc:sldMkLst>
      </pc:sldChg>
      <pc:sldChg chg="add">
        <pc:chgData name="Mathilde W. Thorsen" userId="S::mathilde@conducivespace.org::47759626-689c-401b-b4ef-cc9a24cf09cd" providerId="AD" clId="Web-{70B7AC4A-2BBE-50B2-E9B4-F0AF3EBE9C95}" dt="2025-03-14T15:39:39.686" v="1"/>
        <pc:sldMkLst>
          <pc:docMk/>
          <pc:sldMk cId="2573341909" sldId="317"/>
        </pc:sldMkLst>
      </pc:sldChg>
      <pc:sldChg chg="add">
        <pc:chgData name="Mathilde W. Thorsen" userId="S::mathilde@conducivespace.org::47759626-689c-401b-b4ef-cc9a24cf09cd" providerId="AD" clId="Web-{70B7AC4A-2BBE-50B2-E9B4-F0AF3EBE9C95}" dt="2025-03-14T15:39:39.702" v="2"/>
        <pc:sldMkLst>
          <pc:docMk/>
          <pc:sldMk cId="1905439473" sldId="318"/>
        </pc:sldMkLst>
      </pc:sldChg>
      <pc:sldChg chg="add">
        <pc:chgData name="Mathilde W. Thorsen" userId="S::mathilde@conducivespace.org::47759626-689c-401b-b4ef-cc9a24cf09cd" providerId="AD" clId="Web-{70B7AC4A-2BBE-50B2-E9B4-F0AF3EBE9C95}" dt="2025-03-14T15:39:39.717" v="3"/>
        <pc:sldMkLst>
          <pc:docMk/>
          <pc:sldMk cId="23547513" sldId="319"/>
        </pc:sldMkLst>
      </pc:sldChg>
      <pc:sldChg chg="add">
        <pc:chgData name="Mathilde W. Thorsen" userId="S::mathilde@conducivespace.org::47759626-689c-401b-b4ef-cc9a24cf09cd" providerId="AD" clId="Web-{70B7AC4A-2BBE-50B2-E9B4-F0AF3EBE9C95}" dt="2025-03-14T15:40:19.469" v="18"/>
        <pc:sldMkLst>
          <pc:docMk/>
          <pc:sldMk cId="3191876952" sldId="320"/>
        </pc:sldMkLst>
      </pc:sldChg>
    </pc:docChg>
  </pc:docChgLst>
  <pc:docChgLst>
    <pc:chgData name="Mathilde W. Thorsen" userId="S::mathilde@conducivespace.org::47759626-689c-401b-b4ef-cc9a24cf09cd" providerId="AD" clId="Web-{8D4E895E-B577-BFCD-C0E8-706522D1E599}"/>
    <pc:docChg chg="delSld modSld sldOrd">
      <pc:chgData name="Mathilde W. Thorsen" userId="S::mathilde@conducivespace.org::47759626-689c-401b-b4ef-cc9a24cf09cd" providerId="AD" clId="Web-{8D4E895E-B577-BFCD-C0E8-706522D1E599}" dt="2025-03-14T15:46:59.175" v="112"/>
      <pc:docMkLst>
        <pc:docMk/>
      </pc:docMkLst>
      <pc:sldChg chg="ord">
        <pc:chgData name="Mathilde W. Thorsen" userId="S::mathilde@conducivespace.org::47759626-689c-401b-b4ef-cc9a24cf09cd" providerId="AD" clId="Web-{8D4E895E-B577-BFCD-C0E8-706522D1E599}" dt="2025-03-14T15:42:52.623" v="4"/>
        <pc:sldMkLst>
          <pc:docMk/>
          <pc:sldMk cId="960995517" sldId="302"/>
        </pc:sldMkLst>
      </pc:sldChg>
      <pc:sldChg chg="addSp delSp modSp">
        <pc:chgData name="Mathilde W. Thorsen" userId="S::mathilde@conducivespace.org::47759626-689c-401b-b4ef-cc9a24cf09cd" providerId="AD" clId="Web-{8D4E895E-B577-BFCD-C0E8-706522D1E599}" dt="2025-03-14T15:45:10.157" v="73"/>
        <pc:sldMkLst>
          <pc:docMk/>
          <pc:sldMk cId="1061603623" sldId="304"/>
        </pc:sldMkLst>
        <pc:spChg chg="add mod ord">
          <ac:chgData name="Mathilde W. Thorsen" userId="S::mathilde@conducivespace.org::47759626-689c-401b-b4ef-cc9a24cf09cd" providerId="AD" clId="Web-{8D4E895E-B577-BFCD-C0E8-706522D1E599}" dt="2025-03-14T15:44:23.078" v="46"/>
          <ac:spMkLst>
            <pc:docMk/>
            <pc:sldMk cId="1061603623" sldId="304"/>
            <ac:spMk id="2" creationId="{04EC4504-1649-E002-451C-D69CB0E25F61}"/>
          </ac:spMkLst>
        </pc:spChg>
        <pc:spChg chg="add del mod">
          <ac:chgData name="Mathilde W. Thorsen" userId="S::mathilde@conducivespace.org::47759626-689c-401b-b4ef-cc9a24cf09cd" providerId="AD" clId="Web-{8D4E895E-B577-BFCD-C0E8-706522D1E599}" dt="2025-03-14T15:44:29.500" v="56" actId="1076"/>
          <ac:spMkLst>
            <pc:docMk/>
            <pc:sldMk cId="1061603623" sldId="304"/>
            <ac:spMk id="12" creationId="{11C8E9D0-DA55-B122-98CA-F64FD0768CD5}"/>
          </ac:spMkLst>
        </pc:spChg>
        <pc:spChg chg="mod ord">
          <ac:chgData name="Mathilde W. Thorsen" userId="S::mathilde@conducivespace.org::47759626-689c-401b-b4ef-cc9a24cf09cd" providerId="AD" clId="Web-{8D4E895E-B577-BFCD-C0E8-706522D1E599}" dt="2025-03-14T15:45:00.391" v="62"/>
          <ac:spMkLst>
            <pc:docMk/>
            <pc:sldMk cId="1061603623" sldId="304"/>
            <ac:spMk id="14" creationId="{CC24E595-00CD-C265-0EE6-99C1BB21568D}"/>
          </ac:spMkLst>
        </pc:spChg>
        <pc:picChg chg="add mod ord">
          <ac:chgData name="Mathilde W. Thorsen" userId="S::mathilde@conducivespace.org::47759626-689c-401b-b4ef-cc9a24cf09cd" providerId="AD" clId="Web-{8D4E895E-B577-BFCD-C0E8-706522D1E599}" dt="2025-03-14T15:44:23.109" v="55"/>
          <ac:picMkLst>
            <pc:docMk/>
            <pc:sldMk cId="1061603623" sldId="304"/>
            <ac:picMk id="3" creationId="{EAF20A50-04FE-F0D3-385A-E1E5EF05784B}"/>
          </ac:picMkLst>
        </pc:picChg>
        <pc:picChg chg="add del mod">
          <ac:chgData name="Mathilde W. Thorsen" userId="S::mathilde@conducivespace.org::47759626-689c-401b-b4ef-cc9a24cf09cd" providerId="AD" clId="Web-{8D4E895E-B577-BFCD-C0E8-706522D1E599}" dt="2025-03-14T15:44:29.531" v="57" actId="1076"/>
          <ac:picMkLst>
            <pc:docMk/>
            <pc:sldMk cId="1061603623" sldId="304"/>
            <ac:picMk id="16" creationId="{19EB0F69-FE25-7D2E-EC07-5C07F266838B}"/>
          </ac:picMkLst>
        </pc:picChg>
        <pc:picChg chg="mod ord">
          <ac:chgData name="Mathilde W. Thorsen" userId="S::mathilde@conducivespace.org::47759626-689c-401b-b4ef-cc9a24cf09cd" providerId="AD" clId="Web-{8D4E895E-B577-BFCD-C0E8-706522D1E599}" dt="2025-03-14T15:45:00.407" v="70"/>
          <ac:picMkLst>
            <pc:docMk/>
            <pc:sldMk cId="1061603623" sldId="304"/>
            <ac:picMk id="18" creationId="{0B5F13F6-14CA-7B02-ED8A-CFEEAD91EBA9}"/>
          </ac:picMkLst>
        </pc:picChg>
      </pc:sldChg>
      <pc:sldChg chg="addSp delSp modSp">
        <pc:chgData name="Mathilde W. Thorsen" userId="S::mathilde@conducivespace.org::47759626-689c-401b-b4ef-cc9a24cf09cd" providerId="AD" clId="Web-{8D4E895E-B577-BFCD-C0E8-706522D1E599}" dt="2025-03-14T15:46:09.533" v="83"/>
        <pc:sldMkLst>
          <pc:docMk/>
          <pc:sldMk cId="1792983548" sldId="306"/>
        </pc:sldMkLst>
        <pc:picChg chg="add mod ord">
          <ac:chgData name="Mathilde W. Thorsen" userId="S::mathilde@conducivespace.org::47759626-689c-401b-b4ef-cc9a24cf09cd" providerId="AD" clId="Web-{8D4E895E-B577-BFCD-C0E8-706522D1E599}" dt="2025-03-14T15:45:53.892" v="79"/>
          <ac:picMkLst>
            <pc:docMk/>
            <pc:sldMk cId="1792983548" sldId="306"/>
            <ac:picMk id="3" creationId="{209B815C-2D27-0954-CF60-37E3091E0140}"/>
          </ac:picMkLst>
        </pc:picChg>
        <pc:picChg chg="add mod ord">
          <ac:chgData name="Mathilde W. Thorsen" userId="S::mathilde@conducivespace.org::47759626-689c-401b-b4ef-cc9a24cf09cd" providerId="AD" clId="Web-{8D4E895E-B577-BFCD-C0E8-706522D1E599}" dt="2025-03-14T15:46:05.814" v="82"/>
          <ac:picMkLst>
            <pc:docMk/>
            <pc:sldMk cId="1792983548" sldId="306"/>
            <ac:picMk id="4" creationId="{7453A4B7-0DA4-4364-5DEB-4A918F6558BC}"/>
          </ac:picMkLst>
        </pc:picChg>
        <pc:picChg chg="mod">
          <ac:chgData name="Mathilde W. Thorsen" userId="S::mathilde@conducivespace.org::47759626-689c-401b-b4ef-cc9a24cf09cd" providerId="AD" clId="Web-{8D4E895E-B577-BFCD-C0E8-706522D1E599}" dt="2025-03-14T15:45:56.783" v="80" actId="1076"/>
          <ac:picMkLst>
            <pc:docMk/>
            <pc:sldMk cId="1792983548" sldId="306"/>
            <ac:picMk id="9" creationId="{E8A8B415-D590-873F-30AA-8A44624C0B18}"/>
          </ac:picMkLst>
        </pc:picChg>
      </pc:sldChg>
      <pc:sldChg chg="modSp">
        <pc:chgData name="Mathilde W. Thorsen" userId="S::mathilde@conducivespace.org::47759626-689c-401b-b4ef-cc9a24cf09cd" providerId="AD" clId="Web-{8D4E895E-B577-BFCD-C0E8-706522D1E599}" dt="2025-03-14T15:46:59.175" v="112"/>
        <pc:sldMkLst>
          <pc:docMk/>
          <pc:sldMk cId="1863497325" sldId="310"/>
        </pc:sldMkLst>
        <pc:graphicFrameChg chg="mod modGraphic">
          <ac:chgData name="Mathilde W. Thorsen" userId="S::mathilde@conducivespace.org::47759626-689c-401b-b4ef-cc9a24cf09cd" providerId="AD" clId="Web-{8D4E895E-B577-BFCD-C0E8-706522D1E599}" dt="2025-03-14T15:46:59.175" v="112"/>
          <ac:graphicFrameMkLst>
            <pc:docMk/>
            <pc:sldMk cId="1863497325" sldId="310"/>
            <ac:graphicFrameMk id="3" creationId="{EE053132-5C5B-5694-4D21-F24C4A9E06B3}"/>
          </ac:graphicFrameMkLst>
        </pc:graphicFrameChg>
      </pc:sldChg>
      <pc:sldChg chg="del">
        <pc:chgData name="Mathilde W. Thorsen" userId="S::mathilde@conducivespace.org::47759626-689c-401b-b4ef-cc9a24cf09cd" providerId="AD" clId="Web-{8D4E895E-B577-BFCD-C0E8-706522D1E599}" dt="2025-03-14T15:42:35.529" v="2"/>
        <pc:sldMkLst>
          <pc:docMk/>
          <pc:sldMk cId="2573341909" sldId="317"/>
        </pc:sldMkLst>
      </pc:sldChg>
      <pc:sldChg chg="del">
        <pc:chgData name="Mathilde W. Thorsen" userId="S::mathilde@conducivespace.org::47759626-689c-401b-b4ef-cc9a24cf09cd" providerId="AD" clId="Web-{8D4E895E-B577-BFCD-C0E8-706522D1E599}" dt="2025-03-14T15:42:31.186" v="1"/>
        <pc:sldMkLst>
          <pc:docMk/>
          <pc:sldMk cId="1905439473" sldId="318"/>
        </pc:sldMkLst>
      </pc:sldChg>
      <pc:sldChg chg="del">
        <pc:chgData name="Mathilde W. Thorsen" userId="S::mathilde@conducivespace.org::47759626-689c-401b-b4ef-cc9a24cf09cd" providerId="AD" clId="Web-{8D4E895E-B577-BFCD-C0E8-706522D1E599}" dt="2025-03-14T15:42:25.873" v="0"/>
        <pc:sldMkLst>
          <pc:docMk/>
          <pc:sldMk cId="23547513" sldId="319"/>
        </pc:sldMkLst>
      </pc:sldChg>
      <pc:sldChg chg="mod ord modShow">
        <pc:chgData name="Mathilde W. Thorsen" userId="S::mathilde@conducivespace.org::47759626-689c-401b-b4ef-cc9a24cf09cd" providerId="AD" clId="Web-{8D4E895E-B577-BFCD-C0E8-706522D1E599}" dt="2025-03-14T15:42:55.561" v="5"/>
        <pc:sldMkLst>
          <pc:docMk/>
          <pc:sldMk cId="3191876952" sldId="320"/>
        </pc:sldMkLst>
      </pc:sldChg>
    </pc:docChg>
  </pc:docChgLst>
  <pc:docChgLst>
    <pc:chgData name="Mathilde W. Thorsen" userId="S::mathilde@conducivespace.org::47759626-689c-401b-b4ef-cc9a24cf09cd" providerId="AD" clId="Web-{F9B1CE87-37E4-5837-FCEE-AE37CB9C1A47}"/>
    <pc:docChg chg="addSld delSld modSld">
      <pc:chgData name="Mathilde W. Thorsen" userId="S::mathilde@conducivespace.org::47759626-689c-401b-b4ef-cc9a24cf09cd" providerId="AD" clId="Web-{F9B1CE87-37E4-5837-FCEE-AE37CB9C1A47}" dt="2025-03-17T08:50:24.141" v="90"/>
      <pc:docMkLst>
        <pc:docMk/>
      </pc:docMkLst>
      <pc:sldChg chg="del">
        <pc:chgData name="Mathilde W. Thorsen" userId="S::mathilde@conducivespace.org::47759626-689c-401b-b4ef-cc9a24cf09cd" providerId="AD" clId="Web-{F9B1CE87-37E4-5837-FCEE-AE37CB9C1A47}" dt="2025-03-17T08:50:24.141" v="90"/>
        <pc:sldMkLst>
          <pc:docMk/>
          <pc:sldMk cId="3903834292" sldId="296"/>
        </pc:sldMkLst>
      </pc:sldChg>
      <pc:sldChg chg="modSp add replId">
        <pc:chgData name="Mathilde W. Thorsen" userId="S::mathilde@conducivespace.org::47759626-689c-401b-b4ef-cc9a24cf09cd" providerId="AD" clId="Web-{F9B1CE87-37E4-5837-FCEE-AE37CB9C1A47}" dt="2025-03-17T08:50:06.094" v="89" actId="20577"/>
        <pc:sldMkLst>
          <pc:docMk/>
          <pc:sldMk cId="2916746111" sldId="321"/>
        </pc:sldMkLst>
        <pc:spChg chg="mod">
          <ac:chgData name="Mathilde W. Thorsen" userId="S::mathilde@conducivespace.org::47759626-689c-401b-b4ef-cc9a24cf09cd" providerId="AD" clId="Web-{F9B1CE87-37E4-5837-FCEE-AE37CB9C1A47}" dt="2025-03-17T08:48:29.514" v="2" actId="20577"/>
          <ac:spMkLst>
            <pc:docMk/>
            <pc:sldMk cId="2916746111" sldId="321"/>
            <ac:spMk id="2" creationId="{542E1B26-1E51-5990-9603-4D5DE1BA4DC2}"/>
          </ac:spMkLst>
        </pc:spChg>
        <pc:spChg chg="mod">
          <ac:chgData name="Mathilde W. Thorsen" userId="S::mathilde@conducivespace.org::47759626-689c-401b-b4ef-cc9a24cf09cd" providerId="AD" clId="Web-{F9B1CE87-37E4-5837-FCEE-AE37CB9C1A47}" dt="2025-03-17T08:50:06.094" v="89" actId="20577"/>
          <ac:spMkLst>
            <pc:docMk/>
            <pc:sldMk cId="2916746111" sldId="321"/>
            <ac:spMk id="3" creationId="{67EAD654-8368-ABD5-6B18-46892DEF2E78}"/>
          </ac:spMkLst>
        </pc:spChg>
      </pc:sldChg>
    </pc:docChg>
  </pc:docChgLst>
  <pc:docChgLst>
    <pc:chgData name="Guest User" userId="S::urn:spo:anon#d17770bcdd9fb007e92edb00a7effed7b48164e2c2149b5c77bdb65a433ca78b::" providerId="AD" clId="Web-{913DB366-C6DA-B85E-6CCC-28E3D831EBC1}"/>
    <pc:docChg chg="modSld sldOrd">
      <pc:chgData name="Guest User" userId="S::urn:spo:anon#d17770bcdd9fb007e92edb00a7effed7b48164e2c2149b5c77bdb65a433ca78b::" providerId="AD" clId="Web-{913DB366-C6DA-B85E-6CCC-28E3D831EBC1}" dt="2025-03-17T10:00:31.433" v="53" actId="20577"/>
      <pc:docMkLst>
        <pc:docMk/>
      </pc:docMkLst>
      <pc:sldChg chg="modSp">
        <pc:chgData name="Guest User" userId="S::urn:spo:anon#d17770bcdd9fb007e92edb00a7effed7b48164e2c2149b5c77bdb65a433ca78b::" providerId="AD" clId="Web-{913DB366-C6DA-B85E-6CCC-28E3D831EBC1}" dt="2025-03-17T09:56:07.222" v="19" actId="20577"/>
        <pc:sldMkLst>
          <pc:docMk/>
          <pc:sldMk cId="3456208972" sldId="258"/>
        </pc:sldMkLst>
        <pc:spChg chg="mod">
          <ac:chgData name="Guest User" userId="S::urn:spo:anon#d17770bcdd9fb007e92edb00a7effed7b48164e2c2149b5c77bdb65a433ca78b::" providerId="AD" clId="Web-{913DB366-C6DA-B85E-6CCC-28E3D831EBC1}" dt="2025-03-17T09:56:07.222" v="19" actId="20577"/>
          <ac:spMkLst>
            <pc:docMk/>
            <pc:sldMk cId="3456208972" sldId="258"/>
            <ac:spMk id="3" creationId="{797A9AA5-2E86-1229-8D7B-64687F26163E}"/>
          </ac:spMkLst>
        </pc:spChg>
      </pc:sldChg>
      <pc:sldChg chg="modSp">
        <pc:chgData name="Guest User" userId="S::urn:spo:anon#d17770bcdd9fb007e92edb00a7effed7b48164e2c2149b5c77bdb65a433ca78b::" providerId="AD" clId="Web-{913DB366-C6DA-B85E-6CCC-28E3D831EBC1}" dt="2025-03-17T09:50:57.932" v="3" actId="20577"/>
        <pc:sldMkLst>
          <pc:docMk/>
          <pc:sldMk cId="3242112059" sldId="261"/>
        </pc:sldMkLst>
        <pc:spChg chg="mod">
          <ac:chgData name="Guest User" userId="S::urn:spo:anon#d17770bcdd9fb007e92edb00a7effed7b48164e2c2149b5c77bdb65a433ca78b::" providerId="AD" clId="Web-{913DB366-C6DA-B85E-6CCC-28E3D831EBC1}" dt="2025-03-17T09:50:57.932" v="3" actId="20577"/>
          <ac:spMkLst>
            <pc:docMk/>
            <pc:sldMk cId="3242112059" sldId="261"/>
            <ac:spMk id="3" creationId="{59254468-E411-29E8-B5D5-9E53765ECFF7}"/>
          </ac:spMkLst>
        </pc:spChg>
      </pc:sldChg>
      <pc:sldChg chg="modSp">
        <pc:chgData name="Guest User" userId="S::urn:spo:anon#d17770bcdd9fb007e92edb00a7effed7b48164e2c2149b5c77bdb65a433ca78b::" providerId="AD" clId="Web-{913DB366-C6DA-B85E-6CCC-28E3D831EBC1}" dt="2025-03-17T09:51:42.808" v="9" actId="14100"/>
        <pc:sldMkLst>
          <pc:docMk/>
          <pc:sldMk cId="3260132362" sldId="278"/>
        </pc:sldMkLst>
        <pc:spChg chg="mod">
          <ac:chgData name="Guest User" userId="S::urn:spo:anon#d17770bcdd9fb007e92edb00a7effed7b48164e2c2149b5c77bdb65a433ca78b::" providerId="AD" clId="Web-{913DB366-C6DA-B85E-6CCC-28E3D831EBC1}" dt="2025-03-17T09:51:42.808" v="9" actId="14100"/>
          <ac:spMkLst>
            <pc:docMk/>
            <pc:sldMk cId="3260132362" sldId="278"/>
            <ac:spMk id="9" creationId="{B7EFCBD6-9252-D6E5-8437-FD64E95F597C}"/>
          </ac:spMkLst>
        </pc:spChg>
      </pc:sldChg>
      <pc:sldChg chg="delSp modSp">
        <pc:chgData name="Guest User" userId="S::urn:spo:anon#d17770bcdd9fb007e92edb00a7effed7b48164e2c2149b5c77bdb65a433ca78b::" providerId="AD" clId="Web-{913DB366-C6DA-B85E-6CCC-28E3D831EBC1}" dt="2025-03-17T09:58:30.914" v="27" actId="1076"/>
        <pc:sldMkLst>
          <pc:docMk/>
          <pc:sldMk cId="1981805582" sldId="279"/>
        </pc:sldMkLst>
        <pc:spChg chg="del">
          <ac:chgData name="Guest User" userId="S::urn:spo:anon#d17770bcdd9fb007e92edb00a7effed7b48164e2c2149b5c77bdb65a433ca78b::" providerId="AD" clId="Web-{913DB366-C6DA-B85E-6CCC-28E3D831EBC1}" dt="2025-03-17T09:58:26.851" v="26"/>
          <ac:spMkLst>
            <pc:docMk/>
            <pc:sldMk cId="1981805582" sldId="279"/>
            <ac:spMk id="7" creationId="{1567C1FA-61DD-AA82-47E7-7A83BEE1B06C}"/>
          </ac:spMkLst>
        </pc:spChg>
        <pc:spChg chg="mod">
          <ac:chgData name="Guest User" userId="S::urn:spo:anon#d17770bcdd9fb007e92edb00a7effed7b48164e2c2149b5c77bdb65a433ca78b::" providerId="AD" clId="Web-{913DB366-C6DA-B85E-6CCC-28E3D831EBC1}" dt="2025-03-17T09:52:02.449" v="11" actId="20577"/>
          <ac:spMkLst>
            <pc:docMk/>
            <pc:sldMk cId="1981805582" sldId="279"/>
            <ac:spMk id="16" creationId="{ECF903DF-E710-70B0-9FF4-682BEF784410}"/>
          </ac:spMkLst>
        </pc:spChg>
        <pc:picChg chg="mod">
          <ac:chgData name="Guest User" userId="S::urn:spo:anon#d17770bcdd9fb007e92edb00a7effed7b48164e2c2149b5c77bdb65a433ca78b::" providerId="AD" clId="Web-{913DB366-C6DA-B85E-6CCC-28E3D831EBC1}" dt="2025-03-17T09:58:30.914" v="27" actId="1076"/>
          <ac:picMkLst>
            <pc:docMk/>
            <pc:sldMk cId="1981805582" sldId="279"/>
            <ac:picMk id="6" creationId="{3AD3B995-6CDC-AB3A-7C68-39CEA17555D8}"/>
          </ac:picMkLst>
        </pc:picChg>
      </pc:sldChg>
      <pc:sldChg chg="addSp delSp modSp ord">
        <pc:chgData name="Guest User" userId="S::urn:spo:anon#d17770bcdd9fb007e92edb00a7effed7b48164e2c2149b5c77bdb65a433ca78b::" providerId="AD" clId="Web-{913DB366-C6DA-B85E-6CCC-28E3D831EBC1}" dt="2025-03-17T10:00:31.433" v="53" actId="20577"/>
        <pc:sldMkLst>
          <pc:docMk/>
          <pc:sldMk cId="2098017903" sldId="292"/>
        </pc:sldMkLst>
        <pc:spChg chg="mod">
          <ac:chgData name="Guest User" userId="S::urn:spo:anon#d17770bcdd9fb007e92edb00a7effed7b48164e2c2149b5c77bdb65a433ca78b::" providerId="AD" clId="Web-{913DB366-C6DA-B85E-6CCC-28E3D831EBC1}" dt="2025-03-17T10:00:31.433" v="53" actId="20577"/>
          <ac:spMkLst>
            <pc:docMk/>
            <pc:sldMk cId="2098017903" sldId="292"/>
            <ac:spMk id="3" creationId="{80AC5643-DDA3-0243-69DE-87EF30FCEFF6}"/>
          </ac:spMkLst>
        </pc:spChg>
        <pc:spChg chg="add del">
          <ac:chgData name="Guest User" userId="S::urn:spo:anon#d17770bcdd9fb007e92edb00a7effed7b48164e2c2149b5c77bdb65a433ca78b::" providerId="AD" clId="Web-{913DB366-C6DA-B85E-6CCC-28E3D831EBC1}" dt="2025-03-17T09:59:45.509" v="43"/>
          <ac:spMkLst>
            <pc:docMk/>
            <pc:sldMk cId="2098017903" sldId="292"/>
            <ac:spMk id="4" creationId="{1567C1FA-61DD-AA82-47E7-7A83BEE1B06C}"/>
          </ac:spMkLst>
        </pc:spChg>
      </pc:sldChg>
      <pc:sldChg chg="modSp ord">
        <pc:chgData name="Guest User" userId="S::urn:spo:anon#d17770bcdd9fb007e92edb00a7effed7b48164e2c2149b5c77bdb65a433ca78b::" providerId="AD" clId="Web-{913DB366-C6DA-B85E-6CCC-28E3D831EBC1}" dt="2025-03-17T09:58:05.475" v="24"/>
        <pc:sldMkLst>
          <pc:docMk/>
          <pc:sldMk cId="2155405770" sldId="293"/>
        </pc:sldMkLst>
        <pc:spChg chg="mod">
          <ac:chgData name="Guest User" userId="S::urn:spo:anon#d17770bcdd9fb007e92edb00a7effed7b48164e2c2149b5c77bdb65a433ca78b::" providerId="AD" clId="Web-{913DB366-C6DA-B85E-6CCC-28E3D831EBC1}" dt="2025-03-17T09:53:18.389" v="14" actId="1076"/>
          <ac:spMkLst>
            <pc:docMk/>
            <pc:sldMk cId="2155405770" sldId="293"/>
            <ac:spMk id="3" creationId="{8E9E23AB-2391-2B62-D31D-16E7CF7C0265}"/>
          </ac:spMkLst>
        </pc:spChg>
      </pc:sldChg>
      <pc:sldChg chg="modSp">
        <pc:chgData name="Guest User" userId="S::urn:spo:anon#d17770bcdd9fb007e92edb00a7effed7b48164e2c2149b5c77bdb65a433ca78b::" providerId="AD" clId="Web-{913DB366-C6DA-B85E-6CCC-28E3D831EBC1}" dt="2025-03-17T09:51:15.948" v="5" actId="20577"/>
        <pc:sldMkLst>
          <pc:docMk/>
          <pc:sldMk cId="1047556692" sldId="297"/>
        </pc:sldMkLst>
        <pc:spChg chg="mod">
          <ac:chgData name="Guest User" userId="S::urn:spo:anon#d17770bcdd9fb007e92edb00a7effed7b48164e2c2149b5c77bdb65a433ca78b::" providerId="AD" clId="Web-{913DB366-C6DA-B85E-6CCC-28E3D831EBC1}" dt="2025-03-17T09:51:15.948" v="5" actId="20577"/>
          <ac:spMkLst>
            <pc:docMk/>
            <pc:sldMk cId="1047556692" sldId="297"/>
            <ac:spMk id="3" creationId="{81430BED-4BEF-9D4D-D7B3-F3BDC600DFB2}"/>
          </ac:spMkLst>
        </pc:spChg>
      </pc:sldChg>
      <pc:sldChg chg="delSp modSp">
        <pc:chgData name="Guest User" userId="S::urn:spo:anon#d17770bcdd9fb007e92edb00a7effed7b48164e2c2149b5c77bdb65a433ca78b::" providerId="AD" clId="Web-{913DB366-C6DA-B85E-6CCC-28E3D831EBC1}" dt="2025-03-17T09:56:30.410" v="21"/>
        <pc:sldMkLst>
          <pc:docMk/>
          <pc:sldMk cId="450226827" sldId="298"/>
        </pc:sldMkLst>
        <pc:spChg chg="del mod">
          <ac:chgData name="Guest User" userId="S::urn:spo:anon#d17770bcdd9fb007e92edb00a7effed7b48164e2c2149b5c77bdb65a433ca78b::" providerId="AD" clId="Web-{913DB366-C6DA-B85E-6CCC-28E3D831EBC1}" dt="2025-03-17T09:56:30.410" v="21"/>
          <ac:spMkLst>
            <pc:docMk/>
            <pc:sldMk cId="450226827" sldId="298"/>
            <ac:spMk id="3" creationId="{480207CF-3998-2C2A-336D-8159E593B4F9}"/>
          </ac:spMkLst>
        </pc:spChg>
      </pc:sldChg>
      <pc:sldChg chg="modSp">
        <pc:chgData name="Guest User" userId="S::urn:spo:anon#d17770bcdd9fb007e92edb00a7effed7b48164e2c2149b5c77bdb65a433ca78b::" providerId="AD" clId="Web-{913DB366-C6DA-B85E-6CCC-28E3D831EBC1}" dt="2025-03-17T09:52:52.607" v="13" actId="20577"/>
        <pc:sldMkLst>
          <pc:docMk/>
          <pc:sldMk cId="1429836451" sldId="305"/>
        </pc:sldMkLst>
        <pc:spChg chg="mod">
          <ac:chgData name="Guest User" userId="S::urn:spo:anon#d17770bcdd9fb007e92edb00a7effed7b48164e2c2149b5c77bdb65a433ca78b::" providerId="AD" clId="Web-{913DB366-C6DA-B85E-6CCC-28E3D831EBC1}" dt="2025-03-17T09:52:52.607" v="13" actId="20577"/>
          <ac:spMkLst>
            <pc:docMk/>
            <pc:sldMk cId="1429836451" sldId="305"/>
            <ac:spMk id="3" creationId="{89DDA8FB-42D2-93D7-1F21-11A1C767BEC7}"/>
          </ac:spMkLst>
        </pc:spChg>
      </pc:sldChg>
      <pc:sldChg chg="modSp ord">
        <pc:chgData name="Guest User" userId="S::urn:spo:anon#d17770bcdd9fb007e92edb00a7effed7b48164e2c2149b5c77bdb65a433ca78b::" providerId="AD" clId="Web-{913DB366-C6DA-B85E-6CCC-28E3D831EBC1}" dt="2025-03-17T09:57:07.599" v="22"/>
        <pc:sldMkLst>
          <pc:docMk/>
          <pc:sldMk cId="2916746111" sldId="321"/>
        </pc:sldMkLst>
        <pc:spChg chg="mod">
          <ac:chgData name="Guest User" userId="S::urn:spo:anon#d17770bcdd9fb007e92edb00a7effed7b48164e2c2149b5c77bdb65a433ca78b::" providerId="AD" clId="Web-{913DB366-C6DA-B85E-6CCC-28E3D831EBC1}" dt="2025-03-17T09:50:46.994" v="2" actId="20577"/>
          <ac:spMkLst>
            <pc:docMk/>
            <pc:sldMk cId="2916746111" sldId="321"/>
            <ac:spMk id="3" creationId="{67EAD654-8368-ABD5-6B18-46892DEF2E78}"/>
          </ac:spMkLst>
        </pc:spChg>
      </pc:sldChg>
    </pc:docChg>
  </pc:docChgLst>
  <pc:docChgLst>
    <pc:chgData name="Mathilde W. Thorsen" userId="47759626-689c-401b-b4ef-cc9a24cf09cd" providerId="ADAL" clId="{6EF19B72-30F1-420D-9C73-58F8B1CF94BA}"/>
    <pc:docChg chg="undo custSel delSld modSld">
      <pc:chgData name="Mathilde W. Thorsen" userId="47759626-689c-401b-b4ef-cc9a24cf09cd" providerId="ADAL" clId="{6EF19B72-30F1-420D-9C73-58F8B1CF94BA}" dt="2025-03-17T08:58:48.057" v="96" actId="207"/>
      <pc:docMkLst>
        <pc:docMk/>
      </pc:docMkLst>
      <pc:sldChg chg="modSp mod modNotesTx">
        <pc:chgData name="Mathilde W. Thorsen" userId="47759626-689c-401b-b4ef-cc9a24cf09cd" providerId="ADAL" clId="{6EF19B72-30F1-420D-9C73-58F8B1CF94BA}" dt="2025-03-17T08:58:12.197" v="94" actId="114"/>
        <pc:sldMkLst>
          <pc:docMk/>
          <pc:sldMk cId="3242112059" sldId="261"/>
        </pc:sldMkLst>
        <pc:spChg chg="mod">
          <ac:chgData name="Mathilde W. Thorsen" userId="47759626-689c-401b-b4ef-cc9a24cf09cd" providerId="ADAL" clId="{6EF19B72-30F1-420D-9C73-58F8B1CF94BA}" dt="2025-03-17T08:58:12.197" v="94" actId="114"/>
          <ac:spMkLst>
            <pc:docMk/>
            <pc:sldMk cId="3242112059" sldId="261"/>
            <ac:spMk id="3" creationId="{59254468-E411-29E8-B5D5-9E53765ECFF7}"/>
          </ac:spMkLst>
        </pc:spChg>
      </pc:sldChg>
      <pc:sldChg chg="modNotesTx">
        <pc:chgData name="Mathilde W. Thorsen" userId="47759626-689c-401b-b4ef-cc9a24cf09cd" providerId="ADAL" clId="{6EF19B72-30F1-420D-9C73-58F8B1CF94BA}" dt="2025-03-14T15:26:37.367" v="14" actId="20577"/>
        <pc:sldMkLst>
          <pc:docMk/>
          <pc:sldMk cId="3260132362" sldId="278"/>
        </pc:sldMkLst>
      </pc:sldChg>
      <pc:sldChg chg="modSp mod modNotesTx">
        <pc:chgData name="Mathilde W. Thorsen" userId="47759626-689c-401b-b4ef-cc9a24cf09cd" providerId="ADAL" clId="{6EF19B72-30F1-420D-9C73-58F8B1CF94BA}" dt="2025-03-17T08:57:47.967" v="91" actId="207"/>
        <pc:sldMkLst>
          <pc:docMk/>
          <pc:sldMk cId="1981805582" sldId="279"/>
        </pc:sldMkLst>
        <pc:spChg chg="mod">
          <ac:chgData name="Mathilde W. Thorsen" userId="47759626-689c-401b-b4ef-cc9a24cf09cd" providerId="ADAL" clId="{6EF19B72-30F1-420D-9C73-58F8B1CF94BA}" dt="2025-03-17T08:52:28.800" v="50" actId="1035"/>
          <ac:spMkLst>
            <pc:docMk/>
            <pc:sldMk cId="1981805582" sldId="279"/>
            <ac:spMk id="7" creationId="{1567C1FA-61DD-AA82-47E7-7A83BEE1B06C}"/>
          </ac:spMkLst>
        </pc:spChg>
        <pc:spChg chg="mod">
          <ac:chgData name="Mathilde W. Thorsen" userId="47759626-689c-401b-b4ef-cc9a24cf09cd" providerId="ADAL" clId="{6EF19B72-30F1-420D-9C73-58F8B1CF94BA}" dt="2025-03-17T08:57:47.967" v="91" actId="207"/>
          <ac:spMkLst>
            <pc:docMk/>
            <pc:sldMk cId="1981805582" sldId="279"/>
            <ac:spMk id="16" creationId="{ECF903DF-E710-70B0-9FF4-682BEF784410}"/>
          </ac:spMkLst>
        </pc:spChg>
      </pc:sldChg>
      <pc:sldChg chg="modNotesTx">
        <pc:chgData name="Mathilde W. Thorsen" userId="47759626-689c-401b-b4ef-cc9a24cf09cd" providerId="ADAL" clId="{6EF19B72-30F1-420D-9C73-58F8B1CF94BA}" dt="2025-03-14T15:25:56.788" v="6" actId="20577"/>
        <pc:sldMkLst>
          <pc:docMk/>
          <pc:sldMk cId="3903834292" sldId="296"/>
        </pc:sldMkLst>
      </pc:sldChg>
      <pc:sldChg chg="modSp mod modNotesTx">
        <pc:chgData name="Mathilde W. Thorsen" userId="47759626-689c-401b-b4ef-cc9a24cf09cd" providerId="ADAL" clId="{6EF19B72-30F1-420D-9C73-58F8B1CF94BA}" dt="2025-03-17T08:57:05.817" v="85" actId="114"/>
        <pc:sldMkLst>
          <pc:docMk/>
          <pc:sldMk cId="1047556692" sldId="297"/>
        </pc:sldMkLst>
        <pc:spChg chg="mod">
          <ac:chgData name="Mathilde W. Thorsen" userId="47759626-689c-401b-b4ef-cc9a24cf09cd" providerId="ADAL" clId="{6EF19B72-30F1-420D-9C73-58F8B1CF94BA}" dt="2025-03-17T08:57:05.817" v="85" actId="114"/>
          <ac:spMkLst>
            <pc:docMk/>
            <pc:sldMk cId="1047556692" sldId="297"/>
            <ac:spMk id="3" creationId="{81430BED-4BEF-9D4D-D7B3-F3BDC600DFB2}"/>
          </ac:spMkLst>
        </pc:spChg>
      </pc:sldChg>
      <pc:sldChg chg="modNotesTx">
        <pc:chgData name="Mathilde W. Thorsen" userId="47759626-689c-401b-b4ef-cc9a24cf09cd" providerId="ADAL" clId="{6EF19B72-30F1-420D-9C73-58F8B1CF94BA}" dt="2025-03-14T15:26:06.942" v="8" actId="20577"/>
        <pc:sldMkLst>
          <pc:docMk/>
          <pc:sldMk cId="450226827" sldId="298"/>
        </pc:sldMkLst>
      </pc:sldChg>
      <pc:sldChg chg="modNotesTx">
        <pc:chgData name="Mathilde W. Thorsen" userId="47759626-689c-401b-b4ef-cc9a24cf09cd" providerId="ADAL" clId="{6EF19B72-30F1-420D-9C73-58F8B1CF94BA}" dt="2025-03-14T15:26:12.096" v="9" actId="20577"/>
        <pc:sldMkLst>
          <pc:docMk/>
          <pc:sldMk cId="1385491005" sldId="300"/>
        </pc:sldMkLst>
      </pc:sldChg>
      <pc:sldChg chg="modNotesTx">
        <pc:chgData name="Mathilde W. Thorsen" userId="47759626-689c-401b-b4ef-cc9a24cf09cd" providerId="ADAL" clId="{6EF19B72-30F1-420D-9C73-58F8B1CF94BA}" dt="2025-03-14T15:26:16.146" v="10" actId="20577"/>
        <pc:sldMkLst>
          <pc:docMk/>
          <pc:sldMk cId="3928573336" sldId="301"/>
        </pc:sldMkLst>
      </pc:sldChg>
      <pc:sldChg chg="modNotesTx">
        <pc:chgData name="Mathilde W. Thorsen" userId="47759626-689c-401b-b4ef-cc9a24cf09cd" providerId="ADAL" clId="{6EF19B72-30F1-420D-9C73-58F8B1CF94BA}" dt="2025-03-14T15:26:19.528" v="11" actId="20577"/>
        <pc:sldMkLst>
          <pc:docMk/>
          <pc:sldMk cId="960995517" sldId="302"/>
        </pc:sldMkLst>
      </pc:sldChg>
      <pc:sldChg chg="modNotesTx">
        <pc:chgData name="Mathilde W. Thorsen" userId="47759626-689c-401b-b4ef-cc9a24cf09cd" providerId="ADAL" clId="{6EF19B72-30F1-420D-9C73-58F8B1CF94BA}" dt="2025-03-14T15:26:22.613" v="12" actId="20577"/>
        <pc:sldMkLst>
          <pc:docMk/>
          <pc:sldMk cId="4258356906" sldId="303"/>
        </pc:sldMkLst>
      </pc:sldChg>
      <pc:sldChg chg="modNotesTx">
        <pc:chgData name="Mathilde W. Thorsen" userId="47759626-689c-401b-b4ef-cc9a24cf09cd" providerId="ADAL" clId="{6EF19B72-30F1-420D-9C73-58F8B1CF94BA}" dt="2025-03-14T15:26:27.756" v="13" actId="20577"/>
        <pc:sldMkLst>
          <pc:docMk/>
          <pc:sldMk cId="1061603623" sldId="304"/>
        </pc:sldMkLst>
      </pc:sldChg>
      <pc:sldChg chg="modNotesTx">
        <pc:chgData name="Mathilde W. Thorsen" userId="47759626-689c-401b-b4ef-cc9a24cf09cd" providerId="ADAL" clId="{6EF19B72-30F1-420D-9C73-58F8B1CF94BA}" dt="2025-03-14T15:26:52.399" v="17" actId="20577"/>
        <pc:sldMkLst>
          <pc:docMk/>
          <pc:sldMk cId="1429836451" sldId="305"/>
        </pc:sldMkLst>
      </pc:sldChg>
      <pc:sldChg chg="modNotesTx">
        <pc:chgData name="Mathilde W. Thorsen" userId="47759626-689c-401b-b4ef-cc9a24cf09cd" providerId="ADAL" clId="{6EF19B72-30F1-420D-9C73-58F8B1CF94BA}" dt="2025-03-14T15:26:56.383" v="18" actId="20577"/>
        <pc:sldMkLst>
          <pc:docMk/>
          <pc:sldMk cId="1792983548" sldId="306"/>
        </pc:sldMkLst>
      </pc:sldChg>
      <pc:sldChg chg="del">
        <pc:chgData name="Mathilde W. Thorsen" userId="47759626-689c-401b-b4ef-cc9a24cf09cd" providerId="ADAL" clId="{6EF19B72-30F1-420D-9C73-58F8B1CF94BA}" dt="2025-03-14T15:25:09.641" v="1" actId="2696"/>
        <pc:sldMkLst>
          <pc:docMk/>
          <pc:sldMk cId="2593506151" sldId="307"/>
        </pc:sldMkLst>
      </pc:sldChg>
      <pc:sldChg chg="del">
        <pc:chgData name="Mathilde W. Thorsen" userId="47759626-689c-401b-b4ef-cc9a24cf09cd" providerId="ADAL" clId="{6EF19B72-30F1-420D-9C73-58F8B1CF94BA}" dt="2025-03-14T15:25:06.189" v="0" actId="2696"/>
        <pc:sldMkLst>
          <pc:docMk/>
          <pc:sldMk cId="2868153091" sldId="308"/>
        </pc:sldMkLst>
      </pc:sldChg>
      <pc:sldChg chg="addSp delSp modSp mod">
        <pc:chgData name="Mathilde W. Thorsen" userId="47759626-689c-401b-b4ef-cc9a24cf09cd" providerId="ADAL" clId="{6EF19B72-30F1-420D-9C73-58F8B1CF94BA}" dt="2025-03-14T15:25:40.632" v="4" actId="1076"/>
        <pc:sldMkLst>
          <pc:docMk/>
          <pc:sldMk cId="1278942663" sldId="309"/>
        </pc:sldMkLst>
        <pc:picChg chg="add mod">
          <ac:chgData name="Mathilde W. Thorsen" userId="47759626-689c-401b-b4ef-cc9a24cf09cd" providerId="ADAL" clId="{6EF19B72-30F1-420D-9C73-58F8B1CF94BA}" dt="2025-03-14T15:25:40.632" v="4" actId="1076"/>
          <ac:picMkLst>
            <pc:docMk/>
            <pc:sldMk cId="1278942663" sldId="309"/>
            <ac:picMk id="2" creationId="{79105ABE-C4C6-3A59-1C95-832003BE2012}"/>
          </ac:picMkLst>
        </pc:picChg>
      </pc:sldChg>
      <pc:sldChg chg="modSp mod modNotesTx">
        <pc:chgData name="Mathilde W. Thorsen" userId="47759626-689c-401b-b4ef-cc9a24cf09cd" providerId="ADAL" clId="{6EF19B72-30F1-420D-9C73-58F8B1CF94BA}" dt="2025-03-17T08:54:15.135" v="66" actId="14734"/>
        <pc:sldMkLst>
          <pc:docMk/>
          <pc:sldMk cId="1863497325" sldId="310"/>
        </pc:sldMkLst>
        <pc:graphicFrameChg chg="mod modGraphic">
          <ac:chgData name="Mathilde W. Thorsen" userId="47759626-689c-401b-b4ef-cc9a24cf09cd" providerId="ADAL" clId="{6EF19B72-30F1-420D-9C73-58F8B1CF94BA}" dt="2025-03-17T08:54:15.135" v="66" actId="14734"/>
          <ac:graphicFrameMkLst>
            <pc:docMk/>
            <pc:sldMk cId="1863497325" sldId="310"/>
            <ac:graphicFrameMk id="3" creationId="{EE053132-5C5B-5694-4D21-F24C4A9E06B3}"/>
          </ac:graphicFrameMkLst>
        </pc:graphicFrameChg>
      </pc:sldChg>
      <pc:sldChg chg="modSp mod">
        <pc:chgData name="Mathilde W. Thorsen" userId="47759626-689c-401b-b4ef-cc9a24cf09cd" providerId="ADAL" clId="{6EF19B72-30F1-420D-9C73-58F8B1CF94BA}" dt="2025-03-17T08:58:48.057" v="96" actId="207"/>
        <pc:sldMkLst>
          <pc:docMk/>
          <pc:sldMk cId="4136394136" sldId="311"/>
        </pc:sldMkLst>
        <pc:spChg chg="mod">
          <ac:chgData name="Mathilde W. Thorsen" userId="47759626-689c-401b-b4ef-cc9a24cf09cd" providerId="ADAL" clId="{6EF19B72-30F1-420D-9C73-58F8B1CF94BA}" dt="2025-03-17T08:58:48.057" v="96" actId="207"/>
          <ac:spMkLst>
            <pc:docMk/>
            <pc:sldMk cId="4136394136" sldId="311"/>
            <ac:spMk id="2" creationId="{44FFF1FC-2E8A-BC4D-1913-C9CFC47DDEB5}"/>
          </ac:spMkLst>
        </pc:spChg>
      </pc:sldChg>
      <pc:sldChg chg="modSp mod">
        <pc:chgData name="Mathilde W. Thorsen" userId="47759626-689c-401b-b4ef-cc9a24cf09cd" providerId="ADAL" clId="{6EF19B72-30F1-420D-9C73-58F8B1CF94BA}" dt="2025-03-17T08:57:21.281" v="89" actId="207"/>
        <pc:sldMkLst>
          <pc:docMk/>
          <pc:sldMk cId="2916746111" sldId="321"/>
        </pc:sldMkLst>
        <pc:spChg chg="mod">
          <ac:chgData name="Mathilde W. Thorsen" userId="47759626-689c-401b-b4ef-cc9a24cf09cd" providerId="ADAL" clId="{6EF19B72-30F1-420D-9C73-58F8B1CF94BA}" dt="2025-03-17T08:57:21.281" v="89" actId="207"/>
          <ac:spMkLst>
            <pc:docMk/>
            <pc:sldMk cId="2916746111" sldId="321"/>
            <ac:spMk id="3" creationId="{67EAD654-8368-ABD5-6B18-46892DEF2E78}"/>
          </ac:spMkLst>
        </pc:spChg>
      </pc:sldChg>
    </pc:docChg>
  </pc:docChgLst>
  <pc:docChgLst>
    <pc:chgData name="Mathilde W. Thorsen" userId="S::mathilde@conducivespace.org::47759626-689c-401b-b4ef-cc9a24cf09cd" providerId="AD" clId="Web-{202D0F6B-277E-1890-CC32-7563B8209892}"/>
    <pc:docChg chg="addSld delSld modSld">
      <pc:chgData name="Mathilde W. Thorsen" userId="S::mathilde@conducivespace.org::47759626-689c-401b-b4ef-cc9a24cf09cd" providerId="AD" clId="Web-{202D0F6B-277E-1890-CC32-7563B8209892}" dt="2025-03-14T15:37:36.971" v="52"/>
      <pc:docMkLst>
        <pc:docMk/>
      </pc:docMkLst>
      <pc:sldChg chg="del">
        <pc:chgData name="Mathilde W. Thorsen" userId="S::mathilde@conducivespace.org::47759626-689c-401b-b4ef-cc9a24cf09cd" providerId="AD" clId="Web-{202D0F6B-277E-1890-CC32-7563B8209892}" dt="2025-03-14T15:29:03.228" v="4"/>
        <pc:sldMkLst>
          <pc:docMk/>
          <pc:sldMk cId="718348628" sldId="299"/>
        </pc:sldMkLst>
      </pc:sldChg>
      <pc:sldChg chg="mod delAnim modAnim modShow">
        <pc:chgData name="Mathilde W. Thorsen" userId="S::mathilde@conducivespace.org::47759626-689c-401b-b4ef-cc9a24cf09cd" providerId="AD" clId="Web-{202D0F6B-277E-1890-CC32-7563B8209892}" dt="2025-03-14T15:37:36.971" v="52"/>
        <pc:sldMkLst>
          <pc:docMk/>
          <pc:sldMk cId="1385491005" sldId="300"/>
        </pc:sldMkLst>
      </pc:sldChg>
      <pc:sldChg chg="mod delAnim modShow">
        <pc:chgData name="Mathilde W. Thorsen" userId="S::mathilde@conducivespace.org::47759626-689c-401b-b4ef-cc9a24cf09cd" providerId="AD" clId="Web-{202D0F6B-277E-1890-CC32-7563B8209892}" dt="2025-03-14T15:34:07.999" v="28"/>
        <pc:sldMkLst>
          <pc:docMk/>
          <pc:sldMk cId="3928573336" sldId="301"/>
        </pc:sldMkLst>
      </pc:sldChg>
      <pc:sldChg chg="mod delAnim modShow">
        <pc:chgData name="Mathilde W. Thorsen" userId="S::mathilde@conducivespace.org::47759626-689c-401b-b4ef-cc9a24cf09cd" providerId="AD" clId="Web-{202D0F6B-277E-1890-CC32-7563B8209892}" dt="2025-03-14T15:33:52.514" v="24"/>
        <pc:sldMkLst>
          <pc:docMk/>
          <pc:sldMk cId="960995517" sldId="302"/>
        </pc:sldMkLst>
      </pc:sldChg>
      <pc:sldChg chg="mod delAnim modShow">
        <pc:chgData name="Mathilde W. Thorsen" userId="S::mathilde@conducivespace.org::47759626-689c-401b-b4ef-cc9a24cf09cd" providerId="AD" clId="Web-{202D0F6B-277E-1890-CC32-7563B8209892}" dt="2025-03-14T15:32:41.107" v="20"/>
        <pc:sldMkLst>
          <pc:docMk/>
          <pc:sldMk cId="4258356906" sldId="303"/>
        </pc:sldMkLst>
      </pc:sldChg>
      <pc:sldChg chg="mod modShow">
        <pc:chgData name="Mathilde W. Thorsen" userId="S::mathilde@conducivespace.org::47759626-689c-401b-b4ef-cc9a24cf09cd" providerId="AD" clId="Web-{202D0F6B-277E-1890-CC32-7563B8209892}" dt="2025-03-14T15:29:12.228" v="5"/>
        <pc:sldMkLst>
          <pc:docMk/>
          <pc:sldMk cId="1429836451" sldId="305"/>
        </pc:sldMkLst>
      </pc:sldChg>
      <pc:sldChg chg="mod modShow">
        <pc:chgData name="Mathilde W. Thorsen" userId="S::mathilde@conducivespace.org::47759626-689c-401b-b4ef-cc9a24cf09cd" providerId="AD" clId="Web-{202D0F6B-277E-1890-CC32-7563B8209892}" dt="2025-03-14T15:29:15.228" v="6"/>
        <pc:sldMkLst>
          <pc:docMk/>
          <pc:sldMk cId="1792983548" sldId="306"/>
        </pc:sldMkLst>
      </pc:sldChg>
      <pc:sldChg chg="delSp add replId delAnim modAnim">
        <pc:chgData name="Mathilde W. Thorsen" userId="S::mathilde@conducivespace.org::47759626-689c-401b-b4ef-cc9a24cf09cd" providerId="AD" clId="Web-{202D0F6B-277E-1890-CC32-7563B8209892}" dt="2025-03-14T15:34:45.437" v="32"/>
        <pc:sldMkLst>
          <pc:docMk/>
          <pc:sldMk cId="3851914568" sldId="312"/>
        </pc:sldMkLst>
      </pc:sldChg>
      <pc:sldChg chg="delSp add replId delAnim">
        <pc:chgData name="Mathilde W. Thorsen" userId="S::mathilde@conducivespace.org::47759626-689c-401b-b4ef-cc9a24cf09cd" providerId="AD" clId="Web-{202D0F6B-277E-1890-CC32-7563B8209892}" dt="2025-03-14T15:34:51.015" v="33"/>
        <pc:sldMkLst>
          <pc:docMk/>
          <pc:sldMk cId="846888233" sldId="313"/>
        </pc:sldMkLst>
      </pc:sldChg>
      <pc:sldChg chg="delSp add replId delAnim">
        <pc:chgData name="Mathilde W. Thorsen" userId="S::mathilde@conducivespace.org::47759626-689c-401b-b4ef-cc9a24cf09cd" providerId="AD" clId="Web-{202D0F6B-277E-1890-CC32-7563B8209892}" dt="2025-03-14T15:34:55.281" v="34"/>
        <pc:sldMkLst>
          <pc:docMk/>
          <pc:sldMk cId="172137211" sldId="314"/>
        </pc:sldMkLst>
      </pc:sldChg>
      <pc:sldChg chg="delSp add del replId delAnim">
        <pc:chgData name="Mathilde W. Thorsen" userId="S::mathilde@conducivespace.org::47759626-689c-401b-b4ef-cc9a24cf09cd" providerId="AD" clId="Web-{202D0F6B-277E-1890-CC32-7563B8209892}" dt="2025-03-14T15:35:00" v="35"/>
        <pc:sldMkLst>
          <pc:docMk/>
          <pc:sldMk cId="2526292246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7889-7534-6B4E-B738-6E3B845EBE55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DD126-5A9B-BD4B-A13A-B94BABF57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1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8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43F8-D2B5-0635-7FAD-189E399A3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F606C-9E71-3F72-7C9D-7515DF3B8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FFDE5-6D78-2B68-A29C-E714605E1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summary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BCA81-5661-FA37-7DA6-CB7A1B931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4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8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78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0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4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1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3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51690-54BC-77F3-3B3B-8D50271E4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7F027-8C6E-3A75-F87A-0DC0EAF4F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1943D-012A-29B5-9807-603AAA1D4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2A76-AD94-447A-6C63-5B1C5959F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3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D126-5A9B-BD4B-A13A-B94BABF572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8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summary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9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1D1D-59E0-71B0-06B3-00AD78A75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BBE4B-60BC-395C-F69F-8736EC8F0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011DF-DC6D-23D4-FD3F-8D66A2670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summary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8C6-D6E6-F84D-CAC5-020260B2C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20BB-BE78-6450-6D26-A537B55C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8E535-3771-9084-78A4-364D69779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E262B-CEB2-F21A-A77D-E0BB2607B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summary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C8C8-971D-15FB-64B2-6F3181101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D126-5A9B-BD4B-A13A-B94BABF57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6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 with orange and blue letters&#10;&#10;Description automatically generated">
            <a:extLst>
              <a:ext uri="{FF2B5EF4-FFF2-40B4-BE49-F238E27FC236}">
                <a16:creationId xmlns:a16="http://schemas.microsoft.com/office/drawing/2014/main" id="{19C2EE83-2B18-0757-0453-135CD62D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47" y="-237916"/>
            <a:ext cx="3221855" cy="2147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8" name="Picture 7" descr="A logo with pink and yellow circles&#10;&#10;Description automatically generated">
            <a:extLst>
              <a:ext uri="{FF2B5EF4-FFF2-40B4-BE49-F238E27FC236}">
                <a16:creationId xmlns:a16="http://schemas.microsoft.com/office/drawing/2014/main" id="{9FA4C925-9A98-27EF-AC85-170978A52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05" y="5257800"/>
            <a:ext cx="1706540" cy="1473313"/>
          </a:xfrm>
          <a:prstGeom prst="rect">
            <a:avLst/>
          </a:prstGeom>
        </p:spPr>
      </p:pic>
      <p:pic>
        <p:nvPicPr>
          <p:cNvPr id="10" name="Picture 9" descr="A black and grey text&#10;&#10;Description automatically generated">
            <a:extLst>
              <a:ext uri="{FF2B5EF4-FFF2-40B4-BE49-F238E27FC236}">
                <a16:creationId xmlns:a16="http://schemas.microsoft.com/office/drawing/2014/main" id="{EBC4BC83-E752-B5D9-1D0D-CE81F9FB6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4" y="5257800"/>
            <a:ext cx="2926882" cy="762209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6B40370-3EE3-FC4F-A0EC-DF752465B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1" y="5257800"/>
            <a:ext cx="3228609" cy="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4" name="Picture 3" descr="A blue and orange world map&#10;&#10;Description automatically generated">
            <a:extLst>
              <a:ext uri="{FF2B5EF4-FFF2-40B4-BE49-F238E27FC236}">
                <a16:creationId xmlns:a16="http://schemas.microsoft.com/office/drawing/2014/main" id="{2C922478-A1B3-97B0-2630-A234EAA4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0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1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5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4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4" name="Picture 3" descr="A blue and orange world map&#10;&#10;Description automatically generated">
            <a:extLst>
              <a:ext uri="{FF2B5EF4-FFF2-40B4-BE49-F238E27FC236}">
                <a16:creationId xmlns:a16="http://schemas.microsoft.com/office/drawing/2014/main" id="{DEE05406-9D3D-6C5D-BADA-3ECE2F7A4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3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Picture 4" descr="A blue and orange world map&#10;&#10;Description automatically generated">
            <a:extLst>
              <a:ext uri="{FF2B5EF4-FFF2-40B4-BE49-F238E27FC236}">
                <a16:creationId xmlns:a16="http://schemas.microsoft.com/office/drawing/2014/main" id="{41D58881-0E3D-21CB-CC18-B6B2D500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5" name="Picture 4" descr="A blue and orange world map&#10;&#10;Description automatically generated">
            <a:extLst>
              <a:ext uri="{FF2B5EF4-FFF2-40B4-BE49-F238E27FC236}">
                <a16:creationId xmlns:a16="http://schemas.microsoft.com/office/drawing/2014/main" id="{DAC2BF01-A948-3064-3901-B36FF32F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30957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Picture 6" descr="A blue and orange world map&#10;&#10;Description automatically generated">
            <a:extLst>
              <a:ext uri="{FF2B5EF4-FFF2-40B4-BE49-F238E27FC236}">
                <a16:creationId xmlns:a16="http://schemas.microsoft.com/office/drawing/2014/main" id="{DCF1524A-6545-A31B-B805-E3BFA6F8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3" name="Picture 2" descr="A blue and orange world map&#10;&#10;Description automatically generated">
            <a:extLst>
              <a:ext uri="{FF2B5EF4-FFF2-40B4-BE49-F238E27FC236}">
                <a16:creationId xmlns:a16="http://schemas.microsoft.com/office/drawing/2014/main" id="{D5AA48F0-1C61-D600-93FA-5EE53FAE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world map&#10;&#10;Description automatically generated">
            <a:extLst>
              <a:ext uri="{FF2B5EF4-FFF2-40B4-BE49-F238E27FC236}">
                <a16:creationId xmlns:a16="http://schemas.microsoft.com/office/drawing/2014/main" id="{2EFFB1DA-F9B9-4081-186A-218746D0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550"/>
            <a:ext cx="6172200" cy="4449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Picture 4" descr="A blue and orange world map&#10;&#10;Description automatically generated">
            <a:extLst>
              <a:ext uri="{FF2B5EF4-FFF2-40B4-BE49-F238E27FC236}">
                <a16:creationId xmlns:a16="http://schemas.microsoft.com/office/drawing/2014/main" id="{BB9D851D-BCDF-4C7E-A435-2A3B4F3F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Picture 4" descr="A blue and orange world map&#10;&#10;Description automatically generated">
            <a:extLst>
              <a:ext uri="{FF2B5EF4-FFF2-40B4-BE49-F238E27FC236}">
                <a16:creationId xmlns:a16="http://schemas.microsoft.com/office/drawing/2014/main" id="{11436736-450F-580E-47EF-EF58D6E2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30" y="419237"/>
            <a:ext cx="1158665" cy="9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7851A839-DCA2-8F48-6D8B-5AADE7016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8" y="1305774"/>
            <a:ext cx="11478133" cy="56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146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7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FE0F8-82EE-2A44-E040-94B0C5B866E0}"/>
              </a:ext>
            </a:extLst>
          </p:cNvPr>
          <p:cNvSpPr/>
          <p:nvPr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DA5F15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 (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(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(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(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(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8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B000-F049-AE92-2B28-41610D80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bg2">
                    <a:lumMod val="10000"/>
                  </a:schemeClr>
                </a:solidFill>
              </a:rPr>
              <a:t>Respacing Global Collaboration for Peace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A9AA5-2E86-1229-8D7B-64687F261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rgbClr val="E76B0A"/>
                </a:solidFill>
                <a:latin typeface="Avenir Next"/>
              </a:rPr>
              <a:t>Scenarios of the Future, 2024 – 2035​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20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314DA-3C8C-2F6C-80F5-0A7D4588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A975BF-DD63-9279-C2A6-95CC2F8D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8C96F-99E1-1A92-57EB-C28BE652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Avenir Next" panose="020B0503020202020204" pitchFamily="34" charset="0"/>
              </a:rPr>
              <a:t>the world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50D7D-7A38-8203-08A0-7AC6F49CCDB7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MAZE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D52C9C1-E602-7E46-72CD-84A1AB860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9C7FE-16C6-16CC-7311-51B282D2CE5F}"/>
              </a:ext>
            </a:extLst>
          </p:cNvPr>
          <p:cNvSpPr txBox="1"/>
          <p:nvPr/>
        </p:nvSpPr>
        <p:spPr>
          <a:xfrm>
            <a:off x="5514690" y="561076"/>
            <a:ext cx="639938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Rising Global Risks: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Wars in Ukraine and Gaza escalate, with the UN unable to act due to divisions in the Security Council, sparking calls for reform.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 for UN Reform: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society and nations push for changes to the UN Security Council, seeking a more inclusive and democratic global system.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Campaigns for Change: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campaigns highlight military spending and the planetary crisis, mobilizing public support for UN reform.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Diplomatic Progress: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Diplomatic pressure builds, with countries and civil society advocating for expanded UN representation and transparency.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Structural Reform: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Security Council expands, veto power is reduced, and the General Assembly gains authority, offering hope for a more equitable international system.</a:t>
            </a:r>
          </a:p>
        </p:txBody>
      </p:sp>
      <p:pic>
        <p:nvPicPr>
          <p:cNvPr id="4" name="Picture 3" descr="A maze in a circle&#10;&#10;Description automatically generated with medium confidence">
            <a:extLst>
              <a:ext uri="{FF2B5EF4-FFF2-40B4-BE49-F238E27FC236}">
                <a16:creationId xmlns:a16="http://schemas.microsoft.com/office/drawing/2014/main" id="{1C74C467-670C-E549-20C8-E0DDE981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b="14359"/>
          <a:stretch/>
        </p:blipFill>
        <p:spPr>
          <a:xfrm>
            <a:off x="5079579" y="169691"/>
            <a:ext cx="6883805" cy="65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354E7-76D8-6235-923A-0739738E1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871BDFA-A059-A8FF-1FE7-67D26394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D86E8-49DB-9475-5858-F7E30EE4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Avenir Next" panose="020B0503020202020204" pitchFamily="34" charset="0"/>
              </a:rPr>
              <a:t>the world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4C18A-376A-A004-940C-30CDC31A7652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BRIDGES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4AB91D1F-61D6-D85D-C9D4-1C0F26DD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0212D-C38D-0351-D953-D04A934A711F}"/>
              </a:ext>
            </a:extLst>
          </p:cNvPr>
          <p:cNvSpPr txBox="1"/>
          <p:nvPr/>
        </p:nvSpPr>
        <p:spPr>
          <a:xfrm>
            <a:off x="5514690" y="125196"/>
            <a:ext cx="63993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Crises: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world faces climate change, conflict, inequality, and displacement, with civil society stepping in as governments and institutions struggle to respond.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Narrative Shifts: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#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InvestInEquitableNarratives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campaign, led by youth, challenges dominant media portrayals, amplifying diverse voices and grassroots movements globally.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Society Influences Politics: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Grassroots activism reshapes politics; civil society drives democratic transitions in Pakistan and the rise of a third party in the US Congress, promoting inclusive governance.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Transformation: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 activism drives wage growth and fairer resource distribution, while countries adopt sustainable technologies and local economies become more resilient.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 Assemblies and Global Cooperation: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Community-led platforms thrive, and the Global Climate Governance (GCG) framework is launched, fostering global peace and cooperation through collective responsibility and inclusive governance.</a:t>
            </a:r>
          </a:p>
        </p:txBody>
      </p:sp>
      <p:pic>
        <p:nvPicPr>
          <p:cNvPr id="5" name="Picture 4" descr="A drawing of a bridge&#10;&#10;Description automatically generated">
            <a:extLst>
              <a:ext uri="{FF2B5EF4-FFF2-40B4-BE49-F238E27FC236}">
                <a16:creationId xmlns:a16="http://schemas.microsoft.com/office/drawing/2014/main" id="{9B7E9D50-BC16-ABEA-C39C-A2C57A018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6485"/>
          <a:stretch/>
        </p:blipFill>
        <p:spPr>
          <a:xfrm>
            <a:off x="4836490" y="70339"/>
            <a:ext cx="7355510" cy="67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D66E4-FD07-85C6-D28B-1B525952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508B84-C786-17D9-E5FF-076291A9A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11A37-41AE-7711-63CC-29C0235D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Avenir Next" panose="020B0503020202020204" pitchFamily="34" charset="0"/>
              </a:rPr>
              <a:t>the world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1E248-8FDA-AD7C-3925-A91FE8339C0A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TOWERS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899E334E-EA35-99FC-9759-1B41DD93C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3F7EE-6CEC-F987-1ABF-52DA6F04CD5B}"/>
              </a:ext>
            </a:extLst>
          </p:cNvPr>
          <p:cNvSpPr txBox="1"/>
          <p:nvPr/>
        </p:nvSpPr>
        <p:spPr>
          <a:xfrm>
            <a:off x="5514690" y="312762"/>
            <a:ext cx="639938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Rising Global Tensions: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Authoritarianism and populism grow in Europe and North America, while BRICS+ countries challenge Western dominance, sparking economic and diplomatic tensions.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Crises in the US/Europe: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Unrest and militias disrupt the US, while Europe focuses on economic protectionism and stricter border controls amid migration concerns.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Disasters and Isolation: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climate impacts displace millions in West Asia, Africa, Latin America, and Southern China, as the US and Europe isolate, leaving regions to manage crises independently.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 to Regionalism: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order fractures, with regional alliances focused on trade and climate adaptation, bypassing traditional global institutions.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Fragmented Global Order: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struggles continue, regional governance takes hold, but civil society's influence weakens, and proactive global cooperation remains uncertain.</a:t>
            </a:r>
          </a:p>
        </p:txBody>
      </p:sp>
      <p:pic>
        <p:nvPicPr>
          <p:cNvPr id="14" name="Picture 13" descr="A drawing of a city&#10;&#10;Description automatically generated">
            <a:extLst>
              <a:ext uri="{FF2B5EF4-FFF2-40B4-BE49-F238E27FC236}">
                <a16:creationId xmlns:a16="http://schemas.microsoft.com/office/drawing/2014/main" id="{26DF64D8-F283-51A7-0C2C-45B3A060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16000"/>
          <a:stretch/>
        </p:blipFill>
        <p:spPr>
          <a:xfrm>
            <a:off x="5111498" y="312762"/>
            <a:ext cx="6933556" cy="64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24E595-00CD-C265-0EE6-99C1BB21568D}"/>
              </a:ext>
            </a:extLst>
          </p:cNvPr>
          <p:cNvSpPr txBox="1"/>
          <p:nvPr/>
        </p:nvSpPr>
        <p:spPr>
          <a:xfrm>
            <a:off x="6110523" y="465574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Bridges</a:t>
            </a:r>
          </a:p>
        </p:txBody>
      </p:sp>
      <p:pic>
        <p:nvPicPr>
          <p:cNvPr id="18" name="Picture 17" descr="A bridge with a sun in the background&#10;&#10;Description automatically generated">
            <a:extLst>
              <a:ext uri="{FF2B5EF4-FFF2-40B4-BE49-F238E27FC236}">
                <a16:creationId xmlns:a16="http://schemas.microsoft.com/office/drawing/2014/main" id="{0B5F13F6-14CA-7B02-ED8A-CFEEAD9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54" y="2265213"/>
            <a:ext cx="2415976" cy="2301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C4504-1649-E002-451C-D69CB0E25F61}"/>
              </a:ext>
            </a:extLst>
          </p:cNvPr>
          <p:cNvSpPr txBox="1"/>
          <p:nvPr/>
        </p:nvSpPr>
        <p:spPr>
          <a:xfrm>
            <a:off x="3184523" y="465028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Maze</a:t>
            </a:r>
          </a:p>
        </p:txBody>
      </p:sp>
      <p:pic>
        <p:nvPicPr>
          <p:cNvPr id="3" name="Picture 2" descr="A maze in a circle&#10;&#10;Description automatically generated">
            <a:extLst>
              <a:ext uri="{FF2B5EF4-FFF2-40B4-BE49-F238E27FC236}">
                <a16:creationId xmlns:a16="http://schemas.microsoft.com/office/drawing/2014/main" id="{EAF20A50-04FE-F0D3-385A-E1E5EF057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64" y="2295552"/>
            <a:ext cx="2553354" cy="2254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AC28F-2473-7B9F-6C3B-179EB6DC2472}"/>
              </a:ext>
            </a:extLst>
          </p:cNvPr>
          <p:cNvSpPr txBox="1"/>
          <p:nvPr/>
        </p:nvSpPr>
        <p:spPr>
          <a:xfrm>
            <a:off x="316992" y="465669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8E9D0-DA55-B122-98CA-F64FD0768CD5}"/>
              </a:ext>
            </a:extLst>
          </p:cNvPr>
          <p:cNvSpPr txBox="1"/>
          <p:nvPr/>
        </p:nvSpPr>
        <p:spPr>
          <a:xfrm>
            <a:off x="9000476" y="465669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Towers</a:t>
            </a:r>
          </a:p>
        </p:txBody>
      </p:sp>
      <p:pic>
        <p:nvPicPr>
          <p:cNvPr id="15" name="Picture 14" descr="A drawing of a white igloo&#10;&#10;Description automatically generated">
            <a:extLst>
              <a:ext uri="{FF2B5EF4-FFF2-40B4-BE49-F238E27FC236}">
                <a16:creationId xmlns:a16="http://schemas.microsoft.com/office/drawing/2014/main" id="{13225412-F8D9-8B6C-4BD8-5ABD4172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1" y="2428184"/>
            <a:ext cx="2444711" cy="2127858"/>
          </a:xfrm>
          <a:prstGeom prst="rect">
            <a:avLst/>
          </a:prstGeom>
        </p:spPr>
      </p:pic>
      <p:pic>
        <p:nvPicPr>
          <p:cNvPr id="16" name="Picture 15" descr="A drawing of buildings in a circle&#10;&#10;Description automatically generated">
            <a:extLst>
              <a:ext uri="{FF2B5EF4-FFF2-40B4-BE49-F238E27FC236}">
                <a16:creationId xmlns:a16="http://schemas.microsoft.com/office/drawing/2014/main" id="{19EB0F69-FE25-7D2E-EC07-5C07F2668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39" y="2283854"/>
            <a:ext cx="2377440" cy="2272188"/>
          </a:xfrm>
          <a:prstGeom prst="rect">
            <a:avLst/>
          </a:prstGeom>
        </p:spPr>
      </p:pic>
      <p:sp>
        <p:nvSpPr>
          <p:cNvPr id="19" name="Title 9">
            <a:extLst>
              <a:ext uri="{FF2B5EF4-FFF2-40B4-BE49-F238E27FC236}">
                <a16:creationId xmlns:a16="http://schemas.microsoft.com/office/drawing/2014/main" id="{7D02AF29-1118-846B-92B0-5B0C6A64ED58}"/>
              </a:ext>
            </a:extLst>
          </p:cNvPr>
          <p:cNvSpPr txBox="1">
            <a:spLocks/>
          </p:cNvSpPr>
          <p:nvPr/>
        </p:nvSpPr>
        <p:spPr>
          <a:xfrm>
            <a:off x="834665" y="7329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DA5F1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RESPACE Scenarios</a:t>
            </a:r>
          </a:p>
        </p:txBody>
      </p:sp>
    </p:spTree>
    <p:extLst>
      <p:ext uri="{BB962C8B-B14F-4D97-AF65-F5344CB8AC3E}">
        <p14:creationId xmlns:p14="http://schemas.microsoft.com/office/powerpoint/2010/main" val="106160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1231-1AAF-BCA7-0E8F-D9B3B03B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4678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Resonance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7EFCBD6-9252-D6E5-8437-FD64E95F5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8459" y="1825625"/>
            <a:ext cx="5255341" cy="4212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What signs are we seeing that one or more of them are emerging?</a:t>
            </a:r>
            <a:endParaRPr lang="en-US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Considering each of these scenarios, if they happened, what impact it have on you, your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Avenir Next"/>
              </a:rPr>
              <a:t>organisation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, and the groups you belong to? </a:t>
            </a:r>
          </a:p>
        </p:txBody>
      </p:sp>
      <p:pic>
        <p:nvPicPr>
          <p:cNvPr id="8" name="Graphic 7" descr="Voice outline">
            <a:extLst>
              <a:ext uri="{FF2B5EF4-FFF2-40B4-BE49-F238E27FC236}">
                <a16:creationId xmlns:a16="http://schemas.microsoft.com/office/drawing/2014/main" id="{E35DBD63-1E9E-1D44-6EAA-CFA1D329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389" y="1329267"/>
            <a:ext cx="4199466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69E9-B5E4-959F-4029-6AC3DD38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4678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Implications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F903DF-E710-70B0-9FF4-682BEF784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5341" cy="4677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If this were to happen, what impact would it have on: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6858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Your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local ecosystem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– how will the spaces that you occupy, share and work in be impacted?</a:t>
            </a:r>
          </a:p>
          <a:p>
            <a:pPr marL="6858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global environment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– how will global spaces and infrastructures for peace be impacted?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Content Placeholder 5" descr="Ripple outline">
            <a:extLst>
              <a:ext uri="{FF2B5EF4-FFF2-40B4-BE49-F238E27FC236}">
                <a16:creationId xmlns:a16="http://schemas.microsoft.com/office/drawing/2014/main" id="{3AD3B995-6CDC-AB3A-7C68-39CEA1755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7944" y="169340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8180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053132-5C5B-5694-4D21-F24C4A9E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5529"/>
              </p:ext>
            </p:extLst>
          </p:nvPr>
        </p:nvGraphicFramePr>
        <p:xfrm>
          <a:off x="978568" y="790668"/>
          <a:ext cx="9031706" cy="566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41">
                  <a:extLst>
                    <a:ext uri="{9D8B030D-6E8A-4147-A177-3AD203B41FA5}">
                      <a16:colId xmlns:a16="http://schemas.microsoft.com/office/drawing/2014/main" val="2999285297"/>
                    </a:ext>
                  </a:extLst>
                </a:gridCol>
                <a:gridCol w="6809865">
                  <a:extLst>
                    <a:ext uri="{9D8B030D-6E8A-4147-A177-3AD203B41FA5}">
                      <a16:colId xmlns:a16="http://schemas.microsoft.com/office/drawing/2014/main" val="215804010"/>
                    </a:ext>
                  </a:extLst>
                </a:gridCol>
              </a:tblGrid>
              <a:tr h="4180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Nex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4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Who are you collaborating with? Who are your partners? Your allies? Which networks do you belong 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85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2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How are you collaborating? Communicating? Locally? Regionally? Cross border? Globally?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435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2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What issues are you working on? What are the most important/pressing issues facing your community? What is bringing people together?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387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2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How are you resourcing your working? Who are supporters? Are resource abundant? Scarce?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6302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Do you feel safe? Are you secure? Do you have the space to operate openly? What is the state of peace &amp; security?</a:t>
                      </a:r>
                      <a:endParaRPr lang="en-US" sz="2200">
                        <a:solidFill>
                          <a:schemeClr val="tx1">
                            <a:lumMod val="49000"/>
                          </a:schemeClr>
                        </a:solidFill>
                        <a:latin typeface="Avenir Nex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8358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venir Next"/>
                        </a:rPr>
                        <a:t>OTHER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dirty="0">
                        <a:solidFill>
                          <a:schemeClr val="tx1">
                            <a:lumMod val="49000"/>
                          </a:schemeClr>
                        </a:solidFill>
                        <a:latin typeface="Avenir Nex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5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49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F1FC-2E8A-BC4D-1913-C9CFC47D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61" y="2766218"/>
            <a:ext cx="8314678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0" i="1" dirty="0">
                <a:solidFill>
                  <a:schemeClr val="tx1">
                    <a:lumMod val="49000"/>
                  </a:schemeClr>
                </a:solidFill>
                <a:latin typeface="Avenir Next"/>
                <a:ea typeface="Verdana"/>
              </a:rPr>
              <a:t>What do we see as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Avenir Next"/>
                <a:ea typeface="Verdana"/>
              </a:rPr>
              <a:t>the most important forces influencing </a:t>
            </a:r>
            <a:r>
              <a:rPr lang="en-US" sz="3600" b="0" i="1" dirty="0">
                <a:solidFill>
                  <a:schemeClr val="tx1">
                    <a:lumMod val="49000"/>
                  </a:schemeClr>
                </a:solidFill>
                <a:latin typeface="Avenir Next"/>
                <a:ea typeface="Verdana"/>
              </a:rPr>
              <a:t>how we collaborate for global peace? </a:t>
            </a:r>
          </a:p>
        </p:txBody>
      </p:sp>
    </p:spTree>
    <p:extLst>
      <p:ext uri="{BB962C8B-B14F-4D97-AF65-F5344CB8AC3E}">
        <p14:creationId xmlns:p14="http://schemas.microsoft.com/office/powerpoint/2010/main" val="413639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AA70-E8C0-23CF-328C-5D97D7DC7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5D0B-05EF-47DC-301B-036602A0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4678" cy="1325563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2">
                    <a:lumMod val="10000"/>
                  </a:schemeClr>
                </a:solidFill>
              </a:rPr>
              <a:t>Positive Potential &amp; Opportunities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Graphic 4" descr="Route (Two Pins With A Path) outline">
            <a:extLst>
              <a:ext uri="{FF2B5EF4-FFF2-40B4-BE49-F238E27FC236}">
                <a16:creationId xmlns:a16="http://schemas.microsoft.com/office/drawing/2014/main" id="{338C0A90-7AF9-E3BF-E2C2-D7199B4C0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A8FB-42D2-93D7-1F21-11A1C767B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en-GB" sz="2400" dirty="0"/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Aptos" panose="020B0004020202020204" pitchFamily="34" charset="0"/>
                <a:cs typeface="Arial Unicode MS" panose="020B0604020202020204" pitchFamily="34" charset="-128"/>
              </a:rPr>
              <a:t>Identify 2-3 opportunities for change/examples of positive potential across the 4 stories.</a:t>
            </a:r>
            <a:endParaRPr lang="en-CA" sz="2400" dirty="0">
              <a:solidFill>
                <a:schemeClr val="bg2">
                  <a:lumMod val="10000"/>
                </a:schemeClr>
              </a:solidFill>
              <a:latin typeface="Avenir Next" panose="020B0503020202020204" pitchFamily="34" charset="0"/>
              <a:ea typeface="Aptos" panose="020B0004020202020204" pitchFamily="34" charset="0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Aptos" panose="020B0004020202020204" pitchFamily="34" charset="0"/>
                <a:cs typeface="Arial Unicode MS" panose="020B0604020202020204" pitchFamily="34" charset="-128"/>
              </a:rPr>
              <a:t>Next consider how we as a collective can support this positive potential to grow and/or take advantage of this opportunity for change. 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C752A-6C33-F71C-D4DD-9B1E4357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with a sun in the background&#10;&#10;Description automatically generated">
            <a:extLst>
              <a:ext uri="{FF2B5EF4-FFF2-40B4-BE49-F238E27FC236}">
                <a16:creationId xmlns:a16="http://schemas.microsoft.com/office/drawing/2014/main" id="{7453A4B7-0DA4-4364-5DEB-4A918F655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1" y="3871117"/>
            <a:ext cx="2415976" cy="2301957"/>
          </a:xfrm>
          <a:prstGeom prst="rect">
            <a:avLst/>
          </a:prstGeom>
        </p:spPr>
      </p:pic>
      <p:pic>
        <p:nvPicPr>
          <p:cNvPr id="3" name="Picture 2" descr="A maze in a circle&#10;&#10;Description automatically generated">
            <a:extLst>
              <a:ext uri="{FF2B5EF4-FFF2-40B4-BE49-F238E27FC236}">
                <a16:creationId xmlns:a16="http://schemas.microsoft.com/office/drawing/2014/main" id="{209B815C-2D27-0954-CF60-37E3091E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93" y="1543511"/>
            <a:ext cx="2553354" cy="22540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524C30F-83AF-3ED6-D476-0A4EDE44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61"/>
            <a:ext cx="8314678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RESPACE Scenarios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1E060-E25C-1440-C639-44DB7361E445}"/>
              </a:ext>
            </a:extLst>
          </p:cNvPr>
          <p:cNvSpPr txBox="1"/>
          <p:nvPr/>
        </p:nvSpPr>
        <p:spPr>
          <a:xfrm>
            <a:off x="7311230" y="1932126"/>
            <a:ext cx="4289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Read the complete RESPACE scenarios here: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drawing of a white igloo&#10;&#10;Description automatically generated">
            <a:extLst>
              <a:ext uri="{FF2B5EF4-FFF2-40B4-BE49-F238E27FC236}">
                <a16:creationId xmlns:a16="http://schemas.microsoft.com/office/drawing/2014/main" id="{9B64A85F-10ED-435B-D20C-2ED24537D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8" y="1596126"/>
            <a:ext cx="2553354" cy="2222420"/>
          </a:xfrm>
          <a:prstGeom prst="rect">
            <a:avLst/>
          </a:prstGeom>
        </p:spPr>
      </p:pic>
      <p:pic>
        <p:nvPicPr>
          <p:cNvPr id="9" name="Picture 8" descr="A drawing of buildings in a circle&#10;&#10;Description automatically generated">
            <a:extLst>
              <a:ext uri="{FF2B5EF4-FFF2-40B4-BE49-F238E27FC236}">
                <a16:creationId xmlns:a16="http://schemas.microsoft.com/office/drawing/2014/main" id="{E8A8B415-D590-873F-30AA-8A44624C0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03" y="3864375"/>
            <a:ext cx="2377440" cy="2272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2E4D99-E7AC-550C-2287-A46A5243A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626" y="2815840"/>
            <a:ext cx="3357235" cy="33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B7A-D620-AF4B-9A71-B22636BB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Why RESPACE?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23AB-2391-2B62-D31D-16E7CF7C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496"/>
            <a:ext cx="10515600" cy="39271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LK" sz="2400" dirty="0">
                <a:solidFill>
                  <a:schemeClr val="accent5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Recognition of polycrisis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LK" sz="2400" kern="0" dirty="0">
                <a:solidFill>
                  <a:schemeClr val="accent5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International institutions for peace and global cooperation falling short </a:t>
            </a:r>
          </a:p>
          <a:p>
            <a:pPr>
              <a:lnSpc>
                <a:spcPct val="150000"/>
              </a:lnSpc>
            </a:pPr>
            <a:r>
              <a:rPr lang="en-LK" sz="2400" dirty="0">
                <a:solidFill>
                  <a:schemeClr val="accent5">
                    <a:lumMod val="10000"/>
                  </a:schemeClr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Gap between aspiration and reality to </a:t>
            </a:r>
            <a:r>
              <a:rPr lang="en-LK" sz="2400" dirty="0">
                <a:solidFill>
                  <a:schemeClr val="accent5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support to local actors </a:t>
            </a:r>
          </a:p>
          <a:p>
            <a:pPr>
              <a:lnSpc>
                <a:spcPct val="150000"/>
              </a:lnSpc>
            </a:pPr>
            <a:r>
              <a:rPr lang="en-LK" sz="2400" dirty="0">
                <a:solidFill>
                  <a:schemeClr val="accent5">
                    <a:lumMod val="10000"/>
                  </a:schemeClr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Contested powers and power structures – locally and internationally</a:t>
            </a:r>
            <a:endParaRPr lang="en-CA" sz="2400" dirty="0">
              <a:solidFill>
                <a:schemeClr val="accent5">
                  <a:lumMod val="10000"/>
                </a:schemeClr>
              </a:solidFill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LK" sz="2400" dirty="0">
                <a:solidFill>
                  <a:schemeClr val="accent5">
                    <a:lumMod val="10000"/>
                  </a:schemeClr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Demand </a:t>
            </a:r>
            <a:r>
              <a:rPr lang="en-LK" sz="2400" dirty="0">
                <a:solidFill>
                  <a:schemeClr val="accent5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to make global governance structures more relevant</a:t>
            </a:r>
            <a:endParaRPr lang="en-CA" sz="2400" dirty="0">
              <a:solidFill>
                <a:schemeClr val="accent5">
                  <a:lumMod val="10000"/>
                </a:schemeClr>
              </a:solidFill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500"/>
              </a:spcBef>
              <a:buNone/>
            </a:pPr>
            <a:endParaRPr lang="en-LK" dirty="0">
              <a:solidFill>
                <a:schemeClr val="accent5">
                  <a:lumMod val="1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0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05ABE-C4C6-3A59-1C95-832003BE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730" y="1477969"/>
            <a:ext cx="6706181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BD8D-6737-C19C-CF94-113BFB01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RESPACE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5643-DDA3-0243-69DE-87EF30FC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32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venir Next"/>
              </a:rPr>
              <a:t>Stories that provide orientation on the possible future environments for </a:t>
            </a:r>
            <a:r>
              <a:rPr lang="en-GB" sz="2400" b="1" i="1" dirty="0">
                <a:solidFill>
                  <a:srgbClr val="E76B0A"/>
                </a:solidFill>
                <a:effectLst/>
                <a:latin typeface="Avenir Next"/>
              </a:rPr>
              <a:t>global collaboration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venir Next"/>
              </a:rPr>
              <a:t>and serve as a starting point to explore our individual and collective capacities for co-creating </a:t>
            </a:r>
            <a:r>
              <a:rPr lang="en-GB" sz="2400" b="1" i="1" dirty="0">
                <a:solidFill>
                  <a:srgbClr val="E76B0A"/>
                </a:solidFill>
                <a:effectLst/>
                <a:latin typeface="Avenir Next"/>
              </a:rPr>
              <a:t>equitable global spaces and infrastructures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venir Next"/>
              </a:rPr>
              <a:t>that enable </a:t>
            </a:r>
            <a:r>
              <a:rPr lang="en-GB" sz="2400" b="1" i="1" dirty="0">
                <a:solidFill>
                  <a:srgbClr val="E76B0A"/>
                </a:solidFill>
                <a:effectLst/>
                <a:latin typeface="Avenir Next"/>
              </a:rPr>
              <a:t>sustainable peace. 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Spaces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 are environments that foster informal collaboration among people or groups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Infrastructures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 are the systems or governance needed to maintain these collaborative environments over time </a:t>
            </a:r>
          </a:p>
          <a:p>
            <a:pPr marL="914400" lvl="1" indent="-342900">
              <a:lnSpc>
                <a:spcPct val="150000"/>
              </a:lnSpc>
            </a:pPr>
            <a:endParaRPr lang="en-GB" b="1" i="1" dirty="0">
              <a:solidFill>
                <a:srgbClr val="E76B0A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0980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2133-6647-E2D7-DC55-BA4DFD95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RESPACE Scenarios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C00CD-067D-59A4-77E4-10A55CDBBA26}"/>
              </a:ext>
            </a:extLst>
          </p:cNvPr>
          <p:cNvGraphicFramePr>
            <a:graphicFrameLocks noGrp="1"/>
          </p:cNvGraphicFramePr>
          <p:nvPr/>
        </p:nvGraphicFramePr>
        <p:xfrm>
          <a:off x="1486090" y="2190820"/>
          <a:ext cx="2594591" cy="3112980"/>
        </p:xfrm>
        <a:graphic>
          <a:graphicData uri="http://schemas.openxmlformats.org/drawingml/2006/table">
            <a:tbl>
              <a:tblPr firstRow="1" bandRow="1"/>
              <a:tblGrid>
                <a:gridCol w="2594591">
                  <a:extLst>
                    <a:ext uri="{9D8B030D-6E8A-4147-A177-3AD203B41FA5}">
                      <a16:colId xmlns:a16="http://schemas.microsoft.com/office/drawing/2014/main" val="4021386500"/>
                    </a:ext>
                  </a:extLst>
                </a:gridCol>
              </a:tblGrid>
              <a:tr h="155649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Scenarios are 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NOT PREDICTIONS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879307"/>
                  </a:ext>
                </a:extLst>
              </a:tr>
              <a:tr h="155649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Scenarios are 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NOT PROPOSALS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72757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F7C5ED-D58B-4C18-8788-F05A6AB658B4}"/>
              </a:ext>
            </a:extLst>
          </p:cNvPr>
          <p:cNvGraphicFramePr>
            <a:graphicFrameLocks noGrp="1"/>
          </p:cNvGraphicFramePr>
          <p:nvPr/>
        </p:nvGraphicFramePr>
        <p:xfrm>
          <a:off x="7855582" y="2190820"/>
          <a:ext cx="2594591" cy="3112980"/>
        </p:xfrm>
        <a:graphic>
          <a:graphicData uri="http://schemas.openxmlformats.org/drawingml/2006/table">
            <a:tbl>
              <a:tblPr firstRow="1" bandRow="1"/>
              <a:tblGrid>
                <a:gridCol w="2594591">
                  <a:extLst>
                    <a:ext uri="{9D8B030D-6E8A-4147-A177-3AD203B41FA5}">
                      <a16:colId xmlns:a16="http://schemas.microsoft.com/office/drawing/2014/main" val="4021386500"/>
                    </a:ext>
                  </a:extLst>
                </a:gridCol>
              </a:tblGrid>
              <a:tr h="311298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venir Next" panose="020B0503020202020204" pitchFamily="34" charset="0"/>
                        </a:rPr>
                        <a:t>    </a:t>
                      </a:r>
                      <a:r>
                        <a:rPr lang="en-GB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They need to be</a:t>
                      </a:r>
                    </a:p>
                    <a:p>
                      <a:endParaRPr lang="en-GB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    RELEVANT,</a:t>
                      </a:r>
                    </a:p>
                    <a:p>
                      <a:endParaRPr lang="en-GB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    CHALLENGING,</a:t>
                      </a:r>
                    </a:p>
                    <a:p>
                      <a:endParaRPr lang="en-GB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    PLAUSIBLE,</a:t>
                      </a:r>
                    </a:p>
                    <a:p>
                      <a:endParaRPr lang="en-GB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GB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venir Next" panose="020B0503020202020204" pitchFamily="34" charset="0"/>
                        </a:rPr>
                        <a:t>    AND CLEAR.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8793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B9A2F5-0345-60A9-E92F-3BF2EF289512}"/>
              </a:ext>
            </a:extLst>
          </p:cNvPr>
          <p:cNvSpPr txBox="1"/>
          <p:nvPr/>
        </p:nvSpPr>
        <p:spPr>
          <a:xfrm>
            <a:off x="4336419" y="2464088"/>
            <a:ext cx="3258207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</a:rPr>
              <a:t>They are multiple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</a:rPr>
              <a:t>STORIES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</a:rPr>
              <a:t> that describe possible pathways into a future, and which help us talk and think about our lived reality.</a:t>
            </a:r>
          </a:p>
        </p:txBody>
      </p:sp>
    </p:spTree>
    <p:extLst>
      <p:ext uri="{BB962C8B-B14F-4D97-AF65-F5344CB8AC3E}">
        <p14:creationId xmlns:p14="http://schemas.microsoft.com/office/powerpoint/2010/main" val="340999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4AAFC-3505-E3BC-2477-FB99D608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1B26-1E51-5990-9603-4D5DE1BA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Why Scenarios?</a:t>
            </a:r>
            <a:endParaRPr lang="en-US" dirty="0">
              <a:solidFill>
                <a:schemeClr val="bg2">
                  <a:lumMod val="1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D654-8368-ABD5-6B18-46892DEF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508"/>
            <a:ext cx="10515600" cy="39271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Broaden the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collaboration</a:t>
            </a:r>
            <a:endParaRPr lang="en-US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Engage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diverse</a:t>
            </a: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 stakeholders and communities </a:t>
            </a:r>
            <a:endParaRPr lang="en-GB" dirty="0">
              <a:solidFill>
                <a:schemeClr val="tx1">
                  <a:lumMod val="49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Think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boldly</a:t>
            </a: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 about options</a:t>
            </a:r>
            <a:endParaRPr lang="en-GB" dirty="0">
              <a:solidFill>
                <a:schemeClr val="tx1">
                  <a:lumMod val="49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Build on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existing momentum </a:t>
            </a: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&amp; change processes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74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7A22-8022-95B0-633D-B5AAB5C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How were the scenarios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4468-E411-29E8-B5D5-9E53765E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508"/>
            <a:ext cx="10515600" cy="39271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Global team of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23</a:t>
            </a: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 change agents, thought leaders, movement actors from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17</a:t>
            </a: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 different countries</a:t>
            </a:r>
            <a:endParaRPr lang="en-US" sz="2400" dirty="0">
              <a:solidFill>
                <a:schemeClr val="tx1">
                  <a:lumMod val="49000"/>
                </a:schemeClr>
              </a:solidFill>
              <a:latin typeface="Avenir Next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Collaborative imagining and drafting process - series of online/in-person workshops – April - August 2024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Team members participated in a personal capacity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tx1">
                    <a:lumMod val="49000"/>
                  </a:schemeClr>
                </a:solidFill>
                <a:latin typeface="Avenir Next"/>
              </a:rPr>
              <a:t>Contributed their expertise, personal experience and networks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11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B31A-B0CA-6927-80CA-DC2B925C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Structure of the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0BED-4BEF-9D4D-D7B3-F3BDC600D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Scenarios extend from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venir Next"/>
              </a:rPr>
              <a:t>now to 2035</a:t>
            </a:r>
            <a:endParaRPr lang="en-US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They are a set and are meant to be read together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Each scenario:</a:t>
            </a:r>
            <a:endParaRPr lang="en-GB" sz="2000" dirty="0">
              <a:solidFill>
                <a:schemeClr val="bg2">
                  <a:lumMod val="10000"/>
                </a:schemeClr>
              </a:solidFill>
              <a:latin typeface="Avenir Next"/>
            </a:endParaRPr>
          </a:p>
          <a:p>
            <a:pPr lvl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starts with a snapshot of reality that foregrounds current dynamics</a:t>
            </a:r>
          </a:p>
          <a:p>
            <a:pPr lvl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venir Next"/>
              </a:rPr>
              <a:t>tells a unique story of possible developments that influence how collaboration for building peace around the world could play out from now to 2035 </a:t>
            </a:r>
          </a:p>
          <a:p>
            <a:pPr lvl="1">
              <a:lnSpc>
                <a:spcPct val="15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5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2075-78B7-79EF-39EC-B7AD5B5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1824"/>
            <a:ext cx="10515600" cy="13437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RESPACE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SCENARIOS</a:t>
            </a:r>
          </a:p>
        </p:txBody>
      </p:sp>
    </p:spTree>
    <p:extLst>
      <p:ext uri="{BB962C8B-B14F-4D97-AF65-F5344CB8AC3E}">
        <p14:creationId xmlns:p14="http://schemas.microsoft.com/office/powerpoint/2010/main" val="45022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2B5E6-2893-8A16-D442-E2E22911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Avenir Next" panose="020B0503020202020204" pitchFamily="34" charset="0"/>
              </a:rPr>
              <a:t>the world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CE107-759B-683F-D366-EBCE06776B08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WALLS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C7BF2-6B9E-F4C3-DAC8-E0ECB131B6B6}"/>
              </a:ext>
            </a:extLst>
          </p:cNvPr>
          <p:cNvSpPr txBox="1"/>
          <p:nvPr/>
        </p:nvSpPr>
        <p:spPr>
          <a:xfrm>
            <a:off x="5514690" y="640080"/>
            <a:ext cx="63993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unrest, political instability: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Right-wing policies rise globally,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fueled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disinformation, increasing mistrust and instability.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 Escalation: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Wars in Ukraine and the Middle East draw in global powers, diverting focus to military buildup over diplomacy.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and Climate Crisis: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impacts displace millions, worsening tensions and leading to unrest and emergency state responses.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Pandemic and Nationalism: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pandemic triggers border closures, rising xenophobia, and deepening global inequality.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Geopolitical Rivalries and Fragmentation: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surveillance and geopolitical rivalries lead to a fractured, authoritarian global order.</a:t>
            </a:r>
          </a:p>
        </p:txBody>
      </p:sp>
      <p:pic>
        <p:nvPicPr>
          <p:cNvPr id="7" name="Picture 6" descr="A drawing of a stone wall&#10;&#10;Description automatically generated">
            <a:extLst>
              <a:ext uri="{FF2B5EF4-FFF2-40B4-BE49-F238E27FC236}">
                <a16:creationId xmlns:a16="http://schemas.microsoft.com/office/drawing/2014/main" id="{43507786-1084-0C47-237F-1CB5DCE27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4312"/>
          <a:stretch/>
        </p:blipFill>
        <p:spPr>
          <a:xfrm>
            <a:off x="5178812" y="201169"/>
            <a:ext cx="7010140" cy="66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RESPACE Theme">
  <a:themeElements>
    <a:clrScheme name="RESPACE">
      <a:dk1>
        <a:srgbClr val="666666"/>
      </a:dk1>
      <a:lt1>
        <a:srgbClr val="FFFFFF"/>
      </a:lt1>
      <a:dk2>
        <a:srgbClr val="666666"/>
      </a:dk2>
      <a:lt2>
        <a:srgbClr val="E8E8E8"/>
      </a:lt2>
      <a:accent1>
        <a:srgbClr val="00878E"/>
      </a:accent1>
      <a:accent2>
        <a:srgbClr val="F7964A"/>
      </a:accent2>
      <a:accent3>
        <a:srgbClr val="80BAA8"/>
      </a:accent3>
      <a:accent4>
        <a:srgbClr val="F5C221"/>
      </a:accent4>
      <a:accent5>
        <a:srgbClr val="D2D2D2"/>
      </a:accent5>
      <a:accent6>
        <a:srgbClr val="00676C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PACE Theme" id="{068E0AA3-92BB-4B66-B80A-55304EA34F2B}" vid="{E25C084D-7F40-4421-92D5-FBF745564E9A}"/>
    </a:ext>
  </a:extLst>
</a:theme>
</file>

<file path=ppt/theme/theme2.xml><?xml version="1.0" encoding="utf-8"?>
<a:theme xmlns:a="http://schemas.openxmlformats.org/drawingml/2006/main" name="Office 2013 - 2022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A798EE09934488215636FF0D5F05F" ma:contentTypeVersion="18" ma:contentTypeDescription="Create a new document." ma:contentTypeScope="" ma:versionID="f3913b681448c9a8cfba1c062c88359b">
  <xsd:schema xmlns:xsd="http://www.w3.org/2001/XMLSchema" xmlns:xs="http://www.w3.org/2001/XMLSchema" xmlns:p="http://schemas.microsoft.com/office/2006/metadata/properties" xmlns:ns2="fc24af30-4200-4a0b-b824-a9d8a93b469f" xmlns:ns3="a018126a-dac7-4287-914f-d780a78dded1" targetNamespace="http://schemas.microsoft.com/office/2006/metadata/properties" ma:root="true" ma:fieldsID="fc3f703f989493d2772879d7344c8b31" ns2:_="" ns3:_="">
    <xsd:import namespace="fc24af30-4200-4a0b-b824-a9d8a93b469f"/>
    <xsd:import namespace="a018126a-dac7-4287-914f-d780a78dde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4af30-4200-4a0b-b824-a9d8a93b46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a5e43d-f878-45a6-9a00-f0dba84d6936}" ma:internalName="TaxCatchAll" ma:showField="CatchAllData" ma:web="fc24af30-4200-4a0b-b824-a9d8a93b4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8126a-dac7-4287-914f-d780a78dd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ac25a3-4742-4996-ab7b-5d4bae345b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24af30-4200-4a0b-b824-a9d8a93b469f" xsi:nil="true"/>
    <lcf76f155ced4ddcb4097134ff3c332f xmlns="a018126a-dac7-4287-914f-d780a78dde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5FF0B-09D2-4874-8202-2D0052495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AE8FE-8693-4C13-927A-BA1B943562FA}"/>
</file>

<file path=customXml/itemProps3.xml><?xml version="1.0" encoding="utf-8"?>
<ds:datastoreItem xmlns:ds="http://schemas.openxmlformats.org/officeDocument/2006/customXml" ds:itemID="{7135B709-5923-49CA-890C-E7B8B4966E6F}">
  <ds:schemaRefs>
    <ds:schemaRef ds:uri="http://schemas.microsoft.com/office/2006/documentManagement/types"/>
    <ds:schemaRef ds:uri="http://purl.org/dc/elements/1.1/"/>
    <ds:schemaRef ds:uri="http://purl.org/dc/terms/"/>
    <ds:schemaRef ds:uri="a018126a-dac7-4287-914f-d780a78dded1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c24af30-4200-4a0b-b824-a9d8a93b469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RESPACE Theme</Template>
  <TotalTime>5035</TotalTime>
  <Words>1161</Words>
  <Application>Microsoft Office PowerPoint</Application>
  <PresentationFormat>Widescreen</PresentationFormat>
  <Paragraphs>143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Avenir Next</vt:lpstr>
      <vt:lpstr>Avenir Next LT Pro (Body)</vt:lpstr>
      <vt:lpstr>Calibri</vt:lpstr>
      <vt:lpstr>Calibri Light</vt:lpstr>
      <vt:lpstr>Verdana</vt:lpstr>
      <vt:lpstr>RESPACE Theme</vt:lpstr>
      <vt:lpstr>Office 2013 - 2022 Theme</vt:lpstr>
      <vt:lpstr>Respacing Global Collaboration for Peace</vt:lpstr>
      <vt:lpstr>Why RESPACE? Why now?</vt:lpstr>
      <vt:lpstr>RESPACE Scenarios</vt:lpstr>
      <vt:lpstr>RESPACE Scenarios</vt:lpstr>
      <vt:lpstr>Why Scenarios?</vt:lpstr>
      <vt:lpstr>How were the scenarios created?</vt:lpstr>
      <vt:lpstr>Structure of the scenarios</vt:lpstr>
      <vt:lpstr>THE RESPACE SCENARIOS</vt:lpstr>
      <vt:lpstr>the world of</vt:lpstr>
      <vt:lpstr>the world of</vt:lpstr>
      <vt:lpstr>the world of</vt:lpstr>
      <vt:lpstr>the world of</vt:lpstr>
      <vt:lpstr>PowerPoint Presentation</vt:lpstr>
      <vt:lpstr>Resonance</vt:lpstr>
      <vt:lpstr>Implications</vt:lpstr>
      <vt:lpstr>PowerPoint Presentation</vt:lpstr>
      <vt:lpstr>What do we see as the most important forces influencing how we collaborate for global peace? </vt:lpstr>
      <vt:lpstr>Positive Potential &amp; Opportunities</vt:lpstr>
      <vt:lpstr>The RESPACE Scenarios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Ralph Ellermann</dc:creator>
  <cp:lastModifiedBy>Mathilde W. Thorsen</cp:lastModifiedBy>
  <cp:revision>237</cp:revision>
  <dcterms:created xsi:type="dcterms:W3CDTF">2024-04-22T04:09:34Z</dcterms:created>
  <dcterms:modified xsi:type="dcterms:W3CDTF">2025-03-17T10:04:22Z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0x01010048DA798EE09934488215636FF0D5F05F</vt:lpwstr>
  </property>
  <property fmtid="{D5CDD505-2E9C-101B-9397-08002B2CF9AE}" pid="3" name="MediaServiceImageTags">
    <vt:lpwstr/>
  </property>
</Properties>
</file>