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media29.wav" ContentType="audio/x-wav"/>
  <Override PartName="/ppt/media/image27.png" ContentType="image/png"/>
  <Override PartName="/ppt/media/image24.png" ContentType="image/png"/>
  <Override PartName="/ppt/media/image21.png" ContentType="image/png"/>
  <Override PartName="/ppt/media/image19.jpeg" ContentType="image/jpeg"/>
  <Override PartName="/ppt/media/image28.jpeg" ContentType="image/jpeg"/>
  <Override PartName="/ppt/media/image18.png" ContentType="image/png"/>
  <Override PartName="/ppt/media/media26.wav" ContentType="audio/x-wav"/>
  <Override PartName="/ppt/media/image9.png" ContentType="image/png"/>
  <Override PartName="/ppt/media/image22.jpeg" ContentType="image/jpeg"/>
  <Override PartName="/ppt/media/image1.jpeg" ContentType="image/jpeg"/>
  <Override PartName="/ppt/media/image7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13.png" ContentType="image/png"/>
  <Override PartName="/ppt/media/media23.wav" ContentType="audio/x-wav"/>
  <Override PartName="/ppt/media/image4.jpeg" ContentType="image/jpeg"/>
  <Override PartName="/ppt/media/image34.png" ContentType="image/png"/>
  <Override PartName="/ppt/media/media17.wav" ContentType="audio/x-wav"/>
  <Override PartName="/ppt/media/image2.png" ContentType="image/png"/>
  <Override PartName="/ppt/media/image25.jpeg" ContentType="image/jpeg"/>
  <Override PartName="/ppt/media/image31.jpeg" ContentType="image/jpeg"/>
  <Override PartName="/ppt/media/media32.wav" ContentType="audio/x-wav"/>
  <Override PartName="/ppt/media/image33.png" ContentType="image/png"/>
  <Override PartName="/ppt/media/media11.wav" ContentType="audio/x-wav"/>
  <Override PartName="/ppt/media/media35.wav" ContentType="audio/x-wav"/>
  <Override PartName="/ppt/media/media5.wav" ContentType="audio/x-wav"/>
  <Override PartName="/ppt/media/image10.jpeg" ContentType="image/jpeg"/>
  <Override PartName="/ppt/media/media8.wav" ContentType="audio/x-wav"/>
  <Override PartName="/ppt/media/image30.png" ContentType="image/png"/>
  <Override PartName="/ppt/media/image3.jpeg" ContentType="image/jpeg"/>
  <Override PartName="/ppt/media/image15.png" ContentType="image/png"/>
  <Override PartName="/ppt/media/media14.wav" ContentType="audio/x-wav"/>
  <Override PartName="/ppt/media/media20.wav" ContentType="audio/x-wav"/>
  <Override PartName="/ppt/media/image16.jpeg" ContentType="image/jpeg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"/>
              </a:rPr>
              <a:t>Klik om de stijl te bewerken</a:t>
            </a:r>
            <a:endParaRPr b="0" lang="nl-B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B2F6A96-7B24-4CD7-AACB-97202C0A9F75}" type="datetime">
              <a:rPr b="0" lang="nl-BE" sz="1200" spc="-1" strike="noStrike">
                <a:solidFill>
                  <a:srgbClr val="8b8b8b"/>
                </a:solidFill>
                <a:latin typeface="Calibri"/>
              </a:rPr>
              <a:t>4/11/21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798DDF0-29DB-4E9A-A7F1-0E75731E0578}" type="slidenum">
              <a:rPr b="0" lang="nl-BE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nl-B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72BB242-96B5-4830-A37A-A30FDC7C7178}" type="datetime">
              <a:rPr b="0" lang="nl-BE" sz="1200" spc="-1" strike="noStrike">
                <a:solidFill>
                  <a:srgbClr val="8b8b8b"/>
                </a:solidFill>
                <a:latin typeface="Calibri"/>
              </a:rPr>
              <a:t>4/11/21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253913-1893-4300-B5D8-D26A19DCA7FD}" type="slidenum">
              <a:rPr b="0" lang="nl-BE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nl-BE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nl-B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nl-B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latin typeface="Calibri"/>
              </a:rPr>
              <a:t>Klik om de stijl te bewerken</a:t>
            </a:r>
            <a:endParaRPr b="0" lang="nl-B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3200" spc="-1" strike="noStrike">
                <a:solidFill>
                  <a:srgbClr val="000000"/>
                </a:solidFill>
                <a:latin typeface="Calibri"/>
              </a:rPr>
              <a:t>Klik om de modelstijlen te bewerken</a:t>
            </a:r>
            <a:endParaRPr b="0" lang="nl-B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B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B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B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7ECA793-10A5-4993-81C8-F32B8586C43C}" type="datetime">
              <a:rPr b="0" lang="nl-BE" sz="1200" spc="-1" strike="noStrike">
                <a:solidFill>
                  <a:srgbClr val="8b8b8b"/>
                </a:solidFill>
                <a:latin typeface="Calibri"/>
              </a:rPr>
              <a:t>4/11/21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93AD089-3747-44EB-AFE5-70BFFCAD2ED6}" type="slidenum">
              <a:rPr b="0" lang="nl-BE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audio" Target="../media/media5.wav"/><Relationship Id="rId6" Type="http://schemas.microsoft.com/office/2007/relationships/media" Target="../media/media5.wav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audio" Target="../media/media32.wav"/><Relationship Id="rId3" Type="http://schemas.microsoft.com/office/2007/relationships/media" Target="../media/media32.wav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audio" Target="../media/media35.wav"/><Relationship Id="rId3" Type="http://schemas.microsoft.com/office/2007/relationships/media" Target="../media/media35.wav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audio" Target="../media/media8.wav"/><Relationship Id="rId3" Type="http://schemas.microsoft.com/office/2007/relationships/media" Target="../media/media8.wav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audio" Target="../media/media11.wav"/><Relationship Id="rId3" Type="http://schemas.microsoft.com/office/2007/relationships/media" Target="../media/media11.wav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audio" Target="../media/media14.wav"/><Relationship Id="rId3" Type="http://schemas.microsoft.com/office/2007/relationships/media" Target="../media/media14.wav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audio" Target="../media/media17.wav"/><Relationship Id="rId3" Type="http://schemas.microsoft.com/office/2007/relationships/media" Target="../media/media17.wav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audio" Target="../media/media20.wav"/><Relationship Id="rId3" Type="http://schemas.microsoft.com/office/2007/relationships/media" Target="../media/media20.wav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audio" Target="../media/media23.wav"/><Relationship Id="rId3" Type="http://schemas.microsoft.com/office/2007/relationships/media" Target="../media/media23.wav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audio" Target="../media/media26.wav"/><Relationship Id="rId3" Type="http://schemas.microsoft.com/office/2007/relationships/media" Target="../media/media26.wav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audio" Target="../media/media29.wav"/><Relationship Id="rId3" Type="http://schemas.microsoft.com/office/2007/relationships/media" Target="../media/media29.wav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nl-BE" sz="4400" spc="-1" strike="noStrike">
                <a:solidFill>
                  <a:srgbClr val="000000"/>
                </a:solidFill>
                <a:latin typeface="Calibri"/>
              </a:rPr>
              <a:t>THEMA: DE BOERDERIJ</a:t>
            </a:r>
            <a:endParaRPr b="0" lang="nl-B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Afbeelding 2" descr="10 tips om je magere paard dikker te krijgen *Pavo Voedingsweetje ..."/>
          <p:cNvPicPr/>
          <p:nvPr/>
        </p:nvPicPr>
        <p:blipFill>
          <a:blip r:embed="rId1"/>
          <a:stretch/>
        </p:blipFill>
        <p:spPr>
          <a:xfrm>
            <a:off x="539640" y="476640"/>
            <a:ext cx="2592000" cy="1367640"/>
          </a:xfrm>
          <a:prstGeom prst="rect">
            <a:avLst/>
          </a:prstGeom>
          <a:ln w="9525">
            <a:noFill/>
          </a:ln>
        </p:spPr>
      </p:pic>
      <p:pic>
        <p:nvPicPr>
          <p:cNvPr id="125" name="Afbeelding 3" descr="Geen haan die ernaar kraait - Wij doen het anders!"/>
          <p:cNvPicPr/>
          <p:nvPr/>
        </p:nvPicPr>
        <p:blipFill>
          <a:blip r:embed="rId2"/>
          <a:stretch/>
        </p:blipFill>
        <p:spPr>
          <a:xfrm>
            <a:off x="5436000" y="3933000"/>
            <a:ext cx="2520000" cy="2016000"/>
          </a:xfrm>
          <a:prstGeom prst="rect">
            <a:avLst/>
          </a:prstGeom>
          <a:ln w="9525">
            <a:noFill/>
          </a:ln>
        </p:spPr>
      </p:pic>
      <p:pic>
        <p:nvPicPr>
          <p:cNvPr id="126" name="Afbeelding 4" descr="hoen - tricky tractor - YouTube"/>
          <p:cNvPicPr/>
          <p:nvPr/>
        </p:nvPicPr>
        <p:blipFill>
          <a:blip r:embed="rId3"/>
          <a:stretch/>
        </p:blipFill>
        <p:spPr>
          <a:xfrm>
            <a:off x="611640" y="3717000"/>
            <a:ext cx="3168000" cy="2448000"/>
          </a:xfrm>
          <a:prstGeom prst="rect">
            <a:avLst/>
          </a:prstGeom>
          <a:ln w="9525">
            <a:noFill/>
          </a:ln>
        </p:spPr>
      </p:pic>
      <p:pic>
        <p:nvPicPr>
          <p:cNvPr id="127" name="Afbeelding 5" descr="Kip krijgt eigen overlijdensbericht in de krant | Bizar | HLN"/>
          <p:cNvPicPr/>
          <p:nvPr/>
        </p:nvPicPr>
        <p:blipFill>
          <a:blip r:embed="rId4"/>
          <a:stretch/>
        </p:blipFill>
        <p:spPr>
          <a:xfrm>
            <a:off x="5508000" y="188640"/>
            <a:ext cx="2736000" cy="2160000"/>
          </a:xfrm>
          <a:prstGeom prst="rect">
            <a:avLst/>
          </a:prstGeom>
          <a:ln w="9525">
            <a:noFill/>
          </a:ln>
        </p:spPr>
      </p:pic>
      <p:pic>
        <p:nvPicPr>
          <p:cNvPr id="128" name="Picture 1" descr="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7"/>
        </p:blipFill>
        <p:spPr>
          <a:xfrm>
            <a:off x="7092360" y="2565000"/>
            <a:ext cx="1007640" cy="10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28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28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3728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043640" y="4365000"/>
            <a:ext cx="4536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KIP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Afbeelding 5" descr="Kip krijgt eigen overlijdensbericht in de krant | Bizar | HLN"/>
          <p:cNvPicPr/>
          <p:nvPr/>
        </p:nvPicPr>
        <p:blipFill>
          <a:blip r:embed="rId1"/>
          <a:stretch/>
        </p:blipFill>
        <p:spPr>
          <a:xfrm>
            <a:off x="899640" y="908640"/>
            <a:ext cx="4968360" cy="3096000"/>
          </a:xfrm>
          <a:prstGeom prst="rect">
            <a:avLst/>
          </a:prstGeom>
          <a:ln w="9525">
            <a:noFill/>
          </a:ln>
        </p:spPr>
      </p:pic>
      <p:pic>
        <p:nvPicPr>
          <p:cNvPr id="163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588360" y="1700640"/>
            <a:ext cx="1583640" cy="158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restart="whenNotActive" nodeType="interactiveSeq" fill="hold">
                <p:stCondLst>
                  <p:cond delay="0" evt="onClick">
                    <p:tgtEl>
                      <p:spTgt spid="163"/>
                    </p:tgtEl>
                  </p:cond>
                </p:stCondLst>
                <p:childTnLst>
                  <p:par>
                    <p:cTn id="57" fill="hold">
                      <p:stCondLst>
                        <p:cond delay="0" evt="onClick">
                          <p:tgtEl>
                            <p:spTgt spid="163"/>
                          </p:tgtEl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0" dur="2148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11640" y="4365000"/>
            <a:ext cx="55443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HAAN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Afbeelding 5" descr="Geen haan die ernaar kraait - Wij doen het anders!"/>
          <p:cNvPicPr/>
          <p:nvPr/>
        </p:nvPicPr>
        <p:blipFill>
          <a:blip r:embed="rId1"/>
          <a:stretch/>
        </p:blipFill>
        <p:spPr>
          <a:xfrm>
            <a:off x="1259640" y="1340640"/>
            <a:ext cx="3960000" cy="2664000"/>
          </a:xfrm>
          <a:prstGeom prst="rect">
            <a:avLst/>
          </a:prstGeom>
          <a:ln w="9525">
            <a:noFill/>
          </a:ln>
        </p:spPr>
      </p:pic>
      <p:pic>
        <p:nvPicPr>
          <p:cNvPr id="167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300360" y="1917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restart="whenNotActive" nodeType="interactiveSeq" fill="hold">
                <p:stCondLst>
                  <p:cond delay="0" evt="onClick">
                    <p:tgtEl>
                      <p:spTgt spid="167"/>
                    </p:tgtEl>
                  </p:cond>
                </p:stCondLst>
                <p:childTnLst>
                  <p:par>
                    <p:cTn id="63" fill="hold">
                      <p:stCondLst>
                        <p:cond delay="0" evt="onClick">
                          <p:tgtEl>
                            <p:spTgt spid="167"/>
                          </p:tgtEl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6" dur="2248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83640" y="836640"/>
            <a:ext cx="7731720" cy="14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4400" spc="-1" strike="noStrike">
                <a:solidFill>
                  <a:srgbClr val="000000"/>
                </a:solidFill>
                <a:latin typeface="Calibri"/>
              </a:rPr>
              <a:t>Klik 2x op het symbool om het woord te horen.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0" name="Picture 2" descr="muis"/>
          <p:cNvPicPr/>
          <p:nvPr/>
        </p:nvPicPr>
        <p:blipFill>
          <a:blip r:embed="rId1"/>
          <a:stretch/>
        </p:blipFill>
        <p:spPr>
          <a:xfrm rot="9009600">
            <a:off x="2816640" y="1910160"/>
            <a:ext cx="1913040" cy="18482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3996000" y="2925000"/>
            <a:ext cx="1880280" cy="18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delay="0" evt="onClick">
                    <p:tgtEl>
                      <p:spTgt spid="131"/>
                    </p:tgtEl>
                  </p:cond>
                </p:stCondLst>
                <p:childTnLst>
                  <p:par>
                    <p:cTn id="9" fill="hold">
                      <p:stCondLst>
                        <p:cond delay="0" evt="onClick">
                          <p:tgtEl>
                            <p:spTgt spid="131"/>
                          </p:tgtEl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4658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11640" y="4365000"/>
            <a:ext cx="55443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BOERDERIJ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Afbeelding 4" descr="Grote boerderij - 6120 - PLAYMOBIL® België"/>
          <p:cNvPicPr/>
          <p:nvPr/>
        </p:nvPicPr>
        <p:blipFill>
          <a:blip r:embed="rId1"/>
          <a:stretch/>
        </p:blipFill>
        <p:spPr>
          <a:xfrm>
            <a:off x="971640" y="1124640"/>
            <a:ext cx="4320000" cy="3024000"/>
          </a:xfrm>
          <a:prstGeom prst="rect">
            <a:avLst/>
          </a:prstGeom>
          <a:ln w="9525">
            <a:noFill/>
          </a:ln>
        </p:spPr>
      </p:pic>
      <p:pic>
        <p:nvPicPr>
          <p:cNvPr id="135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516360" y="1700640"/>
            <a:ext cx="1511640" cy="151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restart="whenNotActive" nodeType="interactiveSeq" fill="hold">
                <p:stCondLst>
                  <p:cond delay="0" evt="onClick">
                    <p:tgtEl>
                      <p:spTgt spid="135"/>
                    </p:tgtEl>
                  </p:cond>
                </p:stCondLst>
                <p:childTnLst>
                  <p:par>
                    <p:cTn id="15" fill="hold">
                      <p:stCondLst>
                        <p:cond delay="0" evt="onClick">
                          <p:tgtEl>
                            <p:spTgt spid="135"/>
                          </p:tgtEl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" dur="3518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611640" y="4365000"/>
            <a:ext cx="55443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STAL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Afbeelding 4" descr="6X JE PAARD BIJ HUIS VERSUS JE PAARD OP EEN STAL - HorseGloss"/>
          <p:cNvPicPr/>
          <p:nvPr/>
        </p:nvPicPr>
        <p:blipFill>
          <a:blip r:embed="rId1"/>
          <a:stretch/>
        </p:blipFill>
        <p:spPr>
          <a:xfrm>
            <a:off x="1187640" y="764640"/>
            <a:ext cx="5184360" cy="3312000"/>
          </a:xfrm>
          <a:prstGeom prst="rect">
            <a:avLst/>
          </a:prstGeom>
          <a:ln w="9525">
            <a:noFill/>
          </a:ln>
        </p:spPr>
      </p:pic>
      <p:pic>
        <p:nvPicPr>
          <p:cNvPr id="139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7164360" y="1845000"/>
            <a:ext cx="1223640" cy="122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restart="whenNotActive" nodeType="interactiveSeq" fill="hold">
                <p:stCondLst>
                  <p:cond delay="0" evt="onClick">
                    <p:tgtEl>
                      <p:spTgt spid="139"/>
                    </p:tgtEl>
                  </p:cond>
                </p:stCondLst>
                <p:childTnLst>
                  <p:par>
                    <p:cTn id="21" fill="hold">
                      <p:stCondLst>
                        <p:cond delay="0" evt="onClick">
                          <p:tgtEl>
                            <p:spTgt spid="139"/>
                          </p:tgtEl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" dur="2518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11640" y="4365000"/>
            <a:ext cx="554436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TRACTOR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Afbeelding 5" descr="hoen - tricky tractor - YouTube"/>
          <p:cNvPicPr/>
          <p:nvPr/>
        </p:nvPicPr>
        <p:blipFill>
          <a:blip r:embed="rId1"/>
          <a:stretch/>
        </p:blipFill>
        <p:spPr>
          <a:xfrm>
            <a:off x="1043640" y="908640"/>
            <a:ext cx="4680000" cy="3096000"/>
          </a:xfrm>
          <a:prstGeom prst="rect">
            <a:avLst/>
          </a:prstGeom>
          <a:ln w="9525">
            <a:noFill/>
          </a:ln>
        </p:spPr>
      </p:pic>
      <p:pic>
        <p:nvPicPr>
          <p:cNvPr id="143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732360" y="1989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restart="whenNotActive" nodeType="interactiveSeq" fill="hold">
                <p:stCondLst>
                  <p:cond delay="0" evt="onClick">
                    <p:tgtEl>
                      <p:spTgt spid="143"/>
                    </p:tgtEl>
                  </p:cond>
                </p:stCondLst>
                <p:childTnLst>
                  <p:par>
                    <p:cTn id="27" fill="hold">
                      <p:stCondLst>
                        <p:cond delay="0" evt="onClick">
                          <p:tgtEl>
                            <p:spTgt spid="143"/>
                          </p:tgtEl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0" dur="2908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971640" y="4293000"/>
            <a:ext cx="4176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HET PAARD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Afbeelding 5" descr="10 tips om je magere paard dikker te krijgen *Pavo Voedingsweetje ..."/>
          <p:cNvPicPr/>
          <p:nvPr/>
        </p:nvPicPr>
        <p:blipFill>
          <a:blip r:embed="rId1"/>
          <a:stretch/>
        </p:blipFill>
        <p:spPr>
          <a:xfrm>
            <a:off x="611640" y="908640"/>
            <a:ext cx="4752000" cy="2880000"/>
          </a:xfrm>
          <a:prstGeom prst="rect">
            <a:avLst/>
          </a:prstGeom>
          <a:ln w="9525">
            <a:noFill/>
          </a:ln>
        </p:spPr>
      </p:pic>
      <p:pic>
        <p:nvPicPr>
          <p:cNvPr id="147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444360" y="2061000"/>
            <a:ext cx="1151640" cy="115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restart="whenNotActive" nodeType="interactiveSeq" fill="hold">
                <p:stCondLst>
                  <p:cond delay="0" evt="onClick">
                    <p:tgtEl>
                      <p:spTgt spid="147"/>
                    </p:tgtEl>
                  </p:cond>
                </p:stCondLst>
                <p:childTnLst>
                  <p:par>
                    <p:cTn id="33" fill="hold">
                      <p:stCondLst>
                        <p:cond delay="0" evt="onClick">
                          <p:tgtEl>
                            <p:spTgt spid="147"/>
                          </p:tgtEl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6" dur="2738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971640" y="4293000"/>
            <a:ext cx="4176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DE KOE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0" name="Afbeelding 4" descr="Koe (rund) - Wikipedia"/>
          <p:cNvPicPr/>
          <p:nvPr/>
        </p:nvPicPr>
        <p:blipFill>
          <a:blip r:embed="rId1"/>
          <a:stretch/>
        </p:blipFill>
        <p:spPr>
          <a:xfrm>
            <a:off x="1043640" y="1340640"/>
            <a:ext cx="3600000" cy="2520000"/>
          </a:xfrm>
          <a:prstGeom prst="rect">
            <a:avLst/>
          </a:prstGeom>
          <a:ln w="9525">
            <a:noFill/>
          </a:ln>
        </p:spPr>
      </p:pic>
      <p:pic>
        <p:nvPicPr>
          <p:cNvPr id="151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012000" y="1845000"/>
            <a:ext cx="1439640" cy="14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restart="whenNotActive" nodeType="interactiveSeq" fill="hold">
                <p:stCondLst>
                  <p:cond delay="0" evt="onClick">
                    <p:tgtEl>
                      <p:spTgt spid="151"/>
                    </p:tgtEl>
                  </p:cond>
                </p:stCondLst>
                <p:childTnLst>
                  <p:par>
                    <p:cTn id="39" fill="hold">
                      <p:stCondLst>
                        <p:cond delay="0" evt="onClick">
                          <p:tgtEl>
                            <p:spTgt spid="151"/>
                          </p:tgtEl>
                        </p:cond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2" dur="2848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11640" y="4365000"/>
            <a:ext cx="4536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HET SCHAAP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Afbeelding 5" descr="Schaap geslacht in Meijel | Omroep P&amp;M"/>
          <p:cNvPicPr/>
          <p:nvPr/>
        </p:nvPicPr>
        <p:blipFill>
          <a:blip r:embed="rId1"/>
          <a:stretch/>
        </p:blipFill>
        <p:spPr>
          <a:xfrm>
            <a:off x="467640" y="908640"/>
            <a:ext cx="4680000" cy="2880000"/>
          </a:xfrm>
          <a:prstGeom prst="rect">
            <a:avLst/>
          </a:prstGeom>
          <a:ln w="9525">
            <a:noFill/>
          </a:ln>
        </p:spPr>
      </p:pic>
      <p:pic>
        <p:nvPicPr>
          <p:cNvPr id="155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444360" y="1845000"/>
            <a:ext cx="1367640" cy="136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restart="whenNotActive" nodeType="interactiveSeq" fill="hold">
                <p:stCondLst>
                  <p:cond delay="0" evt="onClick">
                    <p:tgtEl>
                      <p:spTgt spid="155"/>
                    </p:tgtEl>
                  </p:cond>
                </p:stCondLst>
                <p:childTnLst>
                  <p:par>
                    <p:cTn id="45" fill="hold">
                      <p:stCondLst>
                        <p:cond delay="0" evt="onClick">
                          <p:tgtEl>
                            <p:spTgt spid="155"/>
                          </p:tgtEl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48" dur="2768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11640" y="4365000"/>
            <a:ext cx="4536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nl-BE" sz="6000" spc="-1" strike="noStrike">
                <a:solidFill>
                  <a:srgbClr val="000000"/>
                </a:solidFill>
                <a:latin typeface="Calibri"/>
              </a:rPr>
              <a:t>HET VARKEN 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8" name="Afbeelding 4" descr="Boerderijdieren Varken - Boerderijdieren - Fun"/>
          <p:cNvPicPr/>
          <p:nvPr/>
        </p:nvPicPr>
        <p:blipFill>
          <a:blip r:embed="rId1"/>
          <a:stretch/>
        </p:blipFill>
        <p:spPr>
          <a:xfrm>
            <a:off x="683640" y="1052640"/>
            <a:ext cx="4104000" cy="3312000"/>
          </a:xfrm>
          <a:prstGeom prst="rect">
            <a:avLst/>
          </a:prstGeom>
          <a:ln w="9525">
            <a:noFill/>
          </a:ln>
        </p:spPr>
      </p:pic>
      <p:pic>
        <p:nvPicPr>
          <p:cNvPr id="159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6444360" y="1989000"/>
            <a:ext cx="1295640" cy="12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restart="whenNotActive" nodeType="interactiveSeq" fill="hold">
                <p:stCondLst>
                  <p:cond delay="0" evt="onClick">
                    <p:tgtEl>
                      <p:spTgt spid="159"/>
                    </p:tgtEl>
                  </p:cond>
                </p:stCondLst>
                <p:childTnLst>
                  <p:par>
                    <p:cTn id="51" fill="hold">
                      <p:stCondLst>
                        <p:cond delay="0" evt="onClick">
                          <p:tgtEl>
                            <p:spTgt spid="159"/>
                          </p:tgtEl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54" dur="2538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Application>LibreOffice/7.0.4.2$Linux_X86_64 LibreOffice_project/00$Build-2</Application>
  <AppVersion>15.0000</AppVersion>
  <Words>41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2020-04-23T08:13:21Z</dcterms:created>
  <dc:creator>Gebruiker</dc:creator>
  <dc:description/>
  <dc:language>en-US</dc:language>
  <cp:lastModifiedBy>Gebruiker</cp:lastModifiedBy>
  <dcterms:modified xsi:type="dcterms:W3CDTF">2020-04-26T08:01:10Z</dcterms:modified>
  <cp:revision>10</cp:revision>
  <dc:subject/>
  <dc:title>DE BOERDERIJ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11</vt:r8>
  </property>
  <property fmtid="{D5CDD505-2E9C-101B-9397-08002B2CF9AE}" pid="3" name="PresentationFormat">
    <vt:lpwstr>Diavoorstelling (4:3)</vt:lpwstr>
  </property>
  <property fmtid="{D5CDD505-2E9C-101B-9397-08002B2CF9AE}" pid="4" name="Slides">
    <vt:r8>11</vt:r8>
  </property>
</Properties>
</file>