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FA072-03B0-4453-AEB4-21AC74D4F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1EC8B-93C1-4E15-91AA-796E12CDA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DE97A-A466-4E4E-9EA3-FF36A415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9FD5C-9C75-4874-B2AF-4A97F25E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5248F-98EE-4AF1-952F-9D40D8078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2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3BB7B-B9C5-4556-80B9-84CA63C3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39A3F-904B-4543-9C10-330C72997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333C5-ED60-4631-95A4-0D6BEBBE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DC311-FEBF-4E58-9319-7BDDA5110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C779B-53BA-44D7-81E2-8E11983A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0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BD7E5A-2BD1-4520-963D-9C218DDBB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3B56E2-D580-4715-AE5D-3D0BCF35A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C4FDA-1CB6-4B3D-B888-7EF77CE4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4798-FD75-4096-862C-5157C9494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7CA9C-E438-444F-BDEC-D441BCC5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1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CE2B9-4372-4AFD-B80C-11DA27AD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E763C-5C35-445A-B5CE-32D792976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19101-384A-4DE3-879C-5B7E44F5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57C53-1BFF-413E-A762-2B8CAC48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AE765-F332-44A6-BC79-1FACEE503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D24CF-7122-4CEB-8B7E-12D64ED19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D51EE-045D-4002-8C09-BD1826802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7326-BBDD-4D5A-B651-0CA2B87B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46C48-F74B-4680-9DFF-910BE2939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AAE4A-6D97-4BBE-88A2-5D6B1F39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0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AB2A-08FD-4EA0-8ADE-857BB432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91A45-D93B-4A74-A939-9F7C43070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9BCCB-9ED6-43F4-8EC5-5588437A0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2A7E5-DFE6-4DCF-8853-9EC37CCCA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8E606-DBD1-4E83-8A3F-84E2363B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656B9-072A-400B-843F-7DEB51C0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8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7DE3C-5E29-43CC-95B8-BB299361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E4DFC-D3C1-4943-A78D-8B5A415CB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44E7A-07A1-49AA-8736-7094F7A6F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5E703C-A7D0-4ACC-8096-6B0134246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107ACF-1DF2-4A1E-8C41-62AA2880C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DAC62D-DA2C-4924-9129-8FB2D0F8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2EE226-B2D0-44FC-B72C-540AD00D2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CD1FD-08A2-453E-B11B-FE3468DC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5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F8E8-270B-4E26-9E91-1397054A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0805C-9F53-42E8-B300-7B44050F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805FC-B1B4-4346-AB94-EEE75D45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2064D-7C19-4312-B89D-B864B69B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1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22DE1-70A5-470E-9B14-237FE6569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C8932-9288-451E-B8D1-8A2402C5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6B59E-6688-49B7-A23A-3D5A0515D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1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C22C-1283-4A5D-8EB1-85BAF83E0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BDF5A-0820-449A-9FF4-38A3F6E82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5B5EA-E4B6-4933-BC02-F1232DCBF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4C09E-4D59-4C3E-90E4-A8287CFD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A25F9-8228-45F1-A9B5-9D5AFFB3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EAF89-8321-4510-893E-96A1D17C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96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914E-46E1-460C-BD8D-37CAC76B3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0EB74-8ED2-4EA2-AA28-D76B20DE62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1BBAB-486E-4B48-84A1-59AECA77E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0177D-A796-4EA9-8DF9-4B22A09D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C4832-52B2-44CE-BF42-E5931033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FACF9-0503-4F6A-9AFE-FFED0FE4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72D927-518D-4AA1-A48D-E6598768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D8E18-24CE-4859-8C23-236403CCB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BB1D4-314E-42A5-ADBB-30CC44779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500E4-E731-45B5-A425-E753911192A1}" type="datetimeFigureOut">
              <a:rPr lang="en-US" smtClean="0"/>
              <a:t>13-Jul-21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54E54-8F4A-4BBE-ACB5-8CD6DA0C0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C5FED-C954-4A63-86DA-40C41CACE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F322-5B9F-490B-8EEE-8DAB3716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9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F41C6-5C6E-476D-891D-A8352CAD95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3C084-1442-4545-B8C6-A57A419098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194FA7-7D24-41C9-B595-B36126E47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39" y="0"/>
            <a:ext cx="51435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96D01F-71BD-408B-AD2D-F0519F9BA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65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95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MennoWindowsPC</dc:creator>
  <cp:lastModifiedBy>MennoWindowsPC</cp:lastModifiedBy>
  <cp:revision>1</cp:revision>
  <dcterms:created xsi:type="dcterms:W3CDTF">2021-07-13T20:49:59Z</dcterms:created>
  <dcterms:modified xsi:type="dcterms:W3CDTF">2021-07-13T20:50:09Z</dcterms:modified>
</cp:coreProperties>
</file>