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85" r:id="rId2"/>
    <p:sldId id="267" r:id="rId3"/>
    <p:sldId id="282" r:id="rId4"/>
    <p:sldId id="284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bruiker" initials="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DAEDEF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25" autoAdjust="0"/>
  </p:normalViewPr>
  <p:slideViewPr>
    <p:cSldViewPr snapToGrid="0">
      <p:cViewPr varScale="1">
        <p:scale>
          <a:sx n="93" d="100"/>
          <a:sy n="93" d="100"/>
        </p:scale>
        <p:origin x="30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commentAuthors" Target="commentAuthors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2B5C-7EB0-46CF-8274-37831B30B68C}" type="datetimeFigureOut">
              <a:rPr lang="nl-NL" smtClean="0"/>
              <a:t>16-02-21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0B6D2-F32D-47DD-B841-D3E969113E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24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340EC5E-362F-4652-949A-21ACC9B35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F0D44E-F2D2-4523-BE52-DEA320D7C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1954125-D5DC-4E65-9982-865B1275A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1051" y="414972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fld id="{3BE5EAE8-C9EF-43D7-87BA-4E036BB3DD6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5208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ACC408-BBD3-4A84-BDF8-C8584D93E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55060D4-9098-4470-B6EA-5578C9E96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D2726B-81EB-429D-9F84-F926E95EB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1051" y="414972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fld id="{144F5735-5197-442B-B268-CBE1187F8B7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5425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AE99ADF-E7E8-4316-AE10-71B9C7E4D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39D4E7D-D9EB-4E16-A6DE-FB9092CCF5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884EA56-5893-43A9-90E4-0C0637A0DD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1051" y="414972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fld id="{0AECE0EB-C1D7-4D24-8EEC-19A303BF01B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6355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BB900A2-5835-4AEC-B7EF-F48A0939D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4C72315-0782-44CF-BDAE-DAA76E12C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A04A721-A3EA-4437-B4F7-99BE61EA5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1051" y="414972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fld id="{3CAF60D3-7321-477A-BFAB-8A064D8A07A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2999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F640C30F-9876-4DCE-9ABE-37B439EB82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59601" y="5373689"/>
            <a:ext cx="4705351" cy="115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l-NL" alt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587152"/>
          </a:xfrm>
        </p:spPr>
        <p:txBody>
          <a:bodyPr/>
          <a:lstStyle>
            <a:lvl1pPr algn="l">
              <a:defRPr sz="2000">
                <a:latin typeface="Arial Black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23659" y="1484784"/>
            <a:ext cx="8256917" cy="4611216"/>
          </a:xfrm>
        </p:spPr>
        <p:txBody>
          <a:bodyPr/>
          <a:lstStyle>
            <a:lvl1pPr marL="0" indent="0">
              <a:buNone/>
              <a:defRPr sz="1200" b="1"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D7100AE1-6101-4F74-A0E2-D7A59B00B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64A0792-9A14-43D8-B81D-F7F0DE104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29AEB1F-394D-41D0-ADF3-75DC204FF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1051" y="414972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fld id="{B90E270E-2734-4605-8F6D-D198F1D538E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8039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BC9A93E0-1CA1-4A53-AC3C-B413F04558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59601" y="5373689"/>
            <a:ext cx="4705351" cy="115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l-NL" alt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587152"/>
          </a:xfrm>
        </p:spPr>
        <p:txBody>
          <a:bodyPr/>
          <a:lstStyle>
            <a:lvl1pPr algn="l">
              <a:defRPr sz="2000">
                <a:latin typeface="Arial Black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1424" y="1484784"/>
            <a:ext cx="10369152" cy="4611216"/>
          </a:xfrm>
        </p:spPr>
        <p:txBody>
          <a:bodyPr/>
          <a:lstStyle>
            <a:lvl1pPr marL="0" indent="0">
              <a:buNone/>
              <a:defRPr sz="1200" b="1"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40FF56CB-B35E-4533-B9A8-47A8B8FEE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645D81BE-1533-4915-9AD3-3AEF56751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62D430E1-7786-4786-8312-0C9FFC41C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71051" y="414972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fld id="{8A9CEF05-2D7F-47C1-A30B-934F9109D27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5074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ACFFCFDB-E4C7-4073-B1DF-0A8110C965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1" y="5373689"/>
            <a:ext cx="4705351" cy="115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l-NL" altLang="nl-NL" sz="2400" dirty="0"/>
          </a:p>
        </p:txBody>
      </p:sp>
      <p:sp>
        <p:nvSpPr>
          <p:cNvPr id="6" name="Tijdelijke aanduiding voor dianummer 2">
            <a:extLst>
              <a:ext uri="{FF2B5EF4-FFF2-40B4-BE49-F238E27FC236}">
                <a16:creationId xmlns:a16="http://schemas.microsoft.com/office/drawing/2014/main" xmlns="" id="{15C5F2D1-2AB4-45F4-8265-50DE7C8B7F8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879417" y="6194425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36447B0D-0308-4873-95FB-4F6726FEC1D0}" type="slidenum">
              <a:rPr lang="en-US" altLang="nl-NL" sz="1200">
                <a:latin typeface="Arial Unicode MS" panose="020B0604020202020204" pitchFamily="34" charset="-128"/>
              </a:rPr>
              <a:pPr algn="r"/>
              <a:t>‹nr.›</a:t>
            </a:fld>
            <a:endParaRPr lang="en-US" altLang="nl-NL" sz="1400">
              <a:latin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587152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nl-NL" sz="2000" dirty="0">
                <a:solidFill>
                  <a:srgbClr val="78B7CB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1424" y="1484784"/>
            <a:ext cx="5082976" cy="4611216"/>
          </a:xfrm>
        </p:spPr>
        <p:txBody>
          <a:bodyPr/>
          <a:lstStyle>
            <a:lvl1pPr marL="0" indent="0" algn="just">
              <a:lnSpc>
                <a:spcPts val="1500"/>
              </a:lnSpc>
              <a:buNone/>
              <a:defRPr sz="11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2011" y="1484784"/>
            <a:ext cx="5085589" cy="4611216"/>
          </a:xfrm>
        </p:spPr>
        <p:txBody>
          <a:bodyPr/>
          <a:lstStyle>
            <a:lvl1pPr marL="0" indent="0" algn="just">
              <a:lnSpc>
                <a:spcPts val="1500"/>
              </a:lnSpc>
              <a:buNone/>
              <a:defRPr sz="11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64DFA21-4F89-4096-9331-6646CBDDA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5A4CA64-6638-46AA-B3C6-9300A0BA6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7">
            <a:extLst>
              <a:ext uri="{FF2B5EF4-FFF2-40B4-BE49-F238E27FC236}">
                <a16:creationId xmlns:a16="http://schemas.microsoft.com/office/drawing/2014/main" xmlns="" id="{0B5355EB-3599-4441-A378-A9690ECDCF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1" y="5300664"/>
            <a:ext cx="5568951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l-NL" alt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CA1A6C2-2A09-47E4-84DA-1D8C0F172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90C8248-0B25-4C6E-9D09-6C720BE7E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7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76A1CD5-E785-48BB-BF75-2608EFEDB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D5F393D-0198-44D2-AF4B-C4BC799A8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9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D42B11-88F1-4C47-BC21-836EEA915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0BC262B-7D4A-4314-A48F-7082D6983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4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8D48E7-595A-4D5C-B7AE-7E7968353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52B581-C581-46F7-82BB-2A00BA00C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4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0806780-2597-4E17-B95D-A65112CA0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D3ABF6C-3CE3-4DE8-A263-520C92FEB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C94700E-A3B2-4B08-9811-35AB750AA3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6B86F58-AD72-41F5-8B7F-BCFCEB6B52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hthoek 6">
            <a:extLst>
              <a:ext uri="{FF2B5EF4-FFF2-40B4-BE49-F238E27FC236}">
                <a16:creationId xmlns:a16="http://schemas.microsoft.com/office/drawing/2014/main" xmlns="" id="{F584B80B-D8A3-4CD0-A1E0-10AEF00E15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6001" y="5300664"/>
            <a:ext cx="5568951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l-NL" altLang="nl-NL" sz="2400" dirty="0"/>
          </a:p>
        </p:txBody>
      </p:sp>
    </p:spTree>
    <p:extLst>
      <p:ext uri="{BB962C8B-B14F-4D97-AF65-F5344CB8AC3E}">
        <p14:creationId xmlns:p14="http://schemas.microsoft.com/office/powerpoint/2010/main" val="29017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5" Type="http://schemas.openxmlformats.org/officeDocument/2006/relationships/image" Target="../media/image4.gif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09255B43-6193-41CB-91B5-1528C4A6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7" y="525801"/>
            <a:ext cx="5971838" cy="310154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xmlns="" id="{F816E206-B174-4917-B4F8-19407A5EA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401616"/>
            <a:ext cx="4605343" cy="3949778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xmlns="" id="{54545FCE-F3C5-436F-A7D4-F8CED5B6FE25}"/>
              </a:ext>
            </a:extLst>
          </p:cNvPr>
          <p:cNvSpPr txBox="1"/>
          <p:nvPr/>
        </p:nvSpPr>
        <p:spPr>
          <a:xfrm>
            <a:off x="7875374" y="906162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0" dirty="0"/>
              <a:t>&amp;</a:t>
            </a:r>
            <a:endParaRPr lang="nl-NL" dirty="0"/>
          </a:p>
        </p:txBody>
      </p:sp>
      <p:cxnSp>
        <p:nvCxnSpPr>
          <p:cNvPr id="30" name="Verbindingslijn: gebogen 29">
            <a:extLst>
              <a:ext uri="{FF2B5EF4-FFF2-40B4-BE49-F238E27FC236}">
                <a16:creationId xmlns:a16="http://schemas.microsoft.com/office/drawing/2014/main" xmlns="" id="{1B28F1FE-D9FC-443A-B9FF-9A617282810F}"/>
              </a:ext>
            </a:extLst>
          </p:cNvPr>
          <p:cNvCxnSpPr>
            <a:cxnSpLocks/>
            <a:endCxn id="26" idx="0"/>
          </p:cNvCxnSpPr>
          <p:nvPr/>
        </p:nvCxnSpPr>
        <p:spPr bwMode="auto">
          <a:xfrm>
            <a:off x="6548095" y="895846"/>
            <a:ext cx="2764977" cy="1505770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Verbindingslijn: gebogen 33">
            <a:extLst>
              <a:ext uri="{FF2B5EF4-FFF2-40B4-BE49-F238E27FC236}">
                <a16:creationId xmlns:a16="http://schemas.microsoft.com/office/drawing/2014/main" xmlns="" id="{DA886BB2-7031-4149-AEC5-F11083952991}"/>
              </a:ext>
            </a:extLst>
          </p:cNvPr>
          <p:cNvCxnSpPr>
            <a:endCxn id="6" idx="2"/>
          </p:cNvCxnSpPr>
          <p:nvPr/>
        </p:nvCxnSpPr>
        <p:spPr bwMode="auto">
          <a:xfrm rot="10800000">
            <a:off x="3562176" y="3627348"/>
            <a:ext cx="3448224" cy="1677820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xmlns="" id="{397F6D70-8838-4463-B068-65236494A7EE}"/>
              </a:ext>
            </a:extLst>
          </p:cNvPr>
          <p:cNvSpPr txBox="1"/>
          <p:nvPr/>
        </p:nvSpPr>
        <p:spPr>
          <a:xfrm>
            <a:off x="3756455" y="4252915"/>
            <a:ext cx="823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/>
              <a:t>=</a:t>
            </a:r>
          </a:p>
        </p:txBody>
      </p:sp>
      <p:sp>
        <p:nvSpPr>
          <p:cNvPr id="36" name="Tekstballon: rechthoek met afgeronde hoeken 35">
            <a:extLst>
              <a:ext uri="{FF2B5EF4-FFF2-40B4-BE49-F238E27FC236}">
                <a16:creationId xmlns:a16="http://schemas.microsoft.com/office/drawing/2014/main" xmlns="" id="{87A2F7C4-4F39-4721-A8F6-86660FF34A31}"/>
              </a:ext>
            </a:extLst>
          </p:cNvPr>
          <p:cNvSpPr/>
          <p:nvPr/>
        </p:nvSpPr>
        <p:spPr bwMode="auto">
          <a:xfrm>
            <a:off x="576258" y="5480754"/>
            <a:ext cx="4761862" cy="851445"/>
          </a:xfrm>
          <a:prstGeom prst="wedgeRoundRectCallout">
            <a:avLst>
              <a:gd name="adj1" fmla="val 82891"/>
              <a:gd name="adj2" fmla="val -2719"/>
              <a:gd name="adj3" fmla="val 16667"/>
            </a:avLst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  <a:t>Collecte, deze zondag: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  <a:t>Stichting Present Steenwijkerland</a:t>
            </a: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xmlns="" id="{4D82EA97-1BA8-486E-AF44-D60BB018BD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0" y="525801"/>
            <a:ext cx="2251222" cy="13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rmafbeelding 2014-05-22 om 21.55.28.png">
            <a:extLst>
              <a:ext uri="{FF2B5EF4-FFF2-40B4-BE49-F238E27FC236}">
                <a16:creationId xmlns:a16="http://schemas.microsoft.com/office/drawing/2014/main" xmlns="" id="{AE6C7BBA-80E4-4962-87AE-D52EC88E7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26"/>
          <a:stretch/>
        </p:blipFill>
        <p:spPr>
          <a:xfrm>
            <a:off x="0" y="-1"/>
            <a:ext cx="12192000" cy="1309817"/>
          </a:xfrm>
          <a:prstGeom prst="roundRect">
            <a:avLst>
              <a:gd name="adj" fmla="val 0"/>
            </a:avLst>
          </a:prstGeom>
          <a:solidFill>
            <a:srgbClr val="F2800E"/>
          </a:solidFill>
          <a:ln>
            <a:noFill/>
          </a:ln>
          <a:effectLst/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xmlns="" id="{DA682C88-615D-44E7-B821-0815035C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" y="83407"/>
            <a:ext cx="8424936" cy="1143000"/>
          </a:xfrm>
        </p:spPr>
        <p:txBody>
          <a:bodyPr/>
          <a:lstStyle/>
          <a:p>
            <a:r>
              <a:rPr lang="nl-NL" sz="4000" b="1" dirty="0">
                <a:solidFill>
                  <a:schemeClr val="bg1"/>
                </a:solidFill>
              </a:rPr>
              <a:t>Stichting Present Steenwijkerland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266FE1B0-2663-4332-95C9-7865B544D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2811"/>
            <a:ext cx="12191999" cy="364112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987E3357-98C8-477D-AA03-927EE118E0FA}"/>
              </a:ext>
            </a:extLst>
          </p:cNvPr>
          <p:cNvSpPr txBox="1"/>
          <p:nvPr/>
        </p:nvSpPr>
        <p:spPr>
          <a:xfrm>
            <a:off x="523100" y="5743830"/>
            <a:ext cx="11145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“We leven met en voor elkaar en mogen (door)geven wat we hebben ontvangen” </a:t>
            </a:r>
          </a:p>
        </p:txBody>
      </p:sp>
      <p:pic>
        <p:nvPicPr>
          <p:cNvPr id="6" name="Picture 2" descr="De bronafbeelding bekijken">
            <a:extLst>
              <a:ext uri="{FF2B5EF4-FFF2-40B4-BE49-F238E27FC236}">
                <a16:creationId xmlns:a16="http://schemas.microsoft.com/office/drawing/2014/main" xmlns="" id="{497CFB81-48F1-4BCE-AF3E-05F35CA93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15" y="2841102"/>
            <a:ext cx="2902728" cy="290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2742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rmafbeelding 2014-05-22 om 21.55.28.png">
            <a:extLst>
              <a:ext uri="{FF2B5EF4-FFF2-40B4-BE49-F238E27FC236}">
                <a16:creationId xmlns:a16="http://schemas.microsoft.com/office/drawing/2014/main" xmlns="" id="{3F1A1392-2A64-44E7-8921-FB2F83DFD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26"/>
          <a:stretch/>
        </p:blipFill>
        <p:spPr>
          <a:xfrm>
            <a:off x="0" y="0"/>
            <a:ext cx="10173730" cy="1601421"/>
          </a:xfrm>
          <a:prstGeom prst="roundRect">
            <a:avLst>
              <a:gd name="adj" fmla="val 0"/>
            </a:avLst>
          </a:prstGeom>
          <a:solidFill>
            <a:srgbClr val="F2800E"/>
          </a:solidFill>
          <a:ln>
            <a:noFill/>
          </a:ln>
          <a:effectLst/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xmlns="" id="{7266065A-1643-4E37-8E4E-72BE37C5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" y="83407"/>
            <a:ext cx="10257443" cy="1143000"/>
          </a:xfrm>
        </p:spPr>
        <p:txBody>
          <a:bodyPr/>
          <a:lstStyle/>
          <a:p>
            <a:r>
              <a:rPr lang="nl-NL" sz="4000" dirty="0">
                <a:solidFill>
                  <a:schemeClr val="bg1"/>
                </a:solidFill>
              </a:rPr>
              <a:t>Stichting Present Steenwijkerland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9B9C9EED-DEA3-4F24-A80B-7E25EC8F2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407"/>
            <a:ext cx="11689492" cy="47213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F909B7C2-AFE3-437C-AD2D-448460EB84E5}"/>
              </a:ext>
            </a:extLst>
          </p:cNvPr>
          <p:cNvSpPr txBox="1"/>
          <p:nvPr/>
        </p:nvSpPr>
        <p:spPr>
          <a:xfrm>
            <a:off x="919282" y="1980759"/>
            <a:ext cx="106664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Juist nu zijn wij actief en met uw steun kunnen wij,</a:t>
            </a:r>
          </a:p>
          <a:p>
            <a:r>
              <a:rPr lang="nl-NL" sz="2800" dirty="0"/>
              <a:t>vele inwoners van Steenwijkerland, met elkaar verbinden.</a:t>
            </a:r>
          </a:p>
          <a:p>
            <a:endParaRPr lang="nl-NL" sz="2800" dirty="0"/>
          </a:p>
          <a:p>
            <a:r>
              <a:rPr lang="nl-NL" sz="2800" dirty="0"/>
              <a:t>Uw gift en ook uw tijd en talenten zijn welkom en waarderen wij zeer.</a:t>
            </a:r>
          </a:p>
          <a:p>
            <a:endParaRPr lang="nl-NL" sz="2800" dirty="0"/>
          </a:p>
          <a:p>
            <a:r>
              <a:rPr lang="nl-NL" sz="2800" dirty="0"/>
              <a:t>Zie ook onze website; www.presentsteenwijkerland.nl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471AB23-F1B9-4D55-9FF3-AFD099BD47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010" y="405293"/>
            <a:ext cx="1632427" cy="9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F70BA348-AD80-4C0F-AE61-005579FA3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5" t="34005" r="31009"/>
          <a:stretch/>
        </p:blipFill>
        <p:spPr>
          <a:xfrm>
            <a:off x="5387454" y="1601421"/>
            <a:ext cx="3392894" cy="27306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6936E56-D959-4358-983A-BA0728C1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78" y="1901937"/>
            <a:ext cx="3237425" cy="4316567"/>
          </a:xfrm>
          <a:prstGeom prst="rect">
            <a:avLst/>
          </a:prstGeom>
        </p:spPr>
      </p:pic>
      <p:pic>
        <p:nvPicPr>
          <p:cNvPr id="3" name="Afbeelding 2" descr="Schermafbeelding 2014-05-22 om 21.55.28.png">
            <a:extLst>
              <a:ext uri="{FF2B5EF4-FFF2-40B4-BE49-F238E27FC236}">
                <a16:creationId xmlns:a16="http://schemas.microsoft.com/office/drawing/2014/main" xmlns="" id="{3F1A1392-2A64-44E7-8921-FB2F83DFD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26"/>
          <a:stretch/>
        </p:blipFill>
        <p:spPr>
          <a:xfrm>
            <a:off x="0" y="0"/>
            <a:ext cx="10173730" cy="1601421"/>
          </a:xfrm>
          <a:prstGeom prst="roundRect">
            <a:avLst>
              <a:gd name="adj" fmla="val 0"/>
            </a:avLst>
          </a:prstGeom>
          <a:solidFill>
            <a:srgbClr val="F2800E"/>
          </a:solidFill>
          <a:ln>
            <a:noFill/>
          </a:ln>
          <a:effectLst/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xmlns="" id="{7266065A-1643-4E37-8E4E-72BE37C5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" y="83407"/>
            <a:ext cx="10257443" cy="1143000"/>
          </a:xfrm>
        </p:spPr>
        <p:txBody>
          <a:bodyPr/>
          <a:lstStyle/>
          <a:p>
            <a:r>
              <a:rPr lang="nl-NL" sz="4000" dirty="0">
                <a:solidFill>
                  <a:schemeClr val="bg1"/>
                </a:solidFill>
              </a:rPr>
              <a:t>Stichting Present Steenwijkerland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F909B7C2-AFE3-437C-AD2D-448460EB84E5}"/>
              </a:ext>
            </a:extLst>
          </p:cNvPr>
          <p:cNvSpPr txBox="1"/>
          <p:nvPr/>
        </p:nvSpPr>
        <p:spPr>
          <a:xfrm>
            <a:off x="454650" y="1601421"/>
            <a:ext cx="4990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Hartelijk dank voor uw gift!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471AB23-F1B9-4D55-9FF3-AFD099BD47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010" y="405293"/>
            <a:ext cx="1632427" cy="98690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84C3969E-83F8-4B0F-9DB4-536A81925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1" y="2275092"/>
            <a:ext cx="4095319" cy="307148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63DC001C-5354-4AF8-B84C-808C268B75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0513" r="7020"/>
          <a:stretch/>
        </p:blipFill>
        <p:spPr>
          <a:xfrm>
            <a:off x="2650558" y="3821266"/>
            <a:ext cx="4127478" cy="266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23093"/>
      </p:ext>
    </p:extLst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85</Words>
  <Application>Microsoft Macintosh PowerPoint</Application>
  <PresentationFormat>Aangepast</PresentationFormat>
  <Paragraphs>15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Lege presentatie</vt:lpstr>
      <vt:lpstr>PowerPoint-presentatie</vt:lpstr>
      <vt:lpstr>Stichting Present Steenwijkerland</vt:lpstr>
      <vt:lpstr>Stichting Present Steenwijkerland</vt:lpstr>
      <vt:lpstr>Stichting Present Steenwijkerland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Doetie Kruithof</cp:lastModifiedBy>
  <cp:revision>107</cp:revision>
  <dcterms:created xsi:type="dcterms:W3CDTF">2020-03-13T10:41:14Z</dcterms:created>
  <dcterms:modified xsi:type="dcterms:W3CDTF">2021-02-16T21:36:37Z</dcterms:modified>
</cp:coreProperties>
</file>