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59" r:id="rId7"/>
    <p:sldId id="261" r:id="rId8"/>
    <p:sldId id="264" r:id="rId9"/>
    <p:sldId id="269" r:id="rId10"/>
    <p:sldId id="263" r:id="rId11"/>
    <p:sldId id="265" r:id="rId12"/>
    <p:sldId id="274" r:id="rId13"/>
    <p:sldId id="268" r:id="rId14"/>
    <p:sldId id="28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67" r:id="rId27"/>
    <p:sldId id="270" r:id="rId28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99FF"/>
    <a:srgbClr val="99CCFF"/>
    <a:srgbClr val="3366CC"/>
    <a:srgbClr val="CCECFF"/>
    <a:srgbClr val="0033CC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70" autoAdjust="0"/>
  </p:normalViewPr>
  <p:slideViewPr>
    <p:cSldViewPr>
      <p:cViewPr varScale="1">
        <p:scale>
          <a:sx n="71" d="100"/>
          <a:sy n="71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fld id="{160AAD2E-7E06-484F-A81A-76F2718A1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81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fld id="{7467019F-76C2-43CE-B09A-E9213445CC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74A5-33E0-45DE-B6CA-328EB3E4D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66105-7E4D-4241-A807-E8084B53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9F208-2FAE-4DED-A3C3-14EDDA6F9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9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E4668-3CCC-4BA8-A56A-58E2980D8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5D73E-98E8-4BB2-8E13-261A0ABD3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8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CD76F-D7CE-488F-84FB-BBBA164E0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4C593-B1BE-488C-9002-6F2184CA2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B6EC-5B96-4D5E-9898-1DE2014F9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6BC4-6A56-44DF-AFA4-68D6593E7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9284-EABA-48E6-A44B-CC9ED62AB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fld id="{57AAB56A-8B48-4FB3-ACB6-F1CAE3120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liconrosa.blogspot.com/2015/0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l.jw.org/no/wol/d/r3/lp-n/20201820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ciosoassurer.com/bok/9789100150433/jesus-barabbas-ur-lojtnant-jagerstams-memoarer/-wm7721-s4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l.jw.org/no/wol/d/r3/lp-n/110201473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asvenskaforsamling.fi/stod-och-hjalp/bo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oatpastor.wordpress.com/page/14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2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Painting_of_Christ_in_Gethsemane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b="0" dirty="0"/>
              <a:t>[Product Name]</a:t>
            </a:r>
            <a:br>
              <a:rPr lang="en-US" b="0" dirty="0"/>
            </a:br>
            <a:r>
              <a:rPr lang="en-US" dirty="0"/>
              <a:t>Marketing 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anchor="ctr"/>
          <a:lstStyle/>
          <a:p>
            <a:r>
              <a:rPr lang="en-US"/>
              <a:t>[Name]</a:t>
            </a:r>
          </a:p>
          <a:p>
            <a:endParaRPr lang="en-US"/>
          </a:p>
        </p:txBody>
      </p:sp>
      <p:pic>
        <p:nvPicPr>
          <p:cNvPr id="9" name="Picture 8" descr="A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A88CD53F-328D-4AEC-AE07-4A3344E5A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6F8AC-E6D1-492B-B8C6-4BB1C6F0627F}"/>
              </a:ext>
            </a:extLst>
          </p:cNvPr>
          <p:cNvSpPr txBox="1"/>
          <p:nvPr/>
        </p:nvSpPr>
        <p:spPr>
          <a:xfrm>
            <a:off x="1043608" y="1124744"/>
            <a:ext cx="755847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Petrus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förnekar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Jesus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Jag arbetade på gården dit de hade tagit Jesus.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Då fick jag se en av Jesu lärjungar där, han hette Petrus kom jag ihåg.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Jag gick fram till honom och sa: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”Du var också tillsammans med Jesus från Galileen”.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 då sa Petrus att han inte alls var det inför alla som var där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och sa att han inte förstod vad jag pratade om.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Petrus gick ut till porten och då var det en annan kvinna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som kände igen honom och sa: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”Han där var tillsammans med Jesus från Nasaret”.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Då sa Petrus igen att han inte var det och svor på att han inte kände Jesus.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Strax efter kom de som stod där fram till Petrus och sa: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”Visst är du en av dem, det hörs på talet”.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Då svor Petrus och försäkrade att han inte kände igen den mannen, alltså Jesus.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Precis då gol tuppen. Petrus gick ut och grät då han kom ihåg vad Jesus sagt: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att han skulle förneka honom tre gånger innan tuppen skulle gala.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CEBB-A16F-4AD3-9A10-93A4C0D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0F07F99-5260-4C69-BB18-BCC02FF8F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2079" y="468105"/>
            <a:ext cx="6379841" cy="60240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EA032-62FE-4183-8E51-8A5E2DC38D77}"/>
              </a:ext>
            </a:extLst>
          </p:cNvPr>
          <p:cNvSpPr txBox="1"/>
          <p:nvPr/>
        </p:nvSpPr>
        <p:spPr>
          <a:xfrm>
            <a:off x="2843808" y="6858000"/>
            <a:ext cx="5208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reliconrosa.blogspot.com/2015/0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63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430464-2528-4E88-9E30-9DDBC583E340}"/>
              </a:ext>
            </a:extLst>
          </p:cNvPr>
          <p:cNvSpPr txBox="1"/>
          <p:nvPr/>
        </p:nvSpPr>
        <p:spPr>
          <a:xfrm>
            <a:off x="1115616" y="548680"/>
            <a:ext cx="749179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Jesus hos Pilatus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Pilatus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judiska översteprästerna och medlemmarna i rådet kom med Jesus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 de vill få dömd till döden. De anklagade honom för att han skulle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 lett ett uppror mot den romerska staten.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Jag förhörde honom noga, men jag kunde inte se att han skulle ha gjort något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 det som han anklagades för och ville släppa honom.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 de gav sig inte utan krävde att han skulle korsfästas.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Jag försökte diskutera med dem att jag skulle låta piska honom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och sedan släppa honom fri.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 de började ropa att jag istället skulle släppa en annan fånge fri,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upprorsman och mördare vid namn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Barabbas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 har ju som tradition att släppa en fånge fri vid påsk.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 jag förstår inte varför de skulle vilja få en sån usling utsläppt istället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 den här till synes oskyldige mannen.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Hur jag än försökte övertala dem så gav de sig inte,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utan till slut var jag tvungen att göra som de krävde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 stämningen var hotfull och jag var rädd att det skulle leda till ett upplopp.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Jag dömde honom till att korsfästas på ett kors.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Innan jag gick därifrån tvättade jag mina händer inför dem och sa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 jag är oskyldig till den här mannens död. Ansvaret är ert.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6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C66307B-DF71-4C19-8145-94B197091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8267"/>
          <a:stretch/>
        </p:blipFill>
        <p:spPr>
          <a:xfrm>
            <a:off x="-536" y="0"/>
            <a:ext cx="9145078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14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D0343-61B2-44AE-B652-B53F4E8EC69D}"/>
              </a:ext>
            </a:extLst>
          </p:cNvPr>
          <p:cNvSpPr txBox="1"/>
          <p:nvPr/>
        </p:nvSpPr>
        <p:spPr>
          <a:xfrm>
            <a:off x="1186297" y="1443841"/>
            <a:ext cx="6771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7.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Jag ger snart upp. Jag har kämpat så länge.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Nu orkar jag inte längre. Här hänger jag på korset.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Jag har gjort fel och jag ångrar mig.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Men han som hänger här bredvid mig;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jag lyssnade till honom för några veckor sedan.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Han har inte gjort något fel. Han gjorde ju människor friska.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Han botade en man som var blind.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Varför har de hängt upp honom på korset?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Han verkar så lugn, inte alls arg.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Om jag varit honom skulle jag nog skrika och gorma.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Varför hänger han, Jesus, egentligen på korset? 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/ Rövaren som korsfästes bredvid Jesus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7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outdoor, several&#10;&#10;Description automatically generated">
            <a:extLst>
              <a:ext uri="{FF2B5EF4-FFF2-40B4-BE49-F238E27FC236}">
                <a16:creationId xmlns:a16="http://schemas.microsoft.com/office/drawing/2014/main" id="{370DFCD9-9D44-427E-BB08-0A1496B9C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69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E6C49A-5ADF-44B7-BCA1-873DEFD2F9CC}"/>
              </a:ext>
            </a:extLst>
          </p:cNvPr>
          <p:cNvSpPr txBox="1"/>
          <p:nvPr/>
        </p:nvSpPr>
        <p:spPr>
          <a:xfrm>
            <a:off x="539552" y="116632"/>
            <a:ext cx="843917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8.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Påskdagen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Jesus lever! Jag kan inte fatta att det är sant!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Jag var ju där och såg när han dog och vet vilken grav han blev lagd i.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 nu lever han igen! Det är inte klokt! Det är helt fantastiskt!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Så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här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var det: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Tidigt på söndagsmorgonen gav vi oss iväg till graven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med alla kryddor som vi skulle smörja Jesus med.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När vi kom fram fick vi se att den stora stenen var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bortrullad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Hur är det möjligt att nån kunde rulla bort den??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När vi gick fram fick vi se att graven var tom! Vi fattade ingenting!!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 var helt förvirrade!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Plötsligt står där några män i kritvita kläder och pratar med oss: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 Var inte rädda. Varför letar ni efter en levande i en grav?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Jesus är inte här , han har uppstått.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Gå nu och berätta för lärjungarna att han går före er till Galileen.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Där ska ni få se honom , precis som han har lovat.”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 bara släppte allt vi hade i händerna och sprang tillbaka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till de andra och berättade.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 de ville inte tro oss först!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 så sprang Petrus och Johannes iväg och såg att graven verkligen var tom.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Och vi försökte komma ihåg allt som han hade berättat för oss ;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att han skulle dö men sedan uppstå igen….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och tänk att det var sant! Jesus lever och vi fick också träffa honom igen! </a:t>
            </a:r>
            <a:r>
              <a:rPr lang="sv-SE" sz="1800" b="1" i="0" u="none" strike="noStrike" baseline="0" dirty="0">
                <a:latin typeface="Arial" panose="020B0604020202020204" pitchFamily="34" charset="0"/>
              </a:rPr>
              <a:t>Hurra!!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430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megalith, painting, dirt&#10;&#10;Description automatically generated">
            <a:extLst>
              <a:ext uri="{FF2B5EF4-FFF2-40B4-BE49-F238E27FC236}">
                <a16:creationId xmlns:a16="http://schemas.microsoft.com/office/drawing/2014/main" id="{F1B38D27-171C-4F68-8C4E-62D860D78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09" r="1772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40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707CF-48A8-40DB-80D1-91FA8F2E53CF}"/>
              </a:ext>
            </a:extLst>
          </p:cNvPr>
          <p:cNvSpPr txBox="1"/>
          <p:nvPr/>
        </p:nvSpPr>
        <p:spPr>
          <a:xfrm>
            <a:off x="2051720" y="1720840"/>
            <a:ext cx="51299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9. </a:t>
            </a:r>
          </a:p>
          <a:p>
            <a:r>
              <a:rPr lang="en-US" sz="18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Låt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oss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be: </a:t>
            </a: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Evige Gud, jag tackar dig </a:t>
            </a:r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för att din Son blev människa </a:t>
            </a:r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och tog på sig förnedring och </a:t>
            </a: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lidande ända till döden på korset. </a:t>
            </a:r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Hjälp mig att följa honom i tro och lydnad </a:t>
            </a:r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och låt mig med honom uppstå till evigt liv. </a:t>
            </a:r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Genom Jesus Kristus, vår Herre. </a:t>
            </a:r>
          </a:p>
          <a:p>
            <a:endParaRPr lang="sv-SE" sz="1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v-SE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Amen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40CFA8-E998-431D-B214-57A66CAD3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297" r="100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13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BEB4901-45FA-45C0-B211-F2665BC4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7200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43D9C-EEB9-4599-9226-9F412F34A00C}"/>
              </a:ext>
            </a:extLst>
          </p:cNvPr>
          <p:cNvSpPr txBox="1"/>
          <p:nvPr/>
        </p:nvSpPr>
        <p:spPr>
          <a:xfrm>
            <a:off x="1716090" y="2413337"/>
            <a:ext cx="57118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10. </a:t>
            </a:r>
          </a:p>
          <a:p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Herrens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välsignelse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Herren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välsigne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och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bevare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er.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Herren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låte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sitt ansikte lysa över er och vare er nådig.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Herren vände sitt ansikte till er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give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er frid.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Faderns och Sonens och den heliga Andens namn.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Amen.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3A88-53C1-497B-B0B1-DD2A7793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F96100A-D0B3-4B93-95BB-561060AC3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640" y="908720"/>
            <a:ext cx="7890720" cy="5040560"/>
          </a:xfrm>
        </p:spPr>
      </p:pic>
    </p:spTree>
    <p:extLst>
      <p:ext uri="{BB962C8B-B14F-4D97-AF65-F5344CB8AC3E}">
        <p14:creationId xmlns:p14="http://schemas.microsoft.com/office/powerpoint/2010/main" val="255694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EAD5BC-F2CC-48C8-A830-4B9C0752A01F}"/>
              </a:ext>
            </a:extLst>
          </p:cNvPr>
          <p:cNvSpPr txBox="1"/>
          <p:nvPr/>
        </p:nvSpPr>
        <p:spPr>
          <a:xfrm>
            <a:off x="1547664" y="404664"/>
            <a:ext cx="616226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11.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Du har nu kommit till den sista lappen.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Kyrkan är öppen för en stunds stillhet och bön.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Vi finns här om du har behov av att samtala med någon.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Gud välsigne Dig i veckan som kommer. 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*****</a:t>
            </a:r>
          </a:p>
          <a:p>
            <a:pPr algn="ctr"/>
            <a:endParaRPr lang="sv-SE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Vi bjuder på lite godis också.</a:t>
            </a:r>
          </a:p>
          <a:p>
            <a:pPr algn="ctr"/>
            <a:r>
              <a:rPr lang="sv-SE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Var så god !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3285F94C-B4A0-4BB9-9EE6-EEF7B3D927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9692795"/>
                  </p:ext>
                </p:extLst>
              </p:nvPr>
            </p:nvGraphicFramePr>
            <p:xfrm>
              <a:off x="404664" y="2132856"/>
              <a:ext cx="2286000" cy="1714500"/>
            </p:xfrm>
            <a:graphic>
              <a:graphicData uri="http://schemas.microsoft.com/office/powerpoint/2016/slidezoom">
                <pslz:sldZm>
                  <pslz:sldZmObj sldId="267" cId="635985356">
                    <pslz:zmPr id="{F664D81F-DB5D-4173-BF14-2F61418B7CB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285F94C-B4A0-4BB9-9EE6-EEF7B3D927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4664" y="213285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14F956AB-765E-441A-A211-70378E38CB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7463101"/>
                  </p:ext>
                </p:extLst>
              </p:nvPr>
            </p:nvGraphicFramePr>
            <p:xfrm>
              <a:off x="6372200" y="2132856"/>
              <a:ext cx="2286000" cy="1714500"/>
            </p:xfrm>
            <a:graphic>
              <a:graphicData uri="http://schemas.microsoft.com/office/powerpoint/2016/slidezoom">
                <pslz:sldZm>
                  <pslz:sldZmObj sldId="270" cId="230522019">
                    <pslz:zmPr id="{17CF2350-27E6-4232-9C01-94725D04E11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4F956AB-765E-441A-A211-70378E38CB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200" y="213285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0E56A89-4239-4BBA-A41E-5889FCEFD49E}"/>
              </a:ext>
            </a:extLst>
          </p:cNvPr>
          <p:cNvSpPr txBox="1"/>
          <p:nvPr/>
        </p:nvSpPr>
        <p:spPr>
          <a:xfrm>
            <a:off x="641967" y="5559887"/>
            <a:ext cx="797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rgbClr val="FF0000"/>
                </a:solidFill>
                <a:latin typeface="Rage Italic" panose="03070502040507070304" pitchFamily="66" charset="0"/>
              </a:rPr>
              <a:t>Tack för att gjorde sällskap med oss på vår vandring !</a:t>
            </a:r>
            <a:endParaRPr lang="en-US" sz="3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pic>
        <p:nvPicPr>
          <p:cNvPr id="13" name="Picture 12" descr="A picture containing ground, outdoor, plant, flower&#10;&#10;Description automatically generated">
            <a:extLst>
              <a:ext uri="{FF2B5EF4-FFF2-40B4-BE49-F238E27FC236}">
                <a16:creationId xmlns:a16="http://schemas.microsoft.com/office/drawing/2014/main" id="{EAC337D7-D646-4391-A997-3E7C52453C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1" y="3288001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7">
            <a:hlinkClick r:id="" action="ppaction://media"/>
            <a:extLst>
              <a:ext uri="{FF2B5EF4-FFF2-40B4-BE49-F238E27FC236}">
                <a16:creationId xmlns:a16="http://schemas.microsoft.com/office/drawing/2014/main" id="{E891C688-F57F-45EB-B256-B5B77F8D113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719" r="14272" b="-1"/>
          <a:stretch/>
        </p:blipFill>
        <p:spPr>
          <a:xfrm>
            <a:off x="0" y="1"/>
            <a:ext cx="9144000" cy="6789738"/>
          </a:xfrm>
          <a:noFill/>
        </p:spPr>
      </p:pic>
    </p:spTree>
    <p:extLst>
      <p:ext uri="{BB962C8B-B14F-4D97-AF65-F5344CB8AC3E}">
        <p14:creationId xmlns:p14="http://schemas.microsoft.com/office/powerpoint/2010/main" val="6359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indoor, wooden&#10;&#10;Description automatically generated">
            <a:extLst>
              <a:ext uri="{FF2B5EF4-FFF2-40B4-BE49-F238E27FC236}">
                <a16:creationId xmlns:a16="http://schemas.microsoft.com/office/drawing/2014/main" id="{1B33029E-9E74-4568-A809-DFA796102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51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2C7C-5F22-4010-8068-FC2DDCA0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_1">
            <a:hlinkClick r:id="" action="ppaction://media"/>
            <a:extLst>
              <a:ext uri="{FF2B5EF4-FFF2-40B4-BE49-F238E27FC236}">
                <a16:creationId xmlns:a16="http://schemas.microsoft.com/office/drawing/2014/main" id="{D2858145-8929-4169-B31F-0318F289861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05218"/>
            <a:ext cx="9144000" cy="5151967"/>
          </a:xfrm>
        </p:spPr>
      </p:pic>
    </p:spTree>
    <p:extLst>
      <p:ext uri="{BB962C8B-B14F-4D97-AF65-F5344CB8AC3E}">
        <p14:creationId xmlns:p14="http://schemas.microsoft.com/office/powerpoint/2010/main" val="17611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3451-78CA-4AE9-BE5F-A6E9E8A3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Bilder</a:t>
            </a:r>
            <a:endParaRPr lang="en-US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DC79C3E-A3F6-4C46-83E0-3C13CC6C0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0"/>
            <a:ext cx="6696744" cy="6858000"/>
          </a:xfrm>
        </p:spPr>
      </p:pic>
    </p:spTree>
    <p:extLst>
      <p:ext uri="{BB962C8B-B14F-4D97-AF65-F5344CB8AC3E}">
        <p14:creationId xmlns:p14="http://schemas.microsoft.com/office/powerpoint/2010/main" val="6465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1CBE-E6C2-483C-BC39-19D5D51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_2">
            <a:hlinkClick r:id="" action="ppaction://media"/>
            <a:extLst>
              <a:ext uri="{FF2B5EF4-FFF2-40B4-BE49-F238E27FC236}">
                <a16:creationId xmlns:a16="http://schemas.microsoft.com/office/drawing/2014/main" id="{1D13D99F-8CD7-4BCC-B378-166D978019A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92696"/>
            <a:ext cx="9144000" cy="5472609"/>
          </a:xfrm>
        </p:spPr>
      </p:pic>
    </p:spTree>
    <p:extLst>
      <p:ext uri="{BB962C8B-B14F-4D97-AF65-F5344CB8AC3E}">
        <p14:creationId xmlns:p14="http://schemas.microsoft.com/office/powerpoint/2010/main" val="13688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F4289C-C510-4B39-92EC-DC17F50CAC49}"/>
              </a:ext>
            </a:extLst>
          </p:cNvPr>
          <p:cNvSpPr txBox="1"/>
          <p:nvPr/>
        </p:nvSpPr>
        <p:spPr>
          <a:xfrm>
            <a:off x="395536" y="58846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3.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En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viktig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</a:rPr>
              <a:t>måltid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Jag såg Jesus och hans tolv vänner, när de gick till huset.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Där skulle de sedan fira påskmåltid,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med lammkött och bröd och vin!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På kvällen lade de sig till bords. Men Jesus var ledsen.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Han sa till sina lärjungar att en av dem skulle förråda honom.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Då började lärjungarna fråga vem av dem det kunde vara.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”Det är väl inte jag?”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Jesus svarade: ”Den som doppade handen i skålen tillsammans med mig,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han skall förråda mig”.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Judas, som skulle förråda honom sade: ”Det är väl inte jag?”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Jesus svarade: ”Du har själv sagt det”. Judas reste sig och gick då iväg.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Jesus sa att de skulle låta honom gå för de hade viktigare saker att göra.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Jesus tog ett bröd och tackade Gud.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Han sa till sina vänner att han aldrig skulle glömma dem.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Jesus sa: ”Jag vill att ni ska komma ihåg mig också”.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Han bröt brödet i bitar och skickade runt. ”Det här är min kropp”, sa han.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”Jag ger den till er för att ni ska ha liv. Ta den och ät och kom ihåg mig”.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Sedan tog han en bägare med vin och tackade Gud igen. ”Det här är mitt blod”, sa han.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”Med det ska Gud tvätta bort allt det onda som alla nånsin gjort.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Ta det och drick det och kom ihåg mig”. </a:t>
            </a:r>
          </a:p>
          <a:p>
            <a:r>
              <a:rPr lang="sv-SE" sz="1800" b="0" i="0" u="none" strike="noStrike" baseline="0" dirty="0">
                <a:latin typeface="Times New Roman" panose="02020603050405020304" pitchFamily="18" charset="0"/>
              </a:rPr>
              <a:t>Innan Jesus och hans vänner lämnade salen, där de firat påskmåltiden, sjöng de en avskedssång. </a:t>
            </a:r>
          </a:p>
        </p:txBody>
      </p:sp>
    </p:spTree>
    <p:extLst>
      <p:ext uri="{BB962C8B-B14F-4D97-AF65-F5344CB8AC3E}">
        <p14:creationId xmlns:p14="http://schemas.microsoft.com/office/powerpoint/2010/main" val="274298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B114-0419-4EF5-BD2A-70C8FFBB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building, outdoor, sky, brick&#10;&#10;Description automatically generated">
            <a:extLst>
              <a:ext uri="{FF2B5EF4-FFF2-40B4-BE49-F238E27FC236}">
                <a16:creationId xmlns:a16="http://schemas.microsoft.com/office/drawing/2014/main" id="{CB94D514-EA2E-48B1-9E93-C64BE8234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0" y="0"/>
            <a:ext cx="9171880" cy="6878910"/>
          </a:xfrm>
        </p:spPr>
      </p:pic>
    </p:spTree>
    <p:extLst>
      <p:ext uri="{BB962C8B-B14F-4D97-AF65-F5344CB8AC3E}">
        <p14:creationId xmlns:p14="http://schemas.microsoft.com/office/powerpoint/2010/main" val="118825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4DE0A9-A51A-4794-837F-61D1B7396E50}"/>
              </a:ext>
            </a:extLst>
          </p:cNvPr>
          <p:cNvSpPr txBox="1"/>
          <p:nvPr/>
        </p:nvSpPr>
        <p:spPr>
          <a:xfrm>
            <a:off x="503040" y="105273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Getsemane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av Jesu efterföljare/lärjunge: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Jesus bad oss att följa med honom till en trädgård som kallas Getsemane.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Han sa till oss att vi skulle stanna kvar och be tillsammans med honom för han var så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förtvivlad och ville att vi skulle be med honom.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 kunde inte riktigt förstå vad det var med honom,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 han lämnade oss och gick iväg en bit bort och bad.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 var mörkt och ganska sent så vi var trötta och somnade nog allihop ganska snart.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Jesus kom tillbaka och väckte oss flera gånger och sa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 vi behövde be för att slippa prövningar.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När han kom sista gången var han riktigt upprörd över att vi inte hållit oss vakna.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 så sa han också något märkligt som om han visste vad som skulle hända.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Han sa att här kommer han som ska förråda mig.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Och den han menade var Judas, en av oss, som varit med när vi följt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 Jesus överallt under en längre tid. Vi var ju som en familj.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Och han hade med sig en massa soldater. Judas gick fram och kysste Jesus på kinden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och då fängslade soldaterna Jesus. Hur kunde han!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C1C8-DE0F-400E-959C-E3690B3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ed, drawing, painting, blurry&#10;&#10;Description automatically generated">
            <a:extLst>
              <a:ext uri="{FF2B5EF4-FFF2-40B4-BE49-F238E27FC236}">
                <a16:creationId xmlns:a16="http://schemas.microsoft.com/office/drawing/2014/main" id="{558540A3-F3FF-406F-957A-014536BF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0092" y="620688"/>
            <a:ext cx="6243814" cy="5616624"/>
          </a:xfrm>
        </p:spPr>
      </p:pic>
    </p:spTree>
    <p:extLst>
      <p:ext uri="{BB962C8B-B14F-4D97-AF65-F5344CB8AC3E}">
        <p14:creationId xmlns:p14="http://schemas.microsoft.com/office/powerpoint/2010/main" val="796196736"/>
      </p:ext>
    </p:extLst>
  </p:cSld>
  <p:clrMapOvr>
    <a:masterClrMapping/>
  </p:clrMapOvr>
</p:sld>
</file>

<file path=ppt/theme/theme1.xml><?xml version="1.0" encoding="utf-8"?>
<a:theme xmlns:a="http://schemas.openxmlformats.org/drawingml/2006/main" name="010178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2035-01-01T08:00:00+00:00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730281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2011-12-21T20:41:00+00:00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1386626</Value>
      <Value>1386627</Value>
    </PublishStatusLookup>
    <APAuthor xmlns="4873beb7-5857-4685-be1f-d57550cc96cc">
      <UserInfo>
        <DisplayName>REDMOND\v-gakel</DisplayName>
        <AccountId>2721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>Marketing plan presentation</SourceTitle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>2007 Template UpLeveling Do Not HandOff</UALocComments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12 Default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TP102806419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OfficeOnline,OfficeOnlineVNext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14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  <LocMarketGroupTiers2 xmlns="4873beb7-5857-4685-be1f-d57550cc96cc">,t:Tier 1,t:Tier 2,t:Tier 3,</LocMarketGroupTiers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60BA137-9F22-4D70-831C-E25B6FFB809C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C5E1184C-8D6F-4B2F-9B7D-5970C995F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E47465-1BBE-45E0-8364-7439AF5AE9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</Template>
  <TotalTime>903</TotalTime>
  <Words>1496</Words>
  <Application>Microsoft Office PowerPoint</Application>
  <PresentationFormat>On-screen Show (4:3)</PresentationFormat>
  <Paragraphs>152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Rage Italic</vt:lpstr>
      <vt:lpstr>Tahoma</vt:lpstr>
      <vt:lpstr>Times New Roman</vt:lpstr>
      <vt:lpstr>01017812</vt:lpstr>
      <vt:lpstr>[Product Name] Marketing Plan</vt:lpstr>
      <vt:lpstr>PowerPoint Presentation</vt:lpstr>
      <vt:lpstr>PowerPoint Presentation</vt:lpstr>
      <vt:lpstr>Bilder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[Product Name] Marketing Plan</dc:title>
  <dc:creator>A-V Data-Media Airport Service</dc:creator>
  <cp:lastModifiedBy>Pingstkyrkan Oskarshamn</cp:lastModifiedBy>
  <cp:revision>19</cp:revision>
  <cp:lastPrinted>1601-01-01T00:00:00Z</cp:lastPrinted>
  <dcterms:created xsi:type="dcterms:W3CDTF">2021-03-29T06:56:21Z</dcterms:created>
  <dcterms:modified xsi:type="dcterms:W3CDTF">2021-03-29T22:00:00Z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InternalTags">
    <vt:lpwstr/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LocMarketGroupTiers">
    <vt:lpwstr>,t:Tier 1,t:Tier 2,t:Tier 3,</vt:lpwstr>
  </property>
</Properties>
</file>