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0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251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263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41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15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254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046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052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99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4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56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33143"/>
            <a:ext cx="6861120" cy="471862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4041" y="0"/>
                </a:moveTo>
                <a:lnTo>
                  <a:pt x="0" y="0"/>
                </a:lnTo>
                <a:lnTo>
                  <a:pt x="0" y="410781"/>
                </a:lnTo>
                <a:lnTo>
                  <a:pt x="7344041" y="410781"/>
                </a:lnTo>
                <a:lnTo>
                  <a:pt x="7344041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endParaRPr sz="1682"/>
          </a:p>
        </p:txBody>
      </p:sp>
      <p:sp>
        <p:nvSpPr>
          <p:cNvPr id="21" name="object 21"/>
          <p:cNvSpPr txBox="1"/>
          <p:nvPr/>
        </p:nvSpPr>
        <p:spPr>
          <a:xfrm>
            <a:off x="685089" y="6712615"/>
            <a:ext cx="5685140" cy="1513482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866">
              <a:spcBef>
                <a:spcPts val="93"/>
              </a:spcBef>
            </a:pPr>
            <a:r>
              <a:rPr sz="2616" spc="-364" dirty="0">
                <a:solidFill>
                  <a:srgbClr val="343358"/>
                </a:solidFill>
                <a:latin typeface="Calibri"/>
                <a:cs typeface="Calibri"/>
              </a:rPr>
              <a:t>1.</a:t>
            </a:r>
            <a:r>
              <a:rPr sz="2616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dirty="0">
                <a:solidFill>
                  <a:srgbClr val="343358"/>
                </a:solidFill>
                <a:latin typeface="Calibri"/>
                <a:cs typeface="Calibri"/>
              </a:rPr>
              <a:t>kandidat</a:t>
            </a:r>
            <a:r>
              <a:rPr sz="2616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dirty="0">
                <a:solidFill>
                  <a:srgbClr val="343358"/>
                </a:solidFill>
                <a:latin typeface="Calibri"/>
                <a:cs typeface="Calibri"/>
              </a:rPr>
              <a:t>Kurt</a:t>
            </a:r>
            <a:r>
              <a:rPr sz="2616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spc="224" dirty="0">
                <a:solidFill>
                  <a:srgbClr val="343358"/>
                </a:solidFill>
                <a:latin typeface="Calibri"/>
                <a:cs typeface="Calibri"/>
              </a:rPr>
              <a:t>J.</a:t>
            </a:r>
            <a:r>
              <a:rPr sz="2616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spc="84" dirty="0">
                <a:solidFill>
                  <a:srgbClr val="343358"/>
                </a:solidFill>
                <a:latin typeface="Calibri"/>
                <a:cs typeface="Calibri"/>
              </a:rPr>
              <a:t>Hæggernæs</a:t>
            </a:r>
            <a:r>
              <a:rPr sz="2616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spc="117" dirty="0">
                <a:solidFill>
                  <a:srgbClr val="343358"/>
                </a:solidFill>
                <a:latin typeface="Calibri"/>
                <a:cs typeface="Calibri"/>
              </a:rPr>
              <a:t>-</a:t>
            </a:r>
            <a:r>
              <a:rPr sz="2616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616" spc="-9" dirty="0">
                <a:solidFill>
                  <a:srgbClr val="343358"/>
                </a:solidFill>
                <a:latin typeface="Calibri"/>
                <a:cs typeface="Calibri"/>
              </a:rPr>
              <a:t>Vestland</a:t>
            </a:r>
            <a:endParaRPr sz="2616">
              <a:latin typeface="Calibri"/>
              <a:cs typeface="Calibri"/>
            </a:endParaRPr>
          </a:p>
          <a:p>
            <a:pPr marR="146540" algn="ctr">
              <a:spcBef>
                <a:spcPts val="2504"/>
              </a:spcBef>
            </a:pPr>
            <a:r>
              <a:rPr sz="2709" b="1" spc="51" dirty="0">
                <a:solidFill>
                  <a:srgbClr val="343358"/>
                </a:solidFill>
                <a:latin typeface="Calibri"/>
                <a:cs typeface="Calibri"/>
              </a:rPr>
              <a:t>På</a:t>
            </a:r>
            <a:r>
              <a:rPr sz="2709" b="1" spc="-10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-19" dirty="0">
                <a:solidFill>
                  <a:srgbClr val="343358"/>
                </a:solidFill>
                <a:latin typeface="Calibri"/>
                <a:cs typeface="Calibri"/>
              </a:rPr>
              <a:t>tide</a:t>
            </a:r>
            <a:r>
              <a:rPr sz="2709" b="1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-107" dirty="0">
                <a:solidFill>
                  <a:srgbClr val="343358"/>
                </a:solidFill>
                <a:latin typeface="Calibri"/>
                <a:cs typeface="Calibri"/>
              </a:rPr>
              <a:t>med</a:t>
            </a:r>
            <a:r>
              <a:rPr sz="2709" b="1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dirty="0">
                <a:solidFill>
                  <a:srgbClr val="343358"/>
                </a:solidFill>
                <a:latin typeface="Calibri"/>
                <a:cs typeface="Calibri"/>
              </a:rPr>
              <a:t>pensjonister</a:t>
            </a:r>
            <a:r>
              <a:rPr sz="2709" b="1" spc="-8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dirty="0">
                <a:solidFill>
                  <a:srgbClr val="343358"/>
                </a:solidFill>
                <a:latin typeface="Calibri"/>
                <a:cs typeface="Calibri"/>
              </a:rPr>
              <a:t>på</a:t>
            </a:r>
            <a:r>
              <a:rPr sz="2709" b="1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-9" dirty="0">
                <a:solidFill>
                  <a:srgbClr val="343358"/>
                </a:solidFill>
                <a:latin typeface="Calibri"/>
                <a:cs typeface="Calibri"/>
              </a:rPr>
              <a:t>tinget.</a:t>
            </a:r>
            <a:endParaRPr sz="2709">
              <a:latin typeface="Calibri"/>
              <a:cs typeface="Calibri"/>
            </a:endParaRPr>
          </a:p>
          <a:p>
            <a:pPr marR="188070" algn="ctr">
              <a:spcBef>
                <a:spcPts val="757"/>
              </a:spcBef>
            </a:pPr>
            <a:r>
              <a:rPr sz="1682" b="1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81826" y="275451"/>
            <a:ext cx="5915245" cy="1241241"/>
          </a:xfrm>
          <a:prstGeom prst="rect">
            <a:avLst/>
          </a:prstGeom>
        </p:spPr>
        <p:txBody>
          <a:bodyPr vert="horz" wrap="square" lIns="0" tIns="375797" rIns="0" bIns="0" rtlCol="0" anchor="ctr">
            <a:spAutoFit/>
          </a:bodyPr>
          <a:lstStyle/>
          <a:p>
            <a:pPr marL="1372851">
              <a:lnSpc>
                <a:spcPct val="100000"/>
              </a:lnSpc>
              <a:spcBef>
                <a:spcPts val="93"/>
              </a:spcBef>
            </a:pPr>
            <a:r>
              <a:rPr lang="nb-NO" sz="5600" b="1" spc="-145" dirty="0">
                <a:solidFill>
                  <a:srgbClr val="002060"/>
                </a:solidFill>
              </a:rPr>
              <a:t>Nå</a:t>
            </a:r>
            <a:r>
              <a:rPr lang="nb-NO" sz="5600" b="1" spc="-150" dirty="0">
                <a:solidFill>
                  <a:srgbClr val="002060"/>
                </a:solidFill>
              </a:rPr>
              <a:t> </a:t>
            </a:r>
            <a:r>
              <a:rPr lang="nb-NO" sz="5600" b="1" dirty="0">
                <a:solidFill>
                  <a:srgbClr val="002060"/>
                </a:solidFill>
              </a:rPr>
              <a:t>er</a:t>
            </a:r>
            <a:r>
              <a:rPr lang="nb-NO" sz="5600" b="1" spc="-150" dirty="0">
                <a:solidFill>
                  <a:srgbClr val="002060"/>
                </a:solidFill>
              </a:rPr>
              <a:t> </a:t>
            </a:r>
            <a:r>
              <a:rPr lang="nb-NO" sz="5600" b="1" spc="-95" dirty="0">
                <a:solidFill>
                  <a:srgbClr val="002060"/>
                </a:solidFill>
              </a:rPr>
              <a:t>det</a:t>
            </a:r>
            <a:r>
              <a:rPr lang="nb-NO" sz="5600" b="1" spc="-150" dirty="0">
                <a:solidFill>
                  <a:srgbClr val="002060"/>
                </a:solidFill>
              </a:rPr>
              <a:t> </a:t>
            </a:r>
            <a:r>
              <a:rPr lang="nb-NO" sz="5600" b="1" dirty="0">
                <a:solidFill>
                  <a:srgbClr val="002060"/>
                </a:solidFill>
              </a:rPr>
              <a:t>vår</a:t>
            </a:r>
            <a:r>
              <a:rPr lang="nb-NO" sz="5600" b="1" spc="-145" dirty="0">
                <a:solidFill>
                  <a:srgbClr val="002060"/>
                </a:solidFill>
              </a:rPr>
              <a:t> </a:t>
            </a:r>
            <a:r>
              <a:rPr lang="nb-NO" sz="5600" b="1" spc="-25" dirty="0">
                <a:solidFill>
                  <a:srgbClr val="002060"/>
                </a:solidFill>
              </a:rPr>
              <a:t>tur</a:t>
            </a:r>
            <a:endParaRPr sz="5600" b="1" dirty="0">
              <a:solidFill>
                <a:srgbClr val="002060"/>
              </a:solidFill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24" name="object 24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5" name="object 25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6" name="object 26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7" name="object 27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8" name="object 28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9" name="object 29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1121550" y="9588276"/>
            <a:ext cx="514731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5"/>
              <a:t> </a:t>
            </a:r>
            <a:r>
              <a:rPr lang="nb-NO"/>
              <a:t>og</a:t>
            </a:r>
            <a:r>
              <a:rPr lang="nb-NO" spc="60"/>
              <a:t> </a:t>
            </a:r>
            <a:r>
              <a:rPr lang="nb-NO" spc="50"/>
              <a:t>kunnskap</a:t>
            </a:r>
            <a:r>
              <a:rPr lang="nb-NO" spc="60"/>
              <a:t> </a:t>
            </a:r>
            <a:r>
              <a:rPr lang="nb-NO"/>
              <a:t>om</a:t>
            </a:r>
            <a:r>
              <a:rPr lang="nb-NO" spc="60"/>
              <a:t> </a:t>
            </a:r>
            <a:r>
              <a:rPr lang="nb-NO"/>
              <a:t>vårt</a:t>
            </a:r>
            <a:r>
              <a:rPr lang="nb-NO" spc="60"/>
              <a:t> </a:t>
            </a:r>
            <a:r>
              <a:rPr lang="nb-NO"/>
              <a:t>program</a:t>
            </a:r>
            <a:r>
              <a:rPr lang="nb-NO" spc="60"/>
              <a:t> </a:t>
            </a:r>
            <a:r>
              <a:rPr lang="nb-NO" spc="50"/>
              <a:t>se:</a:t>
            </a:r>
            <a:r>
              <a:rPr lang="nb-NO" spc="60"/>
              <a:t> </a:t>
            </a:r>
            <a:r>
              <a:rPr lang="nb-NO" b="1" i="0" spc="-10"/>
              <a:t>pensjonistpartiet.no</a:t>
            </a:r>
            <a:endParaRPr b="1" spc="-9" dirty="0">
              <a:latin typeface="Calibri"/>
              <a:cs typeface="Calibri"/>
            </a:endParaRPr>
          </a:p>
        </p:txBody>
      </p:sp>
      <p:pic>
        <p:nvPicPr>
          <p:cNvPr id="32" name="Bilde 31" descr="Et bilde som inneholder Grafikk, grafisk design, Font&#10;&#10;Automatisk generert beskrivelse">
            <a:extLst>
              <a:ext uri="{FF2B5EF4-FFF2-40B4-BE49-F238E27FC236}">
                <a16:creationId xmlns:a16="http://schemas.microsoft.com/office/drawing/2014/main" id="{9F5B4149-AA06-0E99-0FAC-BB039DCD3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21" y="8045818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</TotalTime>
  <Words>40</Words>
  <Application>Microsoft Office PowerPoint</Application>
  <PresentationFormat>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Nå er det vår 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5</cp:revision>
  <dcterms:created xsi:type="dcterms:W3CDTF">2023-05-07T18:24:48Z</dcterms:created>
  <dcterms:modified xsi:type="dcterms:W3CDTF">2024-10-10T15:51:40Z</dcterms:modified>
</cp:coreProperties>
</file>