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B684"/>
    <a:srgbClr val="BBFDC1"/>
    <a:srgbClr val="D3FDD5"/>
    <a:srgbClr val="12C85C"/>
    <a:srgbClr val="97F046"/>
    <a:srgbClr val="A9C571"/>
    <a:srgbClr val="00CC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003D-6994-4860-8536-B140F9787E6D}" type="datetimeFigureOut">
              <a:rPr lang="nl-BE" smtClean="0"/>
              <a:t>24/05/2021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1FF-BAD6-44B0-B634-40271B2506B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436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003D-6994-4860-8536-B140F9787E6D}" type="datetimeFigureOut">
              <a:rPr lang="nl-BE" smtClean="0"/>
              <a:t>24/05/2021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1FF-BAD6-44B0-B634-40271B2506B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7673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003D-6994-4860-8536-B140F9787E6D}" type="datetimeFigureOut">
              <a:rPr lang="nl-BE" smtClean="0"/>
              <a:t>24/05/2021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1FF-BAD6-44B0-B634-40271B2506B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9721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003D-6994-4860-8536-B140F9787E6D}" type="datetimeFigureOut">
              <a:rPr lang="nl-BE" smtClean="0"/>
              <a:t>24/05/2021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1FF-BAD6-44B0-B634-40271B2506B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8280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003D-6994-4860-8536-B140F9787E6D}" type="datetimeFigureOut">
              <a:rPr lang="nl-BE" smtClean="0"/>
              <a:t>24/05/2021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1FF-BAD6-44B0-B634-40271B2506B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7519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003D-6994-4860-8536-B140F9787E6D}" type="datetimeFigureOut">
              <a:rPr lang="nl-BE" smtClean="0"/>
              <a:t>24/05/2021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1FF-BAD6-44B0-B634-40271B2506B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8304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003D-6994-4860-8536-B140F9787E6D}" type="datetimeFigureOut">
              <a:rPr lang="nl-BE" smtClean="0"/>
              <a:t>24/05/2021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1FF-BAD6-44B0-B634-40271B2506B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525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003D-6994-4860-8536-B140F9787E6D}" type="datetimeFigureOut">
              <a:rPr lang="nl-BE" smtClean="0"/>
              <a:t>24/05/2021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1FF-BAD6-44B0-B634-40271B2506B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9270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003D-6994-4860-8536-B140F9787E6D}" type="datetimeFigureOut">
              <a:rPr lang="nl-BE" smtClean="0"/>
              <a:t>24/05/2021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1FF-BAD6-44B0-B634-40271B2506B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644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003D-6994-4860-8536-B140F9787E6D}" type="datetimeFigureOut">
              <a:rPr lang="nl-BE" smtClean="0"/>
              <a:t>24/05/2021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1FF-BAD6-44B0-B634-40271B2506B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9848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003D-6994-4860-8536-B140F9787E6D}" type="datetimeFigureOut">
              <a:rPr lang="nl-BE" smtClean="0"/>
              <a:t>24/05/2021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B21FF-BAD6-44B0-B634-40271B2506B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6991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0003D-6994-4860-8536-B140F9787E6D}" type="datetimeFigureOut">
              <a:rPr lang="nl-BE" smtClean="0"/>
              <a:t>24/05/2021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B21FF-BAD6-44B0-B634-40271B2506B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6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034145"/>
              </p:ext>
            </p:extLst>
          </p:nvPr>
        </p:nvGraphicFramePr>
        <p:xfrm>
          <a:off x="251520" y="116632"/>
          <a:ext cx="8712968" cy="522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342"/>
                <a:gridCol w="1126677"/>
                <a:gridCol w="1051565"/>
                <a:gridCol w="1276900"/>
                <a:gridCol w="1352012"/>
                <a:gridCol w="901342"/>
                <a:gridCol w="1126677"/>
                <a:gridCol w="976453"/>
              </a:tblGrid>
              <a:tr h="972696"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Dag</a:t>
                      </a:r>
                    </a:p>
                    <a:p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Datum</a:t>
                      </a:r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Maandag</a:t>
                      </a:r>
                    </a:p>
                    <a:p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  juni</a:t>
                      </a:r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Dinsdag</a:t>
                      </a:r>
                    </a:p>
                    <a:p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  juni</a:t>
                      </a:r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Woensdag</a:t>
                      </a:r>
                    </a:p>
                    <a:p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  juni</a:t>
                      </a:r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Donderdag</a:t>
                      </a:r>
                    </a:p>
                    <a:p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 juni</a:t>
                      </a:r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Vrijdag</a:t>
                      </a:r>
                    </a:p>
                    <a:p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r>
                        <a:rPr lang="nl-B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juni</a:t>
                      </a:r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Zaterdag</a:t>
                      </a:r>
                    </a:p>
                    <a:p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….. juni</a:t>
                      </a:r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Zondag</a:t>
                      </a:r>
                    </a:p>
                    <a:p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…. juni</a:t>
                      </a:r>
                      <a:endParaRPr lang="nl-BE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</a:tr>
              <a:tr h="13315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l-B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VM</a:t>
                      </a:r>
                      <a:endParaRPr lang="nl-B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</a:t>
                      </a:r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</a:t>
                      </a: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</a:t>
                      </a: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</a:t>
                      </a: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</a:tr>
              <a:tr h="112474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l-B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NM</a:t>
                      </a:r>
                      <a:endParaRPr lang="nl-B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pPr marL="0" algn="l" defTabSz="914400" rtl="0" eaLnBrk="1" latinLnBrk="0" hangingPunct="1"/>
                      <a:endParaRPr lang="nl-B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</a:t>
                      </a:r>
                    </a:p>
                    <a:p>
                      <a:pPr marL="0" algn="l" defTabSz="914400" rtl="0" eaLnBrk="1" latinLnBrk="0" hangingPunct="1"/>
                      <a:endParaRPr lang="nl-B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pPr marL="0" algn="l" defTabSz="914400" rtl="0" eaLnBrk="1" latinLnBrk="0" hangingPunct="1"/>
                      <a:endParaRPr lang="nl-B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pPr marL="0" algn="l" defTabSz="914400" rtl="0" eaLnBrk="1" latinLnBrk="0" hangingPunct="1"/>
                      <a:endParaRPr lang="nl-B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</a:t>
                      </a:r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pPr marL="0" algn="l" defTabSz="914400" rtl="0" eaLnBrk="1" latinLnBrk="0" hangingPunct="1"/>
                      <a:endParaRPr lang="nl-B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</a:t>
                      </a:r>
                    </a:p>
                    <a:p>
                      <a:pPr marL="0" algn="l" defTabSz="914400" rtl="0" eaLnBrk="1" latinLnBrk="0" hangingPunct="1"/>
                      <a:endParaRPr lang="nl-B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84B684"/>
                    </a:solidFill>
                  </a:tcPr>
                </a:tc>
              </a:tr>
              <a:tr h="110750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l-BE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AVOND</a:t>
                      </a:r>
                      <a:endParaRPr lang="nl-BE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</a:t>
                      </a: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……………………</a:t>
                      </a: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……………..</a:t>
                      </a: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 smtClean="0">
                          <a:solidFill>
                            <a:schemeClr val="tx1"/>
                          </a:solidFill>
                        </a:rPr>
                        <a:t>…………………………</a:t>
                      </a:r>
                    </a:p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3FDD5"/>
                    </a:solidFill>
                  </a:tcPr>
                </a:tc>
              </a:tr>
            </a:tbl>
          </a:graphicData>
        </a:graphic>
      </p:graphicFrame>
      <p:sp>
        <p:nvSpPr>
          <p:cNvPr id="5" name="Afgeronde rechthoek 4"/>
          <p:cNvSpPr/>
          <p:nvPr/>
        </p:nvSpPr>
        <p:spPr>
          <a:xfrm>
            <a:off x="1907704" y="5085184"/>
            <a:ext cx="2160240" cy="1685110"/>
          </a:xfrm>
          <a:prstGeom prst="roundRect">
            <a:avLst/>
          </a:prstGeom>
          <a:solidFill>
            <a:srgbClr val="84B684"/>
          </a:solidFill>
          <a:ln>
            <a:solidFill>
              <a:srgbClr val="BBFD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 smtClean="0">
                <a:solidFill>
                  <a:schemeClr val="tx1"/>
                </a:solidFill>
              </a:rPr>
              <a:t>…………………………..</a:t>
            </a:r>
            <a:endParaRPr lang="nl-BE" dirty="0">
              <a:solidFill>
                <a:schemeClr val="tx1"/>
              </a:solidFill>
            </a:endParaRPr>
          </a:p>
          <a:p>
            <a:r>
              <a:rPr lang="nl-BE" dirty="0" smtClean="0">
                <a:solidFill>
                  <a:schemeClr val="tx1"/>
                </a:solidFill>
              </a:rPr>
              <a:t>…………………………..</a:t>
            </a:r>
            <a:endParaRPr lang="nl-BE" dirty="0">
              <a:solidFill>
                <a:schemeClr val="tx1"/>
              </a:solidFill>
            </a:endParaRPr>
          </a:p>
          <a:p>
            <a:r>
              <a:rPr lang="nl-BE" dirty="0" smtClean="0">
                <a:solidFill>
                  <a:schemeClr val="tx1"/>
                </a:solidFill>
              </a:rPr>
              <a:t>…………….…………….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1" name="Afgeronde rechthoek 10"/>
          <p:cNvSpPr/>
          <p:nvPr/>
        </p:nvSpPr>
        <p:spPr>
          <a:xfrm>
            <a:off x="4355976" y="5085184"/>
            <a:ext cx="2160240" cy="1685110"/>
          </a:xfrm>
          <a:prstGeom prst="roundRect">
            <a:avLst/>
          </a:prstGeom>
          <a:solidFill>
            <a:srgbClr val="D3FDD5"/>
          </a:solidFill>
          <a:ln>
            <a:solidFill>
              <a:srgbClr val="84B6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BE" sz="1200" dirty="0" smtClean="0">
              <a:solidFill>
                <a:schemeClr val="tx1"/>
              </a:solidFill>
            </a:endParaRPr>
          </a:p>
          <a:p>
            <a:endParaRPr lang="nl-BE" sz="1200" dirty="0">
              <a:solidFill>
                <a:schemeClr val="tx1"/>
              </a:solidFill>
            </a:endParaRPr>
          </a:p>
          <a:p>
            <a:endParaRPr lang="nl-BE" sz="1200" dirty="0" smtClean="0">
              <a:solidFill>
                <a:schemeClr val="tx1"/>
              </a:solidFill>
            </a:endParaRPr>
          </a:p>
          <a:p>
            <a:endParaRPr lang="nl-BE" sz="1200" dirty="0">
              <a:solidFill>
                <a:schemeClr val="tx1"/>
              </a:solidFill>
            </a:endParaRPr>
          </a:p>
          <a:p>
            <a:endParaRPr lang="nl-BE" sz="1200" dirty="0" smtClean="0">
              <a:solidFill>
                <a:schemeClr val="tx1"/>
              </a:solidFill>
            </a:endParaRPr>
          </a:p>
          <a:p>
            <a:endParaRPr lang="nl-BE" sz="1200" dirty="0">
              <a:solidFill>
                <a:schemeClr val="tx1"/>
              </a:solidFill>
            </a:endParaRPr>
          </a:p>
          <a:p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12" name="Afgeronde rechthoek 11"/>
          <p:cNvSpPr/>
          <p:nvPr/>
        </p:nvSpPr>
        <p:spPr>
          <a:xfrm>
            <a:off x="6804248" y="5057812"/>
            <a:ext cx="2160240" cy="1685110"/>
          </a:xfrm>
          <a:prstGeom prst="roundRect">
            <a:avLst/>
          </a:prstGeom>
          <a:solidFill>
            <a:srgbClr val="84B684"/>
          </a:solidFill>
          <a:ln>
            <a:solidFill>
              <a:srgbClr val="BBFD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>
                <a:solidFill>
                  <a:schemeClr val="tx1"/>
                </a:solidFill>
              </a:rPr>
              <a:t>…………………………..</a:t>
            </a:r>
          </a:p>
          <a:p>
            <a:r>
              <a:rPr lang="nl-BE" dirty="0">
                <a:solidFill>
                  <a:schemeClr val="tx1"/>
                </a:solidFill>
              </a:rPr>
              <a:t>…………………………..</a:t>
            </a:r>
          </a:p>
          <a:p>
            <a:r>
              <a:rPr lang="nl-BE" dirty="0">
                <a:solidFill>
                  <a:schemeClr val="tx1"/>
                </a:solidFill>
              </a:rPr>
              <a:t>…………….…………….</a:t>
            </a:r>
            <a:endParaRPr lang="nl-BE" dirty="0">
              <a:solidFill>
                <a:schemeClr val="tx1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2" y="5133308"/>
            <a:ext cx="1440160" cy="16369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sp>
        <p:nvSpPr>
          <p:cNvPr id="6" name="Tekstvak 5"/>
          <p:cNvSpPr txBox="1"/>
          <p:nvPr/>
        </p:nvSpPr>
        <p:spPr>
          <a:xfrm>
            <a:off x="2112920" y="517692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 smtClean="0"/>
              <a:t>       Niet vergeten !</a:t>
            </a:r>
            <a:endParaRPr lang="nl-BE" sz="1200" dirty="0"/>
          </a:p>
        </p:txBody>
      </p:sp>
      <p:sp>
        <p:nvSpPr>
          <p:cNvPr id="13" name="Tekstvak 12"/>
          <p:cNvSpPr txBox="1"/>
          <p:nvPr/>
        </p:nvSpPr>
        <p:spPr>
          <a:xfrm>
            <a:off x="4529595" y="513330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 smtClean="0"/>
              <a:t>Deadlines:</a:t>
            </a:r>
            <a:endParaRPr lang="nl-BE" sz="1200" dirty="0"/>
          </a:p>
        </p:txBody>
      </p:sp>
      <p:sp>
        <p:nvSpPr>
          <p:cNvPr id="14" name="Tekstvak 13"/>
          <p:cNvSpPr txBox="1"/>
          <p:nvPr/>
        </p:nvSpPr>
        <p:spPr>
          <a:xfrm>
            <a:off x="7020272" y="5202965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 smtClean="0"/>
              <a:t>Focus:</a:t>
            </a:r>
            <a:endParaRPr lang="nl-BE" sz="1200" dirty="0"/>
          </a:p>
        </p:txBody>
      </p:sp>
      <p:sp>
        <p:nvSpPr>
          <p:cNvPr id="7" name="Tekstvak 6"/>
          <p:cNvSpPr txBox="1"/>
          <p:nvPr/>
        </p:nvSpPr>
        <p:spPr>
          <a:xfrm>
            <a:off x="4499992" y="5410307"/>
            <a:ext cx="18722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 smtClean="0"/>
              <a:t>Ik blok ‘s avonds steeds maximum tot ….  </a:t>
            </a:r>
            <a:r>
              <a:rPr lang="nl-BE" sz="1200" dirty="0"/>
              <a:t>u</a:t>
            </a:r>
            <a:r>
              <a:rPr lang="nl-BE" sz="1200" dirty="0" smtClean="0"/>
              <a:t>ur.</a:t>
            </a:r>
          </a:p>
          <a:p>
            <a:endParaRPr lang="nl-BE" sz="1200" dirty="0"/>
          </a:p>
          <a:p>
            <a:r>
              <a:rPr lang="nl-BE" sz="1200" dirty="0" smtClean="0"/>
              <a:t>Na thuiskomst van examen wil ik steeds …. </a:t>
            </a:r>
            <a:r>
              <a:rPr lang="nl-BE" sz="1200" dirty="0"/>
              <a:t>u</a:t>
            </a:r>
            <a:r>
              <a:rPr lang="nl-BE" sz="1200" dirty="0" smtClean="0"/>
              <a:t> later terug aan het studeren zijn</a:t>
            </a:r>
          </a:p>
          <a:p>
            <a:endParaRPr lang="nl-BE" sz="1200" dirty="0"/>
          </a:p>
        </p:txBody>
      </p:sp>
    </p:spTree>
    <p:extLst>
      <p:ext uri="{BB962C8B-B14F-4D97-AF65-F5344CB8AC3E}">
        <p14:creationId xmlns:p14="http://schemas.microsoft.com/office/powerpoint/2010/main" val="38154770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134</Words>
  <Application>Microsoft Office PowerPoint</Application>
  <PresentationFormat>Diavoorstelling (4:3)</PresentationFormat>
  <Paragraphs>112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Peggy Peeters</dc:creator>
  <cp:lastModifiedBy>Peggy Peeters</cp:lastModifiedBy>
  <cp:revision>7</cp:revision>
  <cp:lastPrinted>2021-05-24T12:45:54Z</cp:lastPrinted>
  <dcterms:created xsi:type="dcterms:W3CDTF">2021-05-24T10:12:57Z</dcterms:created>
  <dcterms:modified xsi:type="dcterms:W3CDTF">2021-05-24T12:45:55Z</dcterms:modified>
</cp:coreProperties>
</file>