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1" r:id="rId5"/>
  </p:sldIdLst>
  <p:sldSz cx="9906000" cy="6858000" type="A4"/>
  <p:notesSz cx="6858000" cy="1005205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842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97"/>
    <p:restoredTop sz="94737"/>
  </p:normalViewPr>
  <p:slideViewPr>
    <p:cSldViewPr snapToGrid="0" snapToObjects="1">
      <p:cViewPr>
        <p:scale>
          <a:sx n="91" d="100"/>
          <a:sy n="91" d="100"/>
        </p:scale>
        <p:origin x="-22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15D9-EAE0-184E-ABE2-B3A8784775A3}" type="datetimeFigureOut">
              <a:rPr lang="en-GB" smtClean="0"/>
              <a:pPr/>
              <a:t>08/03/2022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D360-DC9C-DE4B-8638-419027633EF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5113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15D9-EAE0-184E-ABE2-B3A8784775A3}" type="datetimeFigureOut">
              <a:rPr lang="en-GB" smtClean="0"/>
              <a:pPr/>
              <a:t>08/03/2022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D360-DC9C-DE4B-8638-419027633EF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00797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15D9-EAE0-184E-ABE2-B3A8784775A3}" type="datetimeFigureOut">
              <a:rPr lang="en-GB" smtClean="0"/>
              <a:pPr/>
              <a:t>08/03/2022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D360-DC9C-DE4B-8638-419027633EF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24988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15D9-EAE0-184E-ABE2-B3A8784775A3}" type="datetimeFigureOut">
              <a:rPr lang="en-GB" smtClean="0"/>
              <a:pPr/>
              <a:t>08/03/2022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D360-DC9C-DE4B-8638-419027633EF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91036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15D9-EAE0-184E-ABE2-B3A8784775A3}" type="datetimeFigureOut">
              <a:rPr lang="en-GB" smtClean="0"/>
              <a:pPr/>
              <a:t>08/03/2022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D360-DC9C-DE4B-8638-419027633EF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75373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15D9-EAE0-184E-ABE2-B3A8784775A3}" type="datetimeFigureOut">
              <a:rPr lang="en-GB" smtClean="0"/>
              <a:pPr/>
              <a:t>08/03/2022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D360-DC9C-DE4B-8638-419027633EF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63835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15D9-EAE0-184E-ABE2-B3A8784775A3}" type="datetimeFigureOut">
              <a:rPr lang="en-GB" smtClean="0"/>
              <a:pPr/>
              <a:t>08/03/2022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D360-DC9C-DE4B-8638-419027633EF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720906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15D9-EAE0-184E-ABE2-B3A8784775A3}" type="datetimeFigureOut">
              <a:rPr lang="en-GB" smtClean="0"/>
              <a:pPr/>
              <a:t>08/03/2022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D360-DC9C-DE4B-8638-419027633EF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464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15D9-EAE0-184E-ABE2-B3A8784775A3}" type="datetimeFigureOut">
              <a:rPr lang="en-GB" smtClean="0"/>
              <a:pPr/>
              <a:t>08/03/2022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D360-DC9C-DE4B-8638-419027633EF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6107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15D9-EAE0-184E-ABE2-B3A8784775A3}" type="datetimeFigureOut">
              <a:rPr lang="en-GB" smtClean="0"/>
              <a:pPr/>
              <a:t>08/03/2022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D360-DC9C-DE4B-8638-419027633EF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06267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 bilden till platshållaren eller klicka på ikonen för att lägga till den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15D9-EAE0-184E-ABE2-B3A8784775A3}" type="datetimeFigureOut">
              <a:rPr lang="en-GB" smtClean="0"/>
              <a:pPr/>
              <a:t>08/03/2022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D360-DC9C-DE4B-8638-419027633EF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13771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915D9-EAE0-184E-ABE2-B3A8784775A3}" type="datetimeFigureOut">
              <a:rPr lang="en-GB" smtClean="0"/>
              <a:pPr/>
              <a:t>08/03/2022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BD360-DC9C-DE4B-8638-419027633EF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06091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86896" y="1187668"/>
            <a:ext cx="4216332" cy="483475"/>
          </a:xfrm>
        </p:spPr>
        <p:txBody>
          <a:bodyPr>
            <a:normAutofit/>
          </a:bodyPr>
          <a:lstStyle/>
          <a:p>
            <a:pPr algn="l"/>
            <a:r>
              <a:rPr lang="sv-SE" sz="1900" b="1" dirty="0" smtClean="0"/>
              <a:t>VERKSAMHETSPLAN och BUDGET 2022</a:t>
            </a:r>
          </a:p>
          <a:p>
            <a:pPr algn="l"/>
            <a:endParaRPr lang="sv-SE" sz="2000" b="1" dirty="0" smtClean="0"/>
          </a:p>
          <a:p>
            <a:pPr algn="l"/>
            <a:endParaRPr lang="sv-SE" sz="2000" b="1" dirty="0"/>
          </a:p>
        </p:txBody>
      </p:sp>
      <p:sp>
        <p:nvSpPr>
          <p:cNvPr id="4" name="Underrubrik 2"/>
          <p:cNvSpPr txBox="1">
            <a:spLocks/>
          </p:cNvSpPr>
          <p:nvPr/>
        </p:nvSpPr>
        <p:spPr>
          <a:xfrm>
            <a:off x="586896" y="1671145"/>
            <a:ext cx="5363528" cy="3436883"/>
          </a:xfrm>
          <a:prstGeom prst="rect">
            <a:avLst/>
          </a:prstGeom>
        </p:spPr>
        <p:txBody>
          <a:bodyPr vert="horz" lIns="74295" tIns="37148" rIns="74295" bIns="37148" rtlCol="0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2900" b="1" dirty="0" smtClean="0"/>
              <a:t>Övergripande mål </a:t>
            </a:r>
          </a:p>
          <a:p>
            <a:pPr algn="l"/>
            <a:r>
              <a:rPr lang="sv-SE" sz="2500" dirty="0" smtClean="0"/>
              <a:t>Jämställdhet mellan kvinnor och män skapar fred</a:t>
            </a:r>
          </a:p>
          <a:p>
            <a:pPr algn="l"/>
            <a:r>
              <a:rPr lang="sv-SE" sz="2900" b="1" dirty="0" smtClean="0"/>
              <a:t>Strategi 1</a:t>
            </a:r>
          </a:p>
          <a:p>
            <a:pPr algn="l"/>
            <a:r>
              <a:rPr lang="sv-SE" sz="2500" dirty="0" smtClean="0"/>
              <a:t>Samverkan och partnerskap med andra organisationer</a:t>
            </a:r>
          </a:p>
          <a:p>
            <a:pPr algn="l"/>
            <a:r>
              <a:rPr lang="sv-SE" sz="2900" b="1" dirty="0" smtClean="0"/>
              <a:t>Strategi 2</a:t>
            </a:r>
          </a:p>
          <a:p>
            <a:pPr algn="l"/>
            <a:r>
              <a:rPr lang="sv-SE" sz="2500" dirty="0" smtClean="0"/>
              <a:t>Språk och terminologi om kön och rättigheter</a:t>
            </a:r>
          </a:p>
          <a:p>
            <a:pPr algn="l"/>
            <a:endParaRPr lang="sv-SE" sz="2900" b="1" dirty="0" smtClean="0"/>
          </a:p>
          <a:p>
            <a:pPr algn="l"/>
            <a:r>
              <a:rPr lang="sv-SE" sz="2900" b="1" dirty="0" smtClean="0"/>
              <a:t>Mål  för 2022</a:t>
            </a:r>
          </a:p>
          <a:p>
            <a:pPr algn="l"/>
            <a:r>
              <a:rPr lang="sv-SE" sz="2600" dirty="0" smtClean="0"/>
              <a:t>Mål 1. Östersjöfred har etablerade samarbeten med organisationer i Sverige, Östersjöländer och inom EAP om jämställdhet</a:t>
            </a:r>
          </a:p>
          <a:p>
            <a:pPr algn="l"/>
            <a:r>
              <a:rPr lang="sv-SE" sz="2600" dirty="0" smtClean="0"/>
              <a:t>Mål 2. Östersjöfred har ett unikt koncept för fredsarbete ur kvinnoperspektiv med fredsspråk</a:t>
            </a:r>
          </a:p>
          <a:p>
            <a:pPr algn="l"/>
            <a:r>
              <a:rPr lang="sv-SE" sz="2600" dirty="0" smtClean="0"/>
              <a:t>Mål 3. Östersjöfred  sammanlänkar sociala medier och lokalt arbete</a:t>
            </a:r>
          </a:p>
          <a:p>
            <a:pPr algn="l"/>
            <a:r>
              <a:rPr lang="sv-SE" sz="2600" dirty="0" smtClean="0"/>
              <a:t>Mål 4. Östersjöfred profileras utifrån mål 16 i Agenda 2030.</a:t>
            </a:r>
          </a:p>
          <a:p>
            <a:pPr algn="l"/>
            <a:endParaRPr lang="sv-SE" sz="1200" dirty="0" smtClean="0"/>
          </a:p>
          <a:p>
            <a:pPr algn="l"/>
            <a:endParaRPr lang="sv-SE" sz="1200" dirty="0" smtClean="0"/>
          </a:p>
          <a:p>
            <a:pPr algn="l"/>
            <a:endParaRPr lang="sv-SE" sz="1200" dirty="0" smtClean="0"/>
          </a:p>
          <a:p>
            <a:pPr algn="l"/>
            <a:endParaRPr lang="sv-SE" sz="1200" dirty="0" smtClean="0"/>
          </a:p>
        </p:txBody>
      </p:sp>
      <p:sp>
        <p:nvSpPr>
          <p:cNvPr id="6" name="Underrubrik 2"/>
          <p:cNvSpPr txBox="1">
            <a:spLocks/>
          </p:cNvSpPr>
          <p:nvPr/>
        </p:nvSpPr>
        <p:spPr>
          <a:xfrm>
            <a:off x="586896" y="2343798"/>
            <a:ext cx="4337671" cy="1350237"/>
          </a:xfrm>
          <a:prstGeom prst="rect">
            <a:avLst/>
          </a:prstGeom>
        </p:spPr>
        <p:txBody>
          <a:bodyPr vert="horz" lIns="74295" tIns="37148" rIns="74295" bIns="3714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v-SE" sz="1138" dirty="0"/>
          </a:p>
        </p:txBody>
      </p:sp>
      <p:sp>
        <p:nvSpPr>
          <p:cNvPr id="12" name="Rektangel med rundade hörn 11"/>
          <p:cNvSpPr/>
          <p:nvPr/>
        </p:nvSpPr>
        <p:spPr>
          <a:xfrm>
            <a:off x="6603851" y="777766"/>
            <a:ext cx="2825087" cy="3739970"/>
          </a:xfrm>
          <a:prstGeom prst="roundRect">
            <a:avLst>
              <a:gd name="adj" fmla="val 17039"/>
            </a:avLst>
          </a:prstGeom>
          <a:solidFill>
            <a:srgbClr val="4C84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Underrubrik 2"/>
          <p:cNvSpPr txBox="1">
            <a:spLocks/>
          </p:cNvSpPr>
          <p:nvPr/>
        </p:nvSpPr>
        <p:spPr>
          <a:xfrm>
            <a:off x="6812549" y="1984852"/>
            <a:ext cx="2167678" cy="462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dirty="0" smtClean="0">
                <a:solidFill>
                  <a:schemeClr val="bg1"/>
                </a:solidFill>
              </a:rPr>
              <a:t>VISION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4" name="Underrubrik 2"/>
          <p:cNvSpPr txBox="1">
            <a:spLocks/>
          </p:cNvSpPr>
          <p:nvPr/>
        </p:nvSpPr>
        <p:spPr>
          <a:xfrm>
            <a:off x="6812548" y="2447268"/>
            <a:ext cx="2376375" cy="1606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1600" dirty="0" smtClean="0">
                <a:solidFill>
                  <a:schemeClr val="bg1"/>
                </a:solidFill>
              </a:rPr>
              <a:t>Vår vision är en värld där fred är en mänsklig rättighet och där konflikter hanteras och löses utan våld och utan hot om våld.</a:t>
            </a:r>
            <a:endParaRPr lang="sv-SE" sz="1600" dirty="0">
              <a:solidFill>
                <a:schemeClr val="bg1"/>
              </a:solidFill>
            </a:endParaRPr>
          </a:p>
        </p:txBody>
      </p:sp>
      <p:sp>
        <p:nvSpPr>
          <p:cNvPr id="18" name="Underrubrik 2"/>
          <p:cNvSpPr txBox="1">
            <a:spLocks/>
          </p:cNvSpPr>
          <p:nvPr/>
        </p:nvSpPr>
        <p:spPr>
          <a:xfrm>
            <a:off x="6603851" y="6187238"/>
            <a:ext cx="2825087" cy="470142"/>
          </a:xfrm>
          <a:prstGeom prst="rect">
            <a:avLst/>
          </a:prstGeom>
        </p:spPr>
        <p:txBody>
          <a:bodyPr vert="horz" lIns="74295" tIns="37148" rIns="74295" bIns="37148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sv-SE" sz="1000" dirty="0" smtClean="0"/>
              <a:t>25 mars 2018</a:t>
            </a:r>
          </a:p>
        </p:txBody>
      </p:sp>
      <p:pic>
        <p:nvPicPr>
          <p:cNvPr id="21" name="Picture 3" descr="C:\Users\Gertrud\Desktop\image00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8352" y="672662"/>
            <a:ext cx="3095882" cy="4624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380848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693684" y="1219200"/>
            <a:ext cx="665173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b="1" dirty="0" smtClean="0"/>
          </a:p>
          <a:p>
            <a:endParaRPr lang="sv-SE" b="1" dirty="0" smtClean="0"/>
          </a:p>
          <a:p>
            <a:r>
              <a:rPr lang="sv-SE" b="1" dirty="0" smtClean="0"/>
              <a:t>Delmål  för 2022</a:t>
            </a:r>
            <a:endParaRPr lang="sv-SE" sz="1400" dirty="0" smtClean="0"/>
          </a:p>
          <a:p>
            <a:r>
              <a:rPr lang="sv-SE" sz="1400" dirty="0" smtClean="0"/>
              <a:t>1.a. Samarbete med Sveriges Kvinnolobby </a:t>
            </a:r>
          </a:p>
          <a:p>
            <a:r>
              <a:rPr lang="sv-SE" sz="1400" dirty="0" smtClean="0"/>
              <a:t>1.b. EUSBSR Plattform för långsiktigt samarbete etableras</a:t>
            </a:r>
          </a:p>
          <a:p>
            <a:endParaRPr lang="sv-SE" sz="1400" dirty="0" smtClean="0"/>
          </a:p>
          <a:p>
            <a:r>
              <a:rPr lang="sv-SE" sz="1400" dirty="0" smtClean="0"/>
              <a:t>2.a. Studiecirkel utifrån rapporten ”Kvinnor i Sverige 2021”  </a:t>
            </a:r>
          </a:p>
          <a:p>
            <a:r>
              <a:rPr lang="sv-SE" sz="1400" dirty="0" smtClean="0"/>
              <a:t>2.b. Fredsspråk konkretiseras i uttalanden och aktioner</a:t>
            </a:r>
          </a:p>
          <a:p>
            <a:endParaRPr lang="sv-SE" sz="1400" dirty="0" smtClean="0"/>
          </a:p>
          <a:p>
            <a:r>
              <a:rPr lang="sv-SE" sz="1400" dirty="0" smtClean="0"/>
              <a:t>3.a. Medlemskap i Lön hela dagen</a:t>
            </a:r>
          </a:p>
          <a:p>
            <a:r>
              <a:rPr lang="sv-SE" sz="1400" dirty="0" smtClean="0"/>
              <a:t>3.b. Sociala media stärker lokala initiativ </a:t>
            </a:r>
          </a:p>
          <a:p>
            <a:endParaRPr lang="sv-SE" sz="1400" dirty="0" smtClean="0"/>
          </a:p>
          <a:p>
            <a:r>
              <a:rPr lang="sv-SE" sz="1400" dirty="0" smtClean="0"/>
              <a:t>4.a. Mål 16 är ett verktyg för jämställdhet mellan kvinnor och män</a:t>
            </a:r>
          </a:p>
          <a:p>
            <a:r>
              <a:rPr lang="sv-SE" sz="1400" dirty="0" smtClean="0"/>
              <a:t>4.b. Östersjöfred finns i sammanhang där Agenda2030 utvecklas särskilt forum Jämställdhet</a:t>
            </a:r>
          </a:p>
        </p:txBody>
      </p:sp>
      <p:pic>
        <p:nvPicPr>
          <p:cNvPr id="3" name="Picture 3" descr="C:\Users\Gertrud\Desktop\image00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2360" y="672662"/>
            <a:ext cx="3489434" cy="462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Gertrud\Desktop\image00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0014" y="441434"/>
            <a:ext cx="3331779" cy="462456"/>
          </a:xfrm>
          <a:prstGeom prst="rect">
            <a:avLst/>
          </a:prstGeom>
          <a:noFill/>
        </p:spPr>
      </p:pic>
      <p:sp>
        <p:nvSpPr>
          <p:cNvPr id="4" name="Rektangel 3"/>
          <p:cNvSpPr/>
          <p:nvPr/>
        </p:nvSpPr>
        <p:spPr>
          <a:xfrm>
            <a:off x="1030014" y="1114096"/>
            <a:ext cx="6399486" cy="918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 dirty="0" smtClean="0"/>
              <a:t>Aktiviteter</a:t>
            </a:r>
          </a:p>
          <a:p>
            <a:endParaRPr lang="sv-SE" sz="1400" b="1" dirty="0" smtClean="0"/>
          </a:p>
          <a:p>
            <a:r>
              <a:rPr lang="sv-SE" sz="1400" dirty="0" smtClean="0"/>
              <a:t>1.1.a  Deltagande i planering och genomförande av Sveriges Kvinnolobbys verksamhet och särskilt Forum Jämställdhet</a:t>
            </a:r>
          </a:p>
          <a:p>
            <a:r>
              <a:rPr lang="sv-SE" sz="1400" dirty="0" smtClean="0"/>
              <a:t>1.1.b. Ansökning om Flaggskepp och andra stödjande ansökningar utifrån partners preferenser</a:t>
            </a:r>
          </a:p>
          <a:p>
            <a:r>
              <a:rPr lang="sv-SE" sz="1400" dirty="0" smtClean="0"/>
              <a:t>1.1.c Ansökan om medlemskap i nätverket Lön hela dagen</a:t>
            </a:r>
          </a:p>
          <a:p>
            <a:endParaRPr lang="sv-SE" sz="1600" b="1" dirty="0" smtClean="0"/>
          </a:p>
          <a:p>
            <a:r>
              <a:rPr lang="sv-SE" sz="1400" dirty="0" smtClean="0"/>
              <a:t>2.2.a  Studiecirkel för alla medlemmar utifrån ”Kvinnor i Sverige 2021” </a:t>
            </a:r>
          </a:p>
          <a:p>
            <a:r>
              <a:rPr lang="sv-SE" sz="1400" dirty="0" smtClean="0"/>
              <a:t>2.2.b  Uttalanden av Östersjöfred sprids i andra organisationers kanaler</a:t>
            </a:r>
          </a:p>
          <a:p>
            <a:r>
              <a:rPr lang="sv-SE" sz="1400" dirty="0" smtClean="0"/>
              <a:t>2.2.c   Utåtriktade aktioner om språk och terminologi</a:t>
            </a:r>
          </a:p>
          <a:p>
            <a:endParaRPr lang="sv-SE" sz="1400" dirty="0" smtClean="0"/>
          </a:p>
          <a:p>
            <a:r>
              <a:rPr lang="sv-SE" sz="1400" dirty="0" smtClean="0"/>
              <a:t>3.3.a. Deltagande i aktiviteter i Lön hela dagen</a:t>
            </a:r>
          </a:p>
          <a:p>
            <a:r>
              <a:rPr lang="sv-SE" sz="1400" dirty="0" smtClean="0"/>
              <a:t>3.3.b  Rullande fredscitat på hemsida</a:t>
            </a:r>
          </a:p>
          <a:p>
            <a:pPr>
              <a:lnSpc>
                <a:spcPct val="150000"/>
              </a:lnSpc>
            </a:pPr>
            <a:endParaRPr lang="sv-SE" sz="1400" dirty="0" smtClean="0"/>
          </a:p>
          <a:p>
            <a:r>
              <a:rPr lang="sv-SE" sz="1400" dirty="0" smtClean="0"/>
              <a:t>4.4.a. Medverkan vid Forum Jämställdhet 2022, </a:t>
            </a:r>
          </a:p>
          <a:p>
            <a:r>
              <a:rPr lang="sv-SE" sz="1400" dirty="0" smtClean="0"/>
              <a:t>4.4.b  Medverka i miljökonferens Stockholm juni 2022</a:t>
            </a:r>
          </a:p>
          <a:p>
            <a:pPr>
              <a:lnSpc>
                <a:spcPct val="150000"/>
              </a:lnSpc>
            </a:pPr>
            <a:endParaRPr lang="sv-SE" sz="1400" dirty="0" smtClean="0"/>
          </a:p>
          <a:p>
            <a:pPr>
              <a:lnSpc>
                <a:spcPct val="150000"/>
              </a:lnSpc>
            </a:pPr>
            <a:endParaRPr lang="sv-SE" sz="1400" dirty="0" smtClean="0"/>
          </a:p>
          <a:p>
            <a:pPr>
              <a:lnSpc>
                <a:spcPct val="150000"/>
              </a:lnSpc>
            </a:pPr>
            <a:endParaRPr lang="sv-SE" sz="1400" dirty="0" smtClean="0"/>
          </a:p>
          <a:p>
            <a:pPr>
              <a:lnSpc>
                <a:spcPct val="150000"/>
              </a:lnSpc>
            </a:pPr>
            <a:r>
              <a:rPr lang="sv-SE" sz="1400" dirty="0" smtClean="0"/>
              <a:t> </a:t>
            </a:r>
          </a:p>
          <a:p>
            <a:pPr>
              <a:lnSpc>
                <a:spcPct val="150000"/>
              </a:lnSpc>
            </a:pPr>
            <a:endParaRPr lang="sv-SE" sz="1400" dirty="0" smtClean="0"/>
          </a:p>
          <a:p>
            <a:endParaRPr lang="sv-SE" sz="1400" dirty="0" smtClean="0"/>
          </a:p>
          <a:p>
            <a:endParaRPr lang="sv-SE" sz="1400" dirty="0" smtClean="0"/>
          </a:p>
          <a:p>
            <a:endParaRPr lang="sv-SE" sz="1400" dirty="0" smtClean="0"/>
          </a:p>
          <a:p>
            <a:r>
              <a:rPr lang="sv-SE" sz="1400" dirty="0" smtClean="0"/>
              <a:t> </a:t>
            </a:r>
          </a:p>
          <a:p>
            <a:endParaRPr lang="sv-SE" sz="1400" dirty="0" smtClean="0"/>
          </a:p>
          <a:p>
            <a:endParaRPr lang="sv-SE" sz="1400" dirty="0" smtClean="0"/>
          </a:p>
          <a:p>
            <a:endParaRPr lang="sv-SE" sz="1400" dirty="0" smtClean="0"/>
          </a:p>
          <a:p>
            <a:endParaRPr lang="sv-SE" sz="1400" dirty="0" smtClean="0"/>
          </a:p>
          <a:p>
            <a:r>
              <a:rPr lang="sv-SE" sz="1400" dirty="0" smtClean="0"/>
              <a:t>  </a:t>
            </a:r>
          </a:p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Gertrud\Desktop\image00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0014" y="441434"/>
            <a:ext cx="3331779" cy="462456"/>
          </a:xfrm>
          <a:prstGeom prst="rect">
            <a:avLst/>
          </a:prstGeom>
          <a:noFill/>
        </p:spPr>
      </p:pic>
      <p:sp>
        <p:nvSpPr>
          <p:cNvPr id="3" name="Rektangel 2"/>
          <p:cNvSpPr/>
          <p:nvPr/>
        </p:nvSpPr>
        <p:spPr>
          <a:xfrm>
            <a:off x="1030014" y="1051034"/>
            <a:ext cx="5906814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sz="1400" b="1" dirty="0" smtClean="0"/>
          </a:p>
          <a:p>
            <a:endParaRPr lang="sv-SE" sz="1400" b="1" dirty="0" smtClean="0"/>
          </a:p>
          <a:p>
            <a:r>
              <a:rPr lang="sv-SE" sz="1600" b="1" dirty="0" smtClean="0"/>
              <a:t>Budget 2022</a:t>
            </a:r>
          </a:p>
          <a:p>
            <a:endParaRPr lang="sv-SE" sz="1400" dirty="0" smtClean="0"/>
          </a:p>
          <a:p>
            <a:r>
              <a:rPr lang="sv-SE" sz="1400" dirty="0" smtClean="0"/>
              <a:t>Budget för 2022 bygger på egna intäkter genom medlemsavgifter och ersättning för utförda uppgifter inom projekt. Projektmedel som söks i samarbete med andra organisationer redovisas av dessa.</a:t>
            </a:r>
          </a:p>
          <a:p>
            <a:endParaRPr lang="sv-SE" sz="1400" dirty="0" smtClean="0"/>
          </a:p>
          <a:p>
            <a:r>
              <a:rPr lang="sv-SE" sz="1400" b="1" dirty="0" smtClean="0"/>
              <a:t>Intäkter</a:t>
            </a:r>
          </a:p>
          <a:p>
            <a:r>
              <a:rPr lang="sv-SE" sz="1400" dirty="0" smtClean="0"/>
              <a:t>Medlemsavgifter		 </a:t>
            </a:r>
            <a:r>
              <a:rPr lang="sv-SE" sz="1400" dirty="0" smtClean="0"/>
              <a:t>40</a:t>
            </a:r>
            <a:r>
              <a:rPr lang="sv-SE" sz="1400" dirty="0" smtClean="0"/>
              <a:t>00</a:t>
            </a:r>
            <a:endParaRPr lang="sv-SE" sz="1400" dirty="0" smtClean="0"/>
          </a:p>
          <a:p>
            <a:r>
              <a:rPr lang="sv-SE" sz="1400" b="1" dirty="0" smtClean="0"/>
              <a:t>			 </a:t>
            </a:r>
            <a:r>
              <a:rPr lang="sv-SE" sz="1400" b="1" dirty="0" smtClean="0"/>
              <a:t>40</a:t>
            </a:r>
            <a:r>
              <a:rPr lang="sv-SE" sz="1400" b="1" dirty="0" smtClean="0"/>
              <a:t>00</a:t>
            </a:r>
            <a:endParaRPr lang="sv-SE" sz="1400" b="1" dirty="0" smtClean="0"/>
          </a:p>
          <a:p>
            <a:r>
              <a:rPr lang="sv-SE" sz="1400" b="1" dirty="0" smtClean="0"/>
              <a:t>Kostnader</a:t>
            </a:r>
          </a:p>
          <a:p>
            <a:r>
              <a:rPr lang="sv-SE" sz="1400" dirty="0" smtClean="0"/>
              <a:t>Föreningsavgifter		  -600</a:t>
            </a:r>
          </a:p>
          <a:p>
            <a:r>
              <a:rPr lang="sv-SE" sz="1400" dirty="0" smtClean="0"/>
              <a:t>Bankkostnader		-1250</a:t>
            </a:r>
          </a:p>
          <a:p>
            <a:r>
              <a:rPr lang="sv-SE" sz="1400" dirty="0" smtClean="0"/>
              <a:t>Hemsida		    </a:t>
            </a:r>
            <a:r>
              <a:rPr lang="sv-SE" sz="1400" smtClean="0"/>
              <a:t>	</a:t>
            </a:r>
            <a:r>
              <a:rPr lang="sv-SE" sz="1400" smtClean="0"/>
              <a:t>-</a:t>
            </a:r>
            <a:r>
              <a:rPr lang="sv-SE" sz="1400" dirty="0" smtClean="0"/>
              <a:t>1500</a:t>
            </a:r>
          </a:p>
          <a:p>
            <a:r>
              <a:rPr lang="sv-SE" sz="1400" dirty="0" smtClean="0"/>
              <a:t>Övriga kostnader		 - </a:t>
            </a:r>
            <a:r>
              <a:rPr lang="sv-SE" sz="1400" u="sng" dirty="0" smtClean="0"/>
              <a:t>650</a:t>
            </a:r>
            <a:endParaRPr lang="sv-SE" sz="1400" dirty="0" smtClean="0"/>
          </a:p>
          <a:p>
            <a:r>
              <a:rPr lang="sv-SE" sz="1400" dirty="0" smtClean="0"/>
              <a:t>			</a:t>
            </a:r>
            <a:r>
              <a:rPr lang="sv-SE" sz="1400" dirty="0" smtClean="0"/>
              <a:t>-</a:t>
            </a:r>
            <a:r>
              <a:rPr lang="sv-SE" sz="1400" b="1" dirty="0" smtClean="0"/>
              <a:t>40</a:t>
            </a:r>
            <a:r>
              <a:rPr lang="sv-SE" sz="1400" b="1" dirty="0" smtClean="0"/>
              <a:t>00</a:t>
            </a:r>
            <a:r>
              <a:rPr lang="sv-SE" sz="1400" dirty="0" smtClean="0"/>
              <a:t>		 </a:t>
            </a:r>
          </a:p>
          <a:p>
            <a:endParaRPr lang="sv-SE" sz="1400" dirty="0" smtClean="0"/>
          </a:p>
          <a:p>
            <a:endParaRPr lang="sv-SE" sz="1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6121</TotalTime>
  <Words>320</Words>
  <Application>Microsoft Office PowerPoint</Application>
  <PresentationFormat>A4 (210 x 297 mm)</PresentationFormat>
  <Paragraphs>77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5" baseType="lpstr">
      <vt:lpstr>Office-tema</vt:lpstr>
      <vt:lpstr>Bild 1</vt:lpstr>
      <vt:lpstr>Bild 2</vt:lpstr>
      <vt:lpstr>Bild 3</vt:lpstr>
      <vt:lpstr>Bild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Arvid Åström</dc:creator>
  <cp:lastModifiedBy>Gertrud Åström</cp:lastModifiedBy>
  <cp:revision>105</cp:revision>
  <dcterms:created xsi:type="dcterms:W3CDTF">2018-03-25T20:01:34Z</dcterms:created>
  <dcterms:modified xsi:type="dcterms:W3CDTF">2022-03-08T19:37:52Z</dcterms:modified>
</cp:coreProperties>
</file>