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6" r:id="rId1"/>
  </p:sldMasterIdLst>
  <p:notesMasterIdLst>
    <p:notesMasterId r:id="rId7"/>
  </p:notesMasterIdLst>
  <p:sldIdLst>
    <p:sldId id="256" r:id="rId2"/>
    <p:sldId id="257" r:id="rId3"/>
    <p:sldId id="258"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0DBFD-EEAB-E742-9D4C-6C037BCA4861}" type="datetimeFigureOut">
              <a:rPr lang="en-US" smtClean="0"/>
              <a:t>3/7/23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E7BB4-5BDC-A04A-A8F1-84AFEC9DA74E}" type="slidenum">
              <a:rPr lang="en-US" smtClean="0"/>
              <a:t>‹#›</a:t>
            </a:fld>
            <a:endParaRPr lang="en-US"/>
          </a:p>
        </p:txBody>
      </p:sp>
    </p:spTree>
    <p:extLst>
      <p:ext uri="{BB962C8B-B14F-4D97-AF65-F5344CB8AC3E}">
        <p14:creationId xmlns:p14="http://schemas.microsoft.com/office/powerpoint/2010/main" val="82143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E7BB4-5BDC-A04A-A8F1-84AFEC9DA74E}" type="slidenum">
              <a:rPr lang="en-US" smtClean="0"/>
              <a:t>4</a:t>
            </a:fld>
            <a:endParaRPr lang="en-US"/>
          </a:p>
        </p:txBody>
      </p:sp>
    </p:spTree>
    <p:extLst>
      <p:ext uri="{BB962C8B-B14F-4D97-AF65-F5344CB8AC3E}">
        <p14:creationId xmlns:p14="http://schemas.microsoft.com/office/powerpoint/2010/main" val="74375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3/7/23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6285430"/>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7354" y="2675906"/>
            <a:ext cx="8929803" cy="1320800"/>
          </a:xfrm>
        </p:spPr>
        <p:txBody>
          <a:bodyPr>
            <a:normAutofit fontScale="90000"/>
          </a:bodyPr>
          <a:lstStyle/>
          <a:p>
            <a:r>
              <a:rPr lang="en-US" b="1" dirty="0" smtClean="0">
                <a:solidFill>
                  <a:schemeClr val="tx1"/>
                </a:solidFill>
              </a:rPr>
              <a:t>OMI ANNUAL CHRISTMAS GATHERING IN KOCHI</a:t>
            </a:r>
            <a:br>
              <a:rPr lang="en-US" b="1" dirty="0" smtClean="0">
                <a:solidFill>
                  <a:schemeClr val="tx1"/>
                </a:solidFill>
              </a:rPr>
            </a:br>
            <a:r>
              <a:rPr lang="en-US" b="1" dirty="0" smtClean="0">
                <a:solidFill>
                  <a:srgbClr val="C00000"/>
                </a:solidFill>
              </a:rPr>
              <a:t>DEC.27 – 28, 2022</a:t>
            </a:r>
            <a:endParaRPr lang="en-US" b="1" dirty="0">
              <a:solidFill>
                <a:srgbClr val="C00000"/>
              </a:solidFill>
            </a:endParaRPr>
          </a:p>
        </p:txBody>
      </p:sp>
    </p:spTree>
    <p:extLst>
      <p:ext uri="{BB962C8B-B14F-4D97-AF65-F5344CB8AC3E}">
        <p14:creationId xmlns:p14="http://schemas.microsoft.com/office/powerpoint/2010/main" val="630959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6888" y="488160"/>
            <a:ext cx="4424363" cy="1081088"/>
          </a:xfrm>
        </p:spPr>
        <p:txBody>
          <a:bodyPr>
            <a:normAutofit/>
          </a:bodyPr>
          <a:lstStyle/>
          <a:p>
            <a:r>
              <a:rPr lang="en-US" altLang="ja-JP" sz="3200" dirty="0" smtClean="0">
                <a:solidFill>
                  <a:srgbClr val="C00000"/>
                </a:solidFill>
              </a:rPr>
              <a:t>Evening</a:t>
            </a:r>
            <a:r>
              <a:rPr lang="en-US" altLang="ja-JP" sz="3200" dirty="0">
                <a:solidFill>
                  <a:srgbClr val="C00000"/>
                </a:solidFill>
              </a:rPr>
              <a:t> </a:t>
            </a:r>
            <a:r>
              <a:rPr lang="en-US" altLang="ja-JP" sz="3200" dirty="0" smtClean="0">
                <a:solidFill>
                  <a:srgbClr val="C00000"/>
                </a:solidFill>
              </a:rPr>
              <a:t>Prayer: </a:t>
            </a:r>
            <a:endParaRPr lang="en-US" sz="3200" dirty="0">
              <a:solidFill>
                <a:srgbClr val="C00000"/>
              </a:solidFill>
            </a:endParaRPr>
          </a:p>
        </p:txBody>
      </p:sp>
      <p:sp>
        <p:nvSpPr>
          <p:cNvPr id="5" name="Rectangle 4"/>
          <p:cNvSpPr/>
          <p:nvPr/>
        </p:nvSpPr>
        <p:spPr>
          <a:xfrm>
            <a:off x="479551" y="1164660"/>
            <a:ext cx="4310795" cy="523220"/>
          </a:xfrm>
          <a:prstGeom prst="rect">
            <a:avLst/>
          </a:prstGeom>
        </p:spPr>
        <p:txBody>
          <a:bodyPr wrap="none">
            <a:spAutoFit/>
          </a:bodyPr>
          <a:lstStyle/>
          <a:p>
            <a:r>
              <a:rPr lang="en-GB" sz="2800" b="1" cap="all" dirty="0">
                <a:solidFill>
                  <a:srgbClr val="000000"/>
                </a:solidFill>
                <a:latin typeface="Lucida Grande" charset="0"/>
                <a:ea typeface="Times New Roman" charset="0"/>
                <a:cs typeface="Times New Roman" charset="0"/>
              </a:rPr>
              <a:t>NO ROOM IN THE INN</a:t>
            </a:r>
            <a:r>
              <a:rPr lang="en-GB" sz="2800" dirty="0"/>
              <a:t> </a:t>
            </a:r>
            <a:endParaRPr lang="en-US" sz="2800" dirty="0"/>
          </a:p>
        </p:txBody>
      </p:sp>
      <p:pic>
        <p:nvPicPr>
          <p:cNvPr id="7" name="Picture 6" descr="/Users/jbrozairo/Desktop/7d497c50e2c05f2d4b3eab03694595ad.jpeg"/>
          <p:cNvPicPr/>
          <p:nvPr/>
        </p:nvPicPr>
        <p:blipFill>
          <a:blip r:embed="rId2">
            <a:extLst>
              <a:ext uri="{28A0092B-C50C-407E-A947-70E740481C1C}">
                <a14:useLocalDpi xmlns:a14="http://schemas.microsoft.com/office/drawing/2010/main" val="0"/>
              </a:ext>
            </a:extLst>
          </a:blip>
          <a:srcRect/>
          <a:stretch>
            <a:fillRect/>
          </a:stretch>
        </p:blipFill>
        <p:spPr bwMode="auto">
          <a:xfrm>
            <a:off x="685305" y="2047951"/>
            <a:ext cx="2611755" cy="3037840"/>
          </a:xfrm>
          <a:prstGeom prst="rect">
            <a:avLst/>
          </a:prstGeom>
          <a:noFill/>
          <a:ln>
            <a:noFill/>
          </a:ln>
        </p:spPr>
      </p:pic>
      <p:sp>
        <p:nvSpPr>
          <p:cNvPr id="8" name="Rectangle 7"/>
          <p:cNvSpPr/>
          <p:nvPr/>
        </p:nvSpPr>
        <p:spPr>
          <a:xfrm>
            <a:off x="1283297" y="5279500"/>
            <a:ext cx="1351652" cy="523220"/>
          </a:xfrm>
          <a:prstGeom prst="rect">
            <a:avLst/>
          </a:prstGeom>
        </p:spPr>
        <p:txBody>
          <a:bodyPr wrap="none">
            <a:spAutoFit/>
          </a:bodyPr>
          <a:lstStyle/>
          <a:p>
            <a:pPr>
              <a:spcBef>
                <a:spcPts val="750"/>
              </a:spcBef>
              <a:spcAft>
                <a:spcPts val="1200"/>
              </a:spcAft>
            </a:pPr>
            <a:r>
              <a:rPr lang="en-US" altLang="ja-JP" sz="2800" b="1" cap="all" dirty="0" smtClean="0">
                <a:solidFill>
                  <a:srgbClr val="000000"/>
                </a:solidFill>
                <a:latin typeface="Times New Roman" charset="0"/>
                <a:ea typeface="MS Mincho" charset="-128"/>
                <a:cs typeface="MS Mincho" charset="-128"/>
              </a:rPr>
              <a:t> </a:t>
            </a:r>
            <a:r>
              <a:rPr lang="ja-JP" altLang="en-US" sz="2800" b="1" cap="all" dirty="0" smtClean="0">
                <a:solidFill>
                  <a:srgbClr val="000000"/>
                </a:solidFill>
                <a:latin typeface="Times New Roman" charset="0"/>
                <a:ea typeface="MS Mincho" charset="-128"/>
                <a:cs typeface="MS Mincho" charset="-128"/>
              </a:rPr>
              <a:t>宿</a:t>
            </a:r>
            <a:r>
              <a:rPr lang="ja-JP" altLang="en-US" sz="2800" b="1" cap="all" dirty="0">
                <a:solidFill>
                  <a:srgbClr val="000000"/>
                </a:solidFill>
                <a:latin typeface="Times New Roman" charset="0"/>
                <a:ea typeface="MS Mincho" charset="-128"/>
                <a:cs typeface="MS Mincho" charset="-128"/>
              </a:rPr>
              <a:t>なし</a:t>
            </a:r>
            <a:endParaRPr lang="en-GB" sz="2800" dirty="0">
              <a:latin typeface="Times New Roman" charset="0"/>
              <a:ea typeface="Yu Mincho" charset="-128"/>
              <a:cs typeface="Times New Roman" charset="0"/>
            </a:endParaRPr>
          </a:p>
        </p:txBody>
      </p:sp>
      <p:sp>
        <p:nvSpPr>
          <p:cNvPr id="10" name="Rectangle 9"/>
          <p:cNvSpPr/>
          <p:nvPr/>
        </p:nvSpPr>
        <p:spPr>
          <a:xfrm>
            <a:off x="3966359" y="1978404"/>
            <a:ext cx="6994566" cy="2133918"/>
          </a:xfrm>
          <a:prstGeom prst="rect">
            <a:avLst/>
          </a:prstGeom>
        </p:spPr>
        <p:txBody>
          <a:bodyPr wrap="square">
            <a:spAutoFit/>
          </a:bodyPr>
          <a:lstStyle/>
          <a:p>
            <a:pPr>
              <a:spcAft>
                <a:spcPts val="750"/>
              </a:spcAft>
            </a:pPr>
            <a:r>
              <a:rPr lang="ja-JP" altLang="en-US" sz="1400" dirty="0" smtClean="0">
                <a:solidFill>
                  <a:srgbClr val="000000"/>
                </a:solidFill>
                <a:latin typeface="Times New Roman" charset="0"/>
                <a:ea typeface="Hiragino Mincho Pro W3" charset="-128"/>
                <a:cs typeface="Times New Roman" charset="0"/>
              </a:rPr>
              <a:t>この</a:t>
            </a:r>
            <a:r>
              <a:rPr lang="ja-JP" altLang="en-US" sz="1400" dirty="0">
                <a:solidFill>
                  <a:srgbClr val="000000"/>
                </a:solidFill>
                <a:latin typeface="Times New Roman" charset="0"/>
                <a:ea typeface="Hiragino Mincho Pro W3" charset="-128"/>
                <a:cs typeface="Times New Roman" charset="0"/>
              </a:rPr>
              <a:t>世界には、キリストのための部屋など全くない、この狂おしい宿屋にキリストは招かれざる客としてやってきた。しかし、キリストはこの世界ではくつろぐことができず、居場所がなく、それでもこの世界にいなければならないので、キリストの居場所は、居場所のない他の人たちと一緒なのです。彼の居場所は、居場所のない人々、弱者と見なされて権力に拒絶された人々、信用を失い、人としての地位を否定された人々、拷問され、爆撃され、絶滅させられた人々と共にあるのです。居場所のない人たちとともに、キリストはこの世に存在しています。キリストは、最悪の世界しかないと思われる人々の中に、不思議なことに存在しているのです。</a:t>
            </a:r>
            <a:endParaRPr lang="en-GB" sz="1400" dirty="0">
              <a:latin typeface="Times New Roman" charset="0"/>
              <a:ea typeface="Yu Mincho" charset="-128"/>
              <a:cs typeface="Times New Roman" charset="0"/>
            </a:endParaRPr>
          </a:p>
          <a:p>
            <a:r>
              <a:rPr lang="en-US" sz="1400" dirty="0">
                <a:solidFill>
                  <a:srgbClr val="000000"/>
                </a:solidFill>
                <a:latin typeface="Hiragino Mincho Pro W3" charset="-128"/>
                <a:ea typeface="Yu Mincho" charset="-128"/>
                <a:cs typeface="Times New Roman" charset="0"/>
              </a:rPr>
              <a:t> </a:t>
            </a:r>
            <a:r>
              <a:rPr lang="ja-JP" altLang="en-US" sz="1400" dirty="0" smtClean="0">
                <a:solidFill>
                  <a:srgbClr val="000000"/>
                </a:solidFill>
                <a:latin typeface="Hiragino Mincho Pro W3" charset="-128"/>
                <a:ea typeface="Yu Mincho" charset="-128"/>
                <a:cs typeface="Times New Roman" charset="0"/>
              </a:rPr>
              <a:t>　　　　　　　　　　　　　　　　　　</a:t>
            </a:r>
            <a:r>
              <a:rPr lang="ja-JP" altLang="en-US" sz="1400" dirty="0" smtClean="0">
                <a:solidFill>
                  <a:srgbClr val="000000"/>
                </a:solidFill>
                <a:latin typeface="Times New Roman" charset="0"/>
                <a:ea typeface="Hiragino Mincho Pro W3" charset="-128"/>
                <a:cs typeface="Times New Roman" charset="0"/>
              </a:rPr>
              <a:t>トーマス</a:t>
            </a:r>
            <a:r>
              <a:rPr lang="ja-JP" altLang="en-US" sz="1400" dirty="0">
                <a:solidFill>
                  <a:srgbClr val="000000"/>
                </a:solidFill>
                <a:latin typeface="Times New Roman" charset="0"/>
                <a:ea typeface="Hiragino Mincho Pro W3" charset="-128"/>
                <a:cs typeface="Times New Roman" charset="0"/>
              </a:rPr>
              <a:t>・マートン </a:t>
            </a:r>
            <a:r>
              <a:rPr lang="en-GB" sz="1400" dirty="0">
                <a:solidFill>
                  <a:srgbClr val="000000"/>
                </a:solidFill>
                <a:latin typeface="Hiragino Mincho Pro W3" charset="-128"/>
                <a:ea typeface="Yu Mincho" charset="-128"/>
                <a:cs typeface="Times New Roman" charset="0"/>
              </a:rPr>
              <a:t>(</a:t>
            </a:r>
            <a:r>
              <a:rPr lang="ja-JP" altLang="en-US" sz="1400" dirty="0">
                <a:solidFill>
                  <a:srgbClr val="000000"/>
                </a:solidFill>
                <a:latin typeface="Hiragino Mincho Pro W3" charset="-128"/>
                <a:ea typeface="Yu Mincho" charset="-128"/>
                <a:cs typeface="Times New Roman" charset="0"/>
              </a:rPr>
              <a:t>トラピスト</a:t>
            </a:r>
            <a:r>
              <a:rPr lang="en-US" sz="1400" dirty="0">
                <a:solidFill>
                  <a:srgbClr val="000000"/>
                </a:solidFill>
                <a:latin typeface="Hiragino Mincho Pro W3" charset="-128"/>
                <a:ea typeface="Yu Mincho" charset="-128"/>
                <a:cs typeface="Times New Roman" charset="0"/>
              </a:rPr>
              <a:t>(</a:t>
            </a:r>
            <a:r>
              <a:rPr lang="ja-JP" altLang="en-US" sz="1400" dirty="0">
                <a:solidFill>
                  <a:srgbClr val="000000"/>
                </a:solidFill>
                <a:latin typeface="Times New Roman" charset="0"/>
                <a:ea typeface="Hiragino Mincho Pro W3" charset="-128"/>
                <a:cs typeface="Times New Roman" charset="0"/>
              </a:rPr>
              <a:t>修道士</a:t>
            </a:r>
            <a:r>
              <a:rPr lang="en-GB" sz="1400" dirty="0">
                <a:solidFill>
                  <a:srgbClr val="000000"/>
                </a:solidFill>
                <a:latin typeface="Hiragino Mincho Pro W3" charset="-128"/>
                <a:ea typeface="Yu Mincho" charset="-128"/>
                <a:cs typeface="Times New Roman" charset="0"/>
              </a:rPr>
              <a:t>)</a:t>
            </a:r>
            <a:endParaRPr lang="en-GB" sz="1400" dirty="0">
              <a:effectLst/>
              <a:latin typeface="Times New Roman" charset="0"/>
              <a:ea typeface="Yu Mincho" charset="-128"/>
              <a:cs typeface="Times New Roman" charset="0"/>
            </a:endParaRPr>
          </a:p>
        </p:txBody>
      </p:sp>
      <p:sp>
        <p:nvSpPr>
          <p:cNvPr id="11" name="Rectangle 10"/>
          <p:cNvSpPr/>
          <p:nvPr/>
        </p:nvSpPr>
        <p:spPr>
          <a:xfrm>
            <a:off x="3966359" y="4242829"/>
            <a:ext cx="6685808" cy="2349361"/>
          </a:xfrm>
          <a:prstGeom prst="rect">
            <a:avLst/>
          </a:prstGeom>
        </p:spPr>
        <p:txBody>
          <a:bodyPr wrap="square">
            <a:spAutoFit/>
          </a:bodyPr>
          <a:lstStyle/>
          <a:p>
            <a:pPr>
              <a:spcAft>
                <a:spcPts val="750"/>
              </a:spcAft>
            </a:pPr>
            <a:r>
              <a:rPr lang="en-GB" sz="1400" dirty="0">
                <a:solidFill>
                  <a:srgbClr val="000000"/>
                </a:solidFill>
                <a:latin typeface="Lucida Grande" charset="0"/>
                <a:ea typeface="Yu Mincho" charset="-128"/>
                <a:cs typeface="Times New Roman" charset="0"/>
              </a:rPr>
              <a:t>Into this world, this demented inn, in which there is absolutely no room for Him at all, Christ has come uninvited. But because He cannot be at home in it, because He is out of place in it, and yet must be in it, His place is with those others for whom there is no room. His place is with those who do not belong, who are rejected by power because they are regarded as weak, those who are discredited, who are denied status as persons, who are tortured, bombed, and exterminated. With those for whom there is no room, Christ is present in the world. He is mysteriously present in those for whom there seems to be nothing but the world at its worst.</a:t>
            </a:r>
            <a:endParaRPr lang="en-GB" sz="1400" dirty="0">
              <a:latin typeface="Times New Roman" charset="0"/>
              <a:ea typeface="Yu Mincho" charset="-128"/>
              <a:cs typeface="Times New Roman" charset="0"/>
            </a:endParaRPr>
          </a:p>
          <a:p>
            <a:pPr>
              <a:spcAft>
                <a:spcPts val="750"/>
              </a:spcAft>
            </a:pPr>
            <a:r>
              <a:rPr lang="en-GB" sz="1400" dirty="0">
                <a:solidFill>
                  <a:srgbClr val="000000"/>
                </a:solidFill>
                <a:latin typeface="Lucida Grande" charset="0"/>
                <a:ea typeface="Yu Mincho" charset="-128"/>
                <a:cs typeface="Times New Roman" charset="0"/>
              </a:rPr>
              <a:t>                               </a:t>
            </a:r>
            <a:r>
              <a:rPr lang="en-GB" sz="1400" dirty="0" smtClean="0">
                <a:solidFill>
                  <a:srgbClr val="000000"/>
                </a:solidFill>
                <a:latin typeface="Lucida Grande" charset="0"/>
                <a:ea typeface="Yu Mincho" charset="-128"/>
                <a:cs typeface="Times New Roman" charset="0"/>
              </a:rPr>
              <a:t>                             Thomas </a:t>
            </a:r>
            <a:r>
              <a:rPr lang="en-GB" sz="1400" dirty="0">
                <a:solidFill>
                  <a:srgbClr val="000000"/>
                </a:solidFill>
                <a:latin typeface="Lucida Grande" charset="0"/>
                <a:ea typeface="Yu Mincho" charset="-128"/>
                <a:cs typeface="Times New Roman" charset="0"/>
              </a:rPr>
              <a:t>Merton (Trappist Monk)</a:t>
            </a:r>
            <a:endParaRPr lang="en-GB" sz="1400" dirty="0">
              <a:effectLst/>
              <a:latin typeface="Times New Roman" charset="0"/>
              <a:ea typeface="Yu Mincho" charset="-128"/>
              <a:cs typeface="Times New Roman" charset="0"/>
            </a:endParaRPr>
          </a:p>
        </p:txBody>
      </p:sp>
    </p:spTree>
    <p:extLst>
      <p:ext uri="{BB962C8B-B14F-4D97-AF65-F5344CB8AC3E}">
        <p14:creationId xmlns:p14="http://schemas.microsoft.com/office/powerpoint/2010/main" val="175689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1" y="332509"/>
            <a:ext cx="9215252" cy="62582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935" y="332509"/>
            <a:ext cx="1985088" cy="1615044"/>
          </a:xfrm>
          <a:prstGeom prst="rect">
            <a:avLst/>
          </a:prstGeom>
        </p:spPr>
      </p:pic>
    </p:spTree>
    <p:extLst>
      <p:ext uri="{BB962C8B-B14F-4D97-AF65-F5344CB8AC3E}">
        <p14:creationId xmlns:p14="http://schemas.microsoft.com/office/powerpoint/2010/main" val="812621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96" y="154380"/>
            <a:ext cx="4321629" cy="33725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4541" y="3776354"/>
            <a:ext cx="5118266" cy="288570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01" y="3776354"/>
            <a:ext cx="5034146" cy="269569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2642" y="368135"/>
            <a:ext cx="5890164" cy="2945080"/>
          </a:xfrm>
          <a:prstGeom prst="rect">
            <a:avLst/>
          </a:prstGeom>
        </p:spPr>
      </p:pic>
    </p:spTree>
    <p:extLst>
      <p:ext uri="{BB962C8B-B14F-4D97-AF65-F5344CB8AC3E}">
        <p14:creationId xmlns:p14="http://schemas.microsoft.com/office/powerpoint/2010/main" val="1510594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071" y="398260"/>
            <a:ext cx="7247906" cy="1446550"/>
          </a:xfrm>
          <a:prstGeom prst="rect">
            <a:avLst/>
          </a:prstGeom>
        </p:spPr>
        <p:txBody>
          <a:bodyPr wrap="square">
            <a:spAutoFit/>
          </a:bodyPr>
          <a:lstStyle/>
          <a:p>
            <a:r>
              <a:rPr lang="en-US" sz="3200" dirty="0">
                <a:solidFill>
                  <a:srgbClr val="C00000"/>
                </a:solidFill>
              </a:rPr>
              <a:t>DEC. </a:t>
            </a:r>
            <a:r>
              <a:rPr lang="en-US" sz="3200" dirty="0" smtClean="0">
                <a:solidFill>
                  <a:srgbClr val="C00000"/>
                </a:solidFill>
              </a:rPr>
              <a:t>28</a:t>
            </a:r>
            <a:r>
              <a:rPr lang="en-US" sz="3200" dirty="0" smtClean="0"/>
              <a:t>: A VISIT </a:t>
            </a:r>
            <a:r>
              <a:rPr lang="en-US" sz="3200" dirty="0"/>
              <a:t>TO THE </a:t>
            </a:r>
            <a:r>
              <a:rPr lang="en-US" sz="3200" dirty="0" smtClean="0"/>
              <a:t>CEMETARY </a:t>
            </a:r>
          </a:p>
          <a:p>
            <a:endParaRPr lang="en-US" sz="3200" dirty="0"/>
          </a:p>
          <a:p>
            <a:r>
              <a:rPr lang="en-US" sz="2400" dirty="0" smtClean="0">
                <a:solidFill>
                  <a:srgbClr val="0070C0"/>
                </a:solidFill>
              </a:rPr>
              <a:t>PRAYERS FOR THE </a:t>
            </a:r>
            <a:r>
              <a:rPr lang="en-US" sz="2400" dirty="0">
                <a:solidFill>
                  <a:srgbClr val="0070C0"/>
                </a:solidFill>
              </a:rPr>
              <a:t>DECEASED </a:t>
            </a:r>
            <a:r>
              <a:rPr lang="en-US" sz="2400" dirty="0" smtClean="0">
                <a:solidFill>
                  <a:srgbClr val="0070C0"/>
                </a:solidFill>
              </a:rPr>
              <a:t>OBLATES</a:t>
            </a:r>
            <a:r>
              <a:rPr lang="mr-IN" sz="2400" dirty="0" smtClean="0">
                <a:solidFill>
                  <a:srgbClr val="0070C0"/>
                </a:solidFill>
              </a:rPr>
              <a:t>…</a:t>
            </a:r>
            <a:endParaRPr lang="en-US" sz="2400"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717" y="2137559"/>
            <a:ext cx="3281548" cy="40732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117" y="1121535"/>
            <a:ext cx="4011057" cy="5617029"/>
          </a:xfrm>
          <a:prstGeom prst="rect">
            <a:avLst/>
          </a:prstGeom>
        </p:spPr>
      </p:pic>
    </p:spTree>
    <p:extLst>
      <p:ext uri="{BB962C8B-B14F-4D97-AF65-F5344CB8AC3E}">
        <p14:creationId xmlns:p14="http://schemas.microsoft.com/office/powerpoint/2010/main" val="1571283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TotalTime>
  <Words>346</Words>
  <Application>Microsoft Macintosh PowerPoint</Application>
  <PresentationFormat>Widescreen</PresentationFormat>
  <Paragraphs>12</Paragraphs>
  <Slides>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vt:i4>
      </vt:variant>
    </vt:vector>
  </HeadingPairs>
  <TitlesOfParts>
    <vt:vector size="17" baseType="lpstr">
      <vt:lpstr>Arial</vt:lpstr>
      <vt:lpstr>Calibri</vt:lpstr>
      <vt:lpstr>Hiragino Mincho Pro W3</vt:lpstr>
      <vt:lpstr>Lucida Grande</vt:lpstr>
      <vt:lpstr>Mangal</vt:lpstr>
      <vt:lpstr>MS Mincho</vt:lpstr>
      <vt:lpstr>Times New Roman</vt:lpstr>
      <vt:lpstr>Trebuchet MS</vt:lpstr>
      <vt:lpstr>Wingdings 3</vt:lpstr>
      <vt:lpstr>Yu Mincho</vt:lpstr>
      <vt:lpstr>メイリオ</vt:lpstr>
      <vt:lpstr>Facet</vt:lpstr>
      <vt:lpstr>OMI ANNUAL CHRISTMAS GATHERING IN KOCHI DEC.27 – 28, 2022</vt:lpstr>
      <vt:lpstr>Evening Prayer: </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OMI ANNUAL CHRISTMAS GATHERING IN KOCHI DEC.27 – 28, 2022</dc:title>
  <dc:creator>brozairo@gmail.com</dc:creator>
  <cp:lastModifiedBy>brozairo@gmail.com</cp:lastModifiedBy>
  <cp:revision>8</cp:revision>
  <dcterms:created xsi:type="dcterms:W3CDTF">2022-12-28T09:03:45Z</dcterms:created>
  <dcterms:modified xsi:type="dcterms:W3CDTF">2023-03-07T13:53:16Z</dcterms:modified>
</cp:coreProperties>
</file>