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media1.m4a" ContentType="audio/unknown"/>
  <Override PartName="/ppt/media/media1.mp4" ContentType="video/unknown"/>
  <Override PartName="/ppt/media/image3.jpeg" ContentType="image/jpeg"/>
  <Override PartName="/ppt/media/image4.jpeg" ContentType="image/jpeg"/>
  <Override PartName="/ppt/media/image5.jpeg" ContentType="image/jpeg"/>
  <Override PartName="/ppt/media/media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1pPr>
    <a:lvl2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2pPr>
    <a:lvl3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3pPr>
    <a:lvl4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4pPr>
    <a:lvl5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5pPr>
    <a:lvl6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6pPr>
    <a:lvl7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7pPr>
    <a:lvl8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8pPr>
    <a:lvl9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Ref idx="min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879BBB"/>
          </a:solidFill>
        </a:fill>
      </a:tcStyle>
    </a:firstCol>
    <a:lastRow>
      <a:tcTxStyle b="off" i="off">
        <a:fontRef idx="min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12700"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noFill/>
        </a:fill>
      </a:tcStyle>
    </a:lastRow>
    <a:firstRow>
      <a:tcTxStyle b="off" i="off">
        <a:fontRef idx="min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FFFFFF"/>
              </a:solidFill>
              <a:custDash>
                <a:ds d="200000" sp="200000"/>
              </a:custDash>
              <a:miter lim="400000"/>
            </a:ln>
          </a:left>
          <a:right>
            <a:ln w="3175" cap="flat">
              <a:solidFill>
                <a:srgbClr val="FFFFFF"/>
              </a:solidFill>
              <a:custDash>
                <a:ds d="200000" sp="200000"/>
              </a:custDash>
              <a:miter lim="400000"/>
            </a:ln>
          </a:right>
          <a:top>
            <a:ln w="3175" cap="flat">
              <a:solidFill>
                <a:srgbClr val="FFFFFF"/>
              </a:solidFill>
              <a:custDash>
                <a:ds d="200000" sp="200000"/>
              </a:custDash>
              <a:miter lim="400000"/>
            </a:ln>
          </a:top>
          <a:bottom>
            <a:ln w="3175" cap="flat">
              <a:solidFill>
                <a:srgbClr val="FFFFFF"/>
              </a:solidFill>
              <a:custDash>
                <a:ds d="200000" sp="200000"/>
              </a:custDash>
              <a:miter lim="400000"/>
            </a:ln>
          </a:bottom>
          <a:insideH>
            <a:ln w="3175" cap="flat">
              <a:solidFill>
                <a:srgbClr val="FFFFFF"/>
              </a:solidFill>
              <a:custDash>
                <a:ds d="200000" sp="200000"/>
              </a:custDash>
              <a:miter lim="400000"/>
            </a:ln>
          </a:insideH>
          <a:insideV>
            <a:ln w="3175"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alpha val="75000"/>
                </a:srgbClr>
              </a:solidFill>
              <a:custDash>
                <a:ds d="200000" sp="200000"/>
              </a:custDash>
              <a:miter lim="400000"/>
            </a:ln>
          </a:left>
          <a:right>
            <a:ln w="12700" cap="flat">
              <a:solidFill>
                <a:srgbClr val="FFFFFF">
                  <a:alpha val="75000"/>
                </a:srgbClr>
              </a:solidFill>
              <a:custDash>
                <a:ds d="200000" sp="200000"/>
              </a:custDash>
              <a:miter lim="400000"/>
            </a:ln>
          </a:right>
          <a:top>
            <a:ln w="12700" cap="flat">
              <a:solidFill>
                <a:srgbClr val="FFFFFF">
                  <a:alpha val="75000"/>
                </a:srgbClr>
              </a:solidFill>
              <a:custDash>
                <a:ds d="200000" sp="200000"/>
              </a:custDash>
              <a:miter lim="400000"/>
            </a:ln>
          </a:top>
          <a:bottom>
            <a:ln w="12700" cap="flat">
              <a:solidFill>
                <a:srgbClr val="FFFFFF">
                  <a:alpha val="75000"/>
                </a:srgbClr>
              </a:solidFill>
              <a:custDash>
                <a:ds d="200000" sp="200000"/>
              </a:custDash>
              <a:miter lim="400000"/>
            </a:ln>
          </a:bottom>
          <a:insideH>
            <a:ln w="12700" cap="flat">
              <a:solidFill>
                <a:srgbClr val="FFFFFF">
                  <a:alpha val="75000"/>
                </a:srgbClr>
              </a:solidFill>
              <a:custDash>
                <a:ds d="200000" sp="200000"/>
              </a:custDash>
              <a:miter lim="400000"/>
            </a:ln>
          </a:insideH>
          <a:insideV>
            <a:ln w="127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75000"/>
                </a:srgbClr>
              </a:solidFill>
              <a:prstDash val="solid"/>
              <a:miter lim="400000"/>
            </a:ln>
          </a:top>
          <a:bottom>
            <a:ln w="12700" cap="flat">
              <a:noFill/>
              <a:miter lim="400000"/>
            </a:ln>
          </a:bottom>
          <a:insideH>
            <a:ln w="3175"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12700" cap="flat">
              <a:solidFill>
                <a:srgbClr val="FFFFFF">
                  <a:alpha val="75000"/>
                </a:srgbClr>
              </a:solidFill>
              <a:prstDash val="solid"/>
              <a:miter lim="400000"/>
            </a:ln>
          </a:bottom>
          <a:insideH>
            <a:ln w="3175"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3175" cap="flat">
              <a:solidFill>
                <a:srgbClr val="CBCBCB"/>
              </a:solidFill>
              <a:prstDash val="solid"/>
              <a:miter lim="400000"/>
            </a:ln>
          </a:left>
          <a:right>
            <a:ln w="12700" cap="flat">
              <a:solidFill>
                <a:srgbClr val="CBCBCB"/>
              </a:solidFill>
              <a:prstDash val="solid"/>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12700"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3175" cap="flat">
              <a:solidFill>
                <a:srgbClr val="CBCBCB"/>
              </a:solidFill>
              <a:prstDash val="solid"/>
              <a:miter lim="400000"/>
            </a:ln>
          </a:top>
          <a:bottom>
            <a:ln w="12700"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3175" cap="flat">
              <a:solidFill>
                <a:srgbClr val="FFFFFF"/>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100000" sp="200000"/>
              </a:custDash>
              <a:miter lim="400000"/>
            </a:ln>
          </a:left>
          <a:right>
            <a:ln w="12700" cap="flat">
              <a:solidFill>
                <a:srgbClr val="FFFFFF"/>
              </a:solidFill>
              <a:custDash>
                <a:ds d="100000" sp="200000"/>
              </a:custDash>
              <a:miter lim="400000"/>
            </a:ln>
          </a:right>
          <a:top>
            <a:ln w="12700" cap="flat">
              <a:solidFill>
                <a:srgbClr val="FFFFFF"/>
              </a:solidFill>
              <a:custDash>
                <a:ds d="100000" sp="200000"/>
              </a:custDash>
              <a:miter lim="400000"/>
            </a:ln>
          </a:top>
          <a:bottom>
            <a:ln w="12700" cap="flat">
              <a:solidFill>
                <a:srgbClr val="FFFFFF"/>
              </a:solidFill>
              <a:custDash>
                <a:ds d="100000" sp="200000"/>
              </a:custDash>
              <a:miter lim="400000"/>
            </a:ln>
          </a:bottom>
          <a:insideH>
            <a:ln w="12700" cap="flat">
              <a:solidFill>
                <a:srgbClr val="FFFFFF"/>
              </a:solidFill>
              <a:custDash>
                <a:ds d="100000" sp="200000"/>
              </a:custDash>
              <a:miter lim="400000"/>
            </a:ln>
          </a:insideH>
          <a:insideV>
            <a:ln w="12700" cap="flat">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noFill/>
              <a:miter lim="400000"/>
            </a:ln>
          </a:bottom>
          <a:insideH>
            <a:ln w="3175"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3175"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a:r>
              <a:t>Title Text</a:t>
            </a:r>
          </a:p>
        </p:txBody>
      </p:sp>
      <p:sp>
        <p:nvSpPr>
          <p:cNvPr id="12" name="Shape 12"/>
          <p:cNvSpPr/>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66613" y="4519997"/>
            <a:ext cx="10464801" cy="733925"/>
          </a:xfrm>
          <a:prstGeom prst="rect">
            <a:avLst/>
          </a:prstGeom>
        </p:spPr>
        <p:txBody>
          <a:bodyPr anchor="ctr">
            <a:spAutoFit/>
          </a:bodyPr>
          <a:lstStyle>
            <a:lvl1pPr>
              <a:spcBef>
                <a:spcPts val="2400"/>
              </a:spcBef>
              <a:defRPr sz="3600"/>
            </a:lvl1pPr>
          </a:lstStyle>
          <a:p>
            <a:pPr/>
            <a:r>
              <a:t>“Type a quote here.”</a:t>
            </a:r>
          </a:p>
        </p:txBody>
      </p:sp>
      <p:sp>
        <p:nvSpPr>
          <p:cNvPr id="94" name="Shape 94"/>
          <p:cNvSpPr/>
          <p:nvPr>
            <p:ph type="body" sz="quarter" idx="14"/>
          </p:nvPr>
        </p:nvSpPr>
        <p:spPr>
          <a:xfrm>
            <a:off x="1266613" y="6001173"/>
            <a:ext cx="10464801" cy="482283"/>
          </a:xfrm>
          <a:prstGeom prst="rect">
            <a:avLst/>
          </a:prstGeom>
        </p:spPr>
        <p:txBody>
          <a:bodyPr>
            <a:spAutoFit/>
          </a:bodyPr>
          <a:lstStyle>
            <a:lvl1pPr>
              <a:defRPr sz="2200"/>
            </a:lvl1pPr>
          </a:lstStyle>
          <a:p>
            <a:pPr/>
            <a:r>
              <a:t>–Johnny Appleseed</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219199"/>
            <a:ext cx="13004801" cy="7315201"/>
          </a:xfrm>
          <a:prstGeom prst="rect">
            <a:avLst/>
          </a:prstGeom>
          <a:ln w="38100"/>
        </p:spPr>
        <p:txBody>
          <a:bodyPr lIns="91439" tIns="45719" rIns="91439" bIns="45719">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2506133" y="2096679"/>
            <a:ext cx="7978988" cy="4132317"/>
          </a:xfrm>
          <a:prstGeom prst="rect">
            <a:avLst/>
          </a:prstGeom>
          <a:ln w="9525">
            <a:round/>
          </a:ln>
        </p:spPr>
        <p:txBody>
          <a:bodyPr lIns="91439" tIns="45719" rIns="91439" bIns="45719">
            <a:noAutofit/>
          </a:bodyPr>
          <a:lstStyle/>
          <a:p>
            <a:pPr/>
          </a:p>
        </p:txBody>
      </p:sp>
      <p:sp>
        <p:nvSpPr>
          <p:cNvPr id="21" name="Shape 21"/>
          <p:cNvSpPr/>
          <p:nvPr>
            <p:ph type="title"/>
          </p:nvPr>
        </p:nvSpPr>
        <p:spPr>
          <a:xfrm>
            <a:off x="948266" y="6312746"/>
            <a:ext cx="11108268" cy="1131148"/>
          </a:xfrm>
          <a:prstGeom prst="rect">
            <a:avLst/>
          </a:prstGeom>
        </p:spPr>
        <p:txBody>
          <a:bodyPr anchor="ctr"/>
          <a:lstStyle/>
          <a:p>
            <a:pPr/>
            <a:r>
              <a:t>Title Text</a:t>
            </a:r>
          </a:p>
        </p:txBody>
      </p:sp>
      <p:sp>
        <p:nvSpPr>
          <p:cNvPr id="22" name="Shape 22"/>
          <p:cNvSpPr/>
          <p:nvPr>
            <p:ph type="body" sz="quarter" idx="1"/>
          </p:nvPr>
        </p:nvSpPr>
        <p:spPr>
          <a:xfrm>
            <a:off x="948266" y="7504853"/>
            <a:ext cx="11108268" cy="71797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948266" y="3921759"/>
            <a:ext cx="11108268" cy="1903308"/>
          </a:xfrm>
          <a:prstGeom prst="rect">
            <a:avLst/>
          </a:prstGeom>
        </p:spPr>
        <p:txBody>
          <a:bodyPr anchor="ct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quarter" idx="13"/>
          </p:nvPr>
        </p:nvSpPr>
        <p:spPr>
          <a:xfrm>
            <a:off x="7498079" y="2160693"/>
            <a:ext cx="4456855" cy="5249334"/>
          </a:xfrm>
          <a:prstGeom prst="rect">
            <a:avLst/>
          </a:prstGeom>
          <a:ln w="9525">
            <a:round/>
          </a:ln>
        </p:spPr>
        <p:txBody>
          <a:bodyPr lIns="91439" tIns="45719" rIns="91439" bIns="45719">
            <a:noAutofit/>
          </a:bodyPr>
          <a:lstStyle/>
          <a:p>
            <a:pPr/>
          </a:p>
        </p:txBody>
      </p:sp>
      <p:sp>
        <p:nvSpPr>
          <p:cNvPr id="39" name="Shape 39"/>
          <p:cNvSpPr/>
          <p:nvPr>
            <p:ph type="title"/>
          </p:nvPr>
        </p:nvSpPr>
        <p:spPr>
          <a:xfrm>
            <a:off x="839893" y="2208106"/>
            <a:ext cx="5791201" cy="2573868"/>
          </a:xfrm>
          <a:prstGeom prst="rect">
            <a:avLst/>
          </a:prstGeom>
        </p:spPr>
        <p:txBody>
          <a:bodyPr/>
          <a:lstStyle/>
          <a:p>
            <a:pPr/>
            <a:r>
              <a:t>Title Text</a:t>
            </a:r>
          </a:p>
        </p:txBody>
      </p:sp>
      <p:sp>
        <p:nvSpPr>
          <p:cNvPr id="40" name="Shape 40"/>
          <p:cNvSpPr/>
          <p:nvPr>
            <p:ph type="body" sz="quarter" idx="1"/>
          </p:nvPr>
        </p:nvSpPr>
        <p:spPr>
          <a:xfrm>
            <a:off x="839893" y="4788746"/>
            <a:ext cx="5791201" cy="270256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948266" y="1408853"/>
            <a:ext cx="11108268" cy="1862667"/>
          </a:xfrm>
          <a:prstGeom prst="rect">
            <a:avLst/>
          </a:prstGeom>
        </p:spPr>
        <p:txBody>
          <a:bodyPr anchor="ct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948266" y="1408853"/>
            <a:ext cx="11108268" cy="1862667"/>
          </a:xfrm>
          <a:prstGeom prst="rect">
            <a:avLst/>
          </a:prstGeom>
        </p:spPr>
        <p:txBody>
          <a:bodyPr anchor="ctr"/>
          <a:lstStyle/>
          <a:p>
            <a:pPr/>
            <a:r>
              <a:t>Title Text</a:t>
            </a:r>
          </a:p>
        </p:txBody>
      </p:sp>
      <p:sp>
        <p:nvSpPr>
          <p:cNvPr id="57" name="Shape 57"/>
          <p:cNvSpPr/>
          <p:nvPr>
            <p:ph type="body" sz="half" idx="1"/>
          </p:nvPr>
        </p:nvSpPr>
        <p:spPr>
          <a:xfrm>
            <a:off x="948266" y="3298613"/>
            <a:ext cx="11108268" cy="4287521"/>
          </a:xfrm>
          <a:prstGeom prst="rect">
            <a:avLst/>
          </a:prstGeom>
        </p:spPr>
        <p:txBody>
          <a:bodyPr anchor="ctr"/>
          <a:lstStyle>
            <a:lvl1pPr marL="518160" indent="-518160" algn="l">
              <a:spcBef>
                <a:spcPts val="3600"/>
              </a:spcBef>
              <a:buSzPct val="43000"/>
              <a:buBlip>
                <a:blip r:embed="rId2"/>
              </a:buBlip>
            </a:lvl1pPr>
            <a:lvl2pPr marL="1280160" indent="-518160" algn="l">
              <a:spcBef>
                <a:spcPts val="3600"/>
              </a:spcBef>
              <a:buSzPct val="43000"/>
              <a:buBlip>
                <a:blip r:embed="rId2"/>
              </a:buBlip>
            </a:lvl2pPr>
            <a:lvl3pPr marL="2042160" indent="-518160" algn="l">
              <a:spcBef>
                <a:spcPts val="3600"/>
              </a:spcBef>
              <a:buSzPct val="43000"/>
              <a:buBlip>
                <a:blip r:embed="rId2"/>
              </a:buBlip>
            </a:lvl3pPr>
            <a:lvl4pPr marL="2804160" indent="-518160" algn="l">
              <a:spcBef>
                <a:spcPts val="3600"/>
              </a:spcBef>
              <a:buSzPct val="43000"/>
              <a:buBlip>
                <a:blip r:embed="rId2"/>
              </a:buBlip>
            </a:lvl4pPr>
            <a:lvl5pPr marL="3566159" indent="-518159" algn="l">
              <a:spcBef>
                <a:spcPts val="3600"/>
              </a:spcBef>
              <a:buSzPct val="43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030719" y="2980266"/>
            <a:ext cx="4931026" cy="4944534"/>
          </a:xfrm>
          <a:prstGeom prst="rect">
            <a:avLst/>
          </a:prstGeom>
          <a:ln w="9525">
            <a:round/>
          </a:ln>
        </p:spPr>
        <p:txBody>
          <a:bodyPr lIns="91439" tIns="45719" rIns="91439" bIns="45719">
            <a:noAutofit/>
          </a:bodyPr>
          <a:lstStyle/>
          <a:p>
            <a:pPr/>
          </a:p>
        </p:txBody>
      </p:sp>
      <p:sp>
        <p:nvSpPr>
          <p:cNvPr id="66" name="Shape 66"/>
          <p:cNvSpPr/>
          <p:nvPr>
            <p:ph type="title"/>
          </p:nvPr>
        </p:nvSpPr>
        <p:spPr>
          <a:xfrm>
            <a:off x="948266" y="1727199"/>
            <a:ext cx="11108268" cy="1219201"/>
          </a:xfrm>
          <a:prstGeom prst="rect">
            <a:avLst/>
          </a:prstGeom>
        </p:spPr>
        <p:txBody>
          <a:bodyPr anchor="ctr"/>
          <a:lstStyle/>
          <a:p>
            <a:pPr/>
            <a:r>
              <a:t>Title Text</a:t>
            </a:r>
          </a:p>
        </p:txBody>
      </p:sp>
      <p:sp>
        <p:nvSpPr>
          <p:cNvPr id="67" name="Shape 67"/>
          <p:cNvSpPr/>
          <p:nvPr>
            <p:ph type="body" sz="half" idx="1"/>
          </p:nvPr>
        </p:nvSpPr>
        <p:spPr>
          <a:xfrm>
            <a:off x="948266" y="3020906"/>
            <a:ext cx="5337388" cy="4863255"/>
          </a:xfrm>
          <a:prstGeom prst="rect">
            <a:avLst/>
          </a:prstGeom>
        </p:spPr>
        <p:txBody>
          <a:bodyPr anchor="ctr"/>
          <a:lstStyle>
            <a:lvl1pPr marL="450272" indent="-450272" algn="l">
              <a:spcBef>
                <a:spcPts val="2200"/>
              </a:spcBef>
              <a:buSzPct val="43000"/>
              <a:buBlip>
                <a:blip r:embed="rId2"/>
              </a:buBlip>
              <a:defRPr sz="3000"/>
            </a:lvl1pPr>
            <a:lvl2pPr marL="1110672" indent="-450272" algn="l">
              <a:spcBef>
                <a:spcPts val="2200"/>
              </a:spcBef>
              <a:buSzPct val="43000"/>
              <a:buBlip>
                <a:blip r:embed="rId2"/>
              </a:buBlip>
              <a:defRPr sz="3000"/>
            </a:lvl2pPr>
            <a:lvl3pPr marL="1771072" indent="-450272" algn="l">
              <a:spcBef>
                <a:spcPts val="2200"/>
              </a:spcBef>
              <a:buSzPct val="43000"/>
              <a:buBlip>
                <a:blip r:embed="rId2"/>
              </a:buBlip>
              <a:defRPr sz="3000"/>
            </a:lvl3pPr>
            <a:lvl4pPr marL="2431472" indent="-450272" algn="l">
              <a:spcBef>
                <a:spcPts val="2200"/>
              </a:spcBef>
              <a:buSzPct val="43000"/>
              <a:buBlip>
                <a:blip r:embed="rId2"/>
              </a:buBlip>
              <a:defRPr sz="3000"/>
            </a:lvl4pPr>
            <a:lvl5pPr marL="3091872" indent="-450272" algn="l">
              <a:spcBef>
                <a:spcPts val="2200"/>
              </a:spcBef>
              <a:buSzPct val="43000"/>
              <a:buBlip>
                <a:blip r:embed="rId2"/>
              </a:buBlip>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xfrm>
            <a:off x="6336974" y="8090901"/>
            <a:ext cx="329588" cy="368993"/>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48266" y="2018453"/>
            <a:ext cx="11108268" cy="5716694"/>
          </a:xfrm>
          <a:prstGeom prst="rect">
            <a:avLst/>
          </a:prstGeom>
        </p:spPr>
        <p:txBody>
          <a:bodyPr anchor="ctr"/>
          <a:lstStyle>
            <a:lvl1pPr marL="518160" indent="-518160" algn="l">
              <a:spcBef>
                <a:spcPts val="3600"/>
              </a:spcBef>
              <a:buSzPct val="43000"/>
              <a:buBlip>
                <a:blip r:embed="rId2"/>
              </a:buBlip>
            </a:lvl1pPr>
            <a:lvl2pPr marL="1280160" indent="-518160" algn="l">
              <a:spcBef>
                <a:spcPts val="3600"/>
              </a:spcBef>
              <a:buSzPct val="43000"/>
              <a:buBlip>
                <a:blip r:embed="rId2"/>
              </a:buBlip>
            </a:lvl2pPr>
            <a:lvl3pPr marL="2042160" indent="-518160" algn="l">
              <a:spcBef>
                <a:spcPts val="3600"/>
              </a:spcBef>
              <a:buSzPct val="43000"/>
              <a:buBlip>
                <a:blip r:embed="rId2"/>
              </a:buBlip>
            </a:lvl3pPr>
            <a:lvl4pPr marL="2804160" indent="-518160" algn="l">
              <a:spcBef>
                <a:spcPts val="3600"/>
              </a:spcBef>
              <a:buSzPct val="43000"/>
              <a:buBlip>
                <a:blip r:embed="rId2"/>
              </a:buBlip>
            </a:lvl4pPr>
            <a:lvl5pPr marL="3566159" indent="-518159" algn="l">
              <a:spcBef>
                <a:spcPts val="3600"/>
              </a:spcBef>
              <a:buSzPct val="43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405706" y="4879028"/>
            <a:ext cx="3948855" cy="2959948"/>
          </a:xfrm>
          <a:prstGeom prst="rect">
            <a:avLst/>
          </a:prstGeom>
          <a:ln w="9525">
            <a:round/>
          </a:ln>
        </p:spPr>
        <p:txBody>
          <a:bodyPr lIns="91439" tIns="45719" rIns="91439" bIns="45719">
            <a:noAutofit/>
          </a:bodyPr>
          <a:lstStyle/>
          <a:p>
            <a:pPr/>
          </a:p>
        </p:txBody>
      </p:sp>
      <p:sp>
        <p:nvSpPr>
          <p:cNvPr id="84" name="Shape 84"/>
          <p:cNvSpPr/>
          <p:nvPr>
            <p:ph type="pic" sz="quarter" idx="14"/>
          </p:nvPr>
        </p:nvSpPr>
        <p:spPr>
          <a:xfrm rot="21600000">
            <a:off x="8405706" y="1727199"/>
            <a:ext cx="3948855" cy="2959948"/>
          </a:xfrm>
          <a:prstGeom prst="rect">
            <a:avLst/>
          </a:prstGeom>
          <a:ln w="9525">
            <a:round/>
          </a:ln>
        </p:spPr>
        <p:txBody>
          <a:bodyPr lIns="91439" tIns="45719" rIns="91439" bIns="45719">
            <a:noAutofit/>
          </a:bodyPr>
          <a:lstStyle/>
          <a:p>
            <a:pPr/>
          </a:p>
        </p:txBody>
      </p:sp>
      <p:sp>
        <p:nvSpPr>
          <p:cNvPr id="85" name="Shape 85"/>
          <p:cNvSpPr/>
          <p:nvPr>
            <p:ph type="pic" sz="half" idx="15"/>
          </p:nvPr>
        </p:nvSpPr>
        <p:spPr>
          <a:xfrm rot="21600000">
            <a:off x="657012" y="1727199"/>
            <a:ext cx="7559042" cy="6116322"/>
          </a:xfrm>
          <a:prstGeom prst="rect">
            <a:avLst/>
          </a:prstGeom>
          <a:ln w="9525">
            <a:round/>
          </a:ln>
        </p:spPr>
        <p:txBody>
          <a:bodyPr lIns="91439" tIns="45719" rIns="91439" bIns="45719">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48266" y="3169919"/>
            <a:ext cx="11108268" cy="1903308"/>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chor="b">
            <a:normAutofit fontScale="100000" lnSpcReduction="0"/>
          </a:bodyPr>
          <a:lstStyle/>
          <a:p>
            <a:pPr/>
            <a:r>
              <a:t>Title Text</a:t>
            </a:r>
          </a:p>
        </p:txBody>
      </p:sp>
      <p:sp>
        <p:nvSpPr>
          <p:cNvPr id="3" name="Shape 3"/>
          <p:cNvSpPr/>
          <p:nvPr>
            <p:ph type="body" idx="1"/>
          </p:nvPr>
        </p:nvSpPr>
        <p:spPr>
          <a:xfrm>
            <a:off x="948266" y="5127413"/>
            <a:ext cx="11108268" cy="1009228"/>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37136" y="8090901"/>
            <a:ext cx="329588" cy="368993"/>
          </a:xfrm>
          <a:prstGeom prst="rect">
            <a:avLst/>
          </a:prstGeom>
          <a:ln w="3175">
            <a:miter lim="400000"/>
          </a:ln>
        </p:spPr>
        <p:txBody>
          <a:bodyPr wrap="none" lIns="27093" tIns="27093" rIns="27093" bIns="27093" anchor="b">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1pPr>
      <a:lvl2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2pPr>
      <a:lvl3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3pPr>
      <a:lvl4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4pPr>
      <a:lvl5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5pPr>
      <a:lvl6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6pPr>
      <a:lvl7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7pPr>
      <a:lvl8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8pPr>
      <a:lvl9pPr marL="0" marR="0" indent="0" algn="ctr" defTabSz="460586"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mn-lt"/>
          <a:ea typeface="+mn-ea"/>
          <a:cs typeface="+mn-cs"/>
          <a:sym typeface="Chalkduster"/>
        </a:defRPr>
      </a:lvl9pPr>
    </p:titleStyle>
    <p:bodyStyle>
      <a:lvl1pPr marL="0" marR="0" indent="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1pPr>
      <a:lvl2pPr marL="0" marR="0" indent="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2pPr>
      <a:lvl3pPr marL="0" marR="0" indent="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3pPr>
      <a:lvl4pPr marL="0" marR="0" indent="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4pPr>
      <a:lvl5pPr marL="0" marR="0" indent="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5pPr>
      <a:lvl6pPr marL="0" marR="0" indent="35560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6pPr>
      <a:lvl7pPr marL="0" marR="0" indent="71120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7pPr>
      <a:lvl8pPr marL="0" marR="0" indent="106680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8pPr>
      <a:lvl9pPr marL="0" marR="0" indent="1422400" algn="ctr" defTabSz="460586" rtl="0" latinLnBrk="0">
        <a:lnSpc>
          <a:spcPct val="100000"/>
        </a:lnSpc>
        <a:spcBef>
          <a:spcPts val="0"/>
        </a:spcBef>
        <a:spcAft>
          <a:spcPts val="0"/>
        </a:spcAft>
        <a:buClrTx/>
        <a:buSzTx/>
        <a:buFontTx/>
        <a:buNone/>
        <a:tabLst/>
        <a:defRPr b="0" baseline="0" cap="none" i="0" spc="0" strike="noStrike" sz="3400" u="none">
          <a:ln>
            <a:noFill/>
          </a:ln>
          <a:solidFill>
            <a:srgbClr val="FFFFFF"/>
          </a:solidFill>
          <a:uFillTx/>
          <a:latin typeface="+mn-lt"/>
          <a:ea typeface="+mn-ea"/>
          <a:cs typeface="+mn-cs"/>
          <a:sym typeface="Chalkduster"/>
        </a:defRPr>
      </a:lvl9pPr>
    </p:bodyStyle>
    <p:otherStyle>
      <a:lvl1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1pPr>
      <a:lvl2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2pPr>
      <a:lvl3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3pPr>
      <a:lvl4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4pPr>
      <a:lvl5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5pPr>
      <a:lvl6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6pPr>
      <a:lvl7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7pPr>
      <a:lvl8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8pPr>
      <a:lvl9pPr marL="0" marR="0" indent="0" algn="ctr" defTabSz="460586"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audio" Target="../media/media1.m4a"/><Relationship Id="rId4" Type="http://schemas.microsoft.com/office/2007/relationships/media" Target="../media/media1.m4a"/><Relationship Id="rId5"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3.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10.png"/><Relationship Id="rId4" Type="http://schemas.openxmlformats.org/officeDocument/2006/relationships/image" Target="../media/image5.jpeg"/><Relationship Id="rId5" Type="http://schemas.openxmlformats.org/officeDocument/2006/relationships/image" Target="../media/image11.png"/><Relationship Id="rId6" Type="http://schemas.openxmlformats.org/officeDocument/2006/relationships/image" Target="../media/image1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
          <p:cNvPicPr>
            <a:picLocks noChangeAspect="0"/>
          </p:cNvPicPr>
          <p:nvPr/>
        </p:nvPicPr>
        <p:blipFill>
          <a:blip r:embed="rId2">
            <a:extLst/>
          </a:blip>
          <a:stretch>
            <a:fillRect/>
          </a:stretch>
        </p:blipFill>
        <p:spPr>
          <a:xfrm>
            <a:off x="2498050" y="316884"/>
            <a:ext cx="8997972" cy="6270028"/>
          </a:xfrm>
          <a:prstGeom prst="rect">
            <a:avLst/>
          </a:prstGeom>
        </p:spPr>
      </p:pic>
      <p:sp>
        <p:nvSpPr>
          <p:cNvPr id="120" name="Shape 120"/>
          <p:cNvSpPr/>
          <p:nvPr/>
        </p:nvSpPr>
        <p:spPr>
          <a:xfrm>
            <a:off x="636962" y="6833391"/>
            <a:ext cx="11730876" cy="1898789"/>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defRPr sz="5700"/>
            </a:pPr>
            <a:r>
              <a:t>OMI Japan-Korea </a:t>
            </a:r>
          </a:p>
          <a:p>
            <a:pPr>
              <a:defRPr sz="5700"/>
            </a:pPr>
            <a:r>
              <a:t>Online Christmas Gathering</a:t>
            </a:r>
          </a:p>
        </p:txBody>
      </p:sp>
      <p:pic>
        <p:nvPicPr>
          <p:cNvPr id="121" name="New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705467" y="554605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9315498"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3" name="Group 153"/>
          <p:cNvGrpSpPr/>
          <p:nvPr/>
        </p:nvGrpSpPr>
        <p:grpSpPr>
          <a:xfrm>
            <a:off x="217976" y="303027"/>
            <a:ext cx="12568848" cy="10054378"/>
            <a:chOff x="0" y="0"/>
            <a:chExt cx="12568846" cy="10054376"/>
          </a:xfrm>
        </p:grpSpPr>
        <p:sp>
          <p:nvSpPr>
            <p:cNvPr id="152" name="Shape 152"/>
            <p:cNvSpPr/>
            <p:nvPr/>
          </p:nvSpPr>
          <p:spPr>
            <a:xfrm>
              <a:off x="12700" y="12700"/>
              <a:ext cx="12543447" cy="10028978"/>
            </a:xfrm>
            <a:prstGeom prst="rect">
              <a:avLst/>
            </a:prstGeom>
            <a:noFill/>
            <a:ln>
              <a:noFill/>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algn="l">
                <a:defRPr sz="4400">
                  <a:effectLst>
                    <a:outerShdw sx="100000" sy="100000" kx="0" ky="0" algn="b" rotWithShape="0" blurRad="63500" dist="25400" dir="2700000">
                      <a:srgbClr val="000000">
                        <a:alpha val="70000"/>
                      </a:srgbClr>
                    </a:outerShdw>
                  </a:effectLst>
                </a:defRPr>
              </a:pPr>
              <a:r>
                <a:rPr>
                  <a:solidFill>
                    <a:srgbClr val="FF2600"/>
                  </a:solidFill>
                </a:rPr>
                <a:t>Oblate 7  </a:t>
              </a:r>
              <a:r>
                <a:t>(</a:t>
              </a:r>
              <a:r>
                <a:rPr>
                  <a:solidFill>
                    <a:srgbClr val="011993"/>
                  </a:solidFill>
                </a:rPr>
                <a:t>See Luke 2:41-52</a:t>
              </a:r>
              <a:r>
                <a:t>.)</a:t>
              </a:r>
            </a:p>
            <a:p>
              <a:pPr algn="l">
                <a:defRPr sz="4400">
                  <a:effectLst>
                    <a:outerShdw sx="100000" sy="100000" kx="0" ky="0" algn="b" rotWithShape="0" blurRad="63500" dist="25400" dir="2700000">
                      <a:srgbClr val="000000">
                        <a:alpha val="70000"/>
                      </a:srgbClr>
                    </a:outerShdw>
                  </a:effectLst>
                </a:defRPr>
              </a:pPr>
              <a:r>
                <a:t>Every year, Jesus’ parents went to Jerusalem for Passover. When Jesus was twelve years old, they took him along. After Passover, his parents left to go home, but they did not know that Jesus had stayed in the city. They searched for three days and finally found him teaching in the Temple. Then they all went home to Nazareth, where Jesus grew up wise and strong and obedient to his parents.</a:t>
              </a:r>
            </a:p>
            <a:p>
              <a:pPr algn="l">
                <a:defRPr sz="4400">
                  <a:effectLst>
                    <a:outerShdw sx="100000" sy="100000" kx="0" ky="0" algn="b" rotWithShape="0" blurRad="63500" dist="25400" dir="2700000">
                      <a:srgbClr val="000000">
                        <a:alpha val="70000"/>
                      </a:srgbClr>
                    </a:outerShdw>
                  </a:effectLst>
                </a:defRPr>
              </a:pPr>
            </a:p>
          </p:txBody>
        </p:sp>
        <p:pic>
          <p:nvPicPr>
            <p:cNvPr id="151" name=""/>
            <p:cNvPicPr>
              <a:picLocks noChangeAspect="0"/>
            </p:cNvPicPr>
            <p:nvPr/>
          </p:nvPicPr>
          <p:blipFill>
            <a:blip r:embed="rId2">
              <a:extLst/>
            </a:blip>
            <a:stretch>
              <a:fillRect/>
            </a:stretch>
          </p:blipFill>
          <p:spPr>
            <a:xfrm>
              <a:off x="0" y="0"/>
              <a:ext cx="12568847" cy="10054378"/>
            </a:xfrm>
            <a:prstGeom prst="rect">
              <a:avLst/>
            </a:prstGeom>
            <a:effectLst/>
          </p:spPr>
        </p:pic>
      </p:grpSp>
      <p:pic>
        <p:nvPicPr>
          <p:cNvPr id="154" name="IMG_4168.jpg"/>
          <p:cNvPicPr>
            <a:picLocks noChangeAspect="1"/>
          </p:cNvPicPr>
          <p:nvPr/>
        </p:nvPicPr>
        <p:blipFill>
          <a:blip r:embed="rId3">
            <a:extLst/>
          </a:blip>
          <a:stretch>
            <a:fillRect/>
          </a:stretch>
        </p:blipFill>
        <p:spPr>
          <a:xfrm>
            <a:off x="10449500" y="8267937"/>
            <a:ext cx="2316278" cy="1367986"/>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40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nvSpPr>
        <p:spPr>
          <a:xfrm>
            <a:off x="8065" y="478009"/>
            <a:ext cx="12617693" cy="8797583"/>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r">
              <a:defRPr sz="4100">
                <a:solidFill>
                  <a:srgbClr val="FF2600"/>
                </a:solidFill>
                <a:effectLst>
                  <a:outerShdw sx="100000" sy="100000" kx="0" ky="0" algn="b" rotWithShape="0" blurRad="63500" dist="25400" dir="2700000">
                    <a:srgbClr val="000000">
                      <a:alpha val="70000"/>
                    </a:srgbClr>
                  </a:outerShdw>
                </a:effectLst>
              </a:defRPr>
            </a:pPr>
            <a:r>
              <a:t>Oblate 8 </a:t>
            </a:r>
          </a:p>
          <a:p>
            <a:pPr algn="r">
              <a:defRPr sz="4100">
                <a:effectLst>
                  <a:outerShdw sx="100000" sy="100000" kx="0" ky="0" algn="b" rotWithShape="0" blurRad="63500" dist="25400" dir="2700000">
                    <a:srgbClr val="000000">
                      <a:alpha val="70000"/>
                    </a:srgbClr>
                  </a:outerShdw>
                </a:effectLst>
              </a:defRPr>
            </a:pPr>
            <a:r>
              <a:t>Through all the years of Jesus’ young life, you were there for him, St. Joseph. Through word and example, you taught him to respect the ways of his ancestors and to be faithful to God, to family, and to community. Guide us, too, St. Joseph, as we grow. Keep our hearts and minds on becoming wise and strong, faithful and loving, trusting and obeying God in all things.</a:t>
            </a:r>
            <a:r>
              <a:rPr>
                <a:solidFill>
                  <a:srgbClr val="00F900"/>
                </a:solidFill>
              </a:rPr>
              <a:t>(silence)</a:t>
            </a:r>
          </a:p>
          <a:p>
            <a:pPr algn="r">
              <a:defRPr sz="4100">
                <a:effectLst>
                  <a:outerShdw sx="100000" sy="100000" kx="0" ky="0" algn="b" rotWithShape="0" blurRad="63500" dist="25400" dir="2700000">
                    <a:srgbClr val="000000">
                      <a:alpha val="70000"/>
                    </a:srgbClr>
                  </a:outerShdw>
                </a:effectLst>
              </a:defRPr>
            </a:pPr>
          </a:p>
          <a:p>
            <a:pPr algn="r">
              <a:defRPr sz="4100">
                <a:effectLst>
                  <a:outerShdw sx="100000" sy="100000" kx="0" ky="0" algn="b" rotWithShape="0" blurRad="63500" dist="25400" dir="2700000">
                    <a:srgbClr val="000000">
                      <a:alpha val="70000"/>
                    </a:srgbClr>
                  </a:outerShdw>
                </a:effectLst>
              </a:defRPr>
            </a:pPr>
            <a:r>
              <a:t>           </a:t>
            </a:r>
            <a:r>
              <a:rPr>
                <a:solidFill>
                  <a:srgbClr val="FF2600"/>
                </a:solidFill>
              </a:rPr>
              <a:t>All:</a:t>
            </a:r>
            <a:r>
              <a:t> St. Joseph, pray for us.</a:t>
            </a:r>
          </a:p>
        </p:txBody>
      </p:sp>
      <p:pic>
        <p:nvPicPr>
          <p:cNvPr id="157" name="IMG_4168.jpg"/>
          <p:cNvPicPr>
            <a:picLocks noChangeAspect="1"/>
          </p:cNvPicPr>
          <p:nvPr/>
        </p:nvPicPr>
        <p:blipFill>
          <a:blip r:embed="rId2">
            <a:extLst/>
          </a:blip>
          <a:stretch>
            <a:fillRect/>
          </a:stretch>
        </p:blipFill>
        <p:spPr>
          <a:xfrm>
            <a:off x="206675" y="8171349"/>
            <a:ext cx="2514717" cy="1485184"/>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750">
        <p14:flip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1" name="Group 161"/>
          <p:cNvGrpSpPr/>
          <p:nvPr/>
        </p:nvGrpSpPr>
        <p:grpSpPr>
          <a:xfrm>
            <a:off x="583177" y="986177"/>
            <a:ext cx="12119282" cy="7781246"/>
            <a:chOff x="0" y="0"/>
            <a:chExt cx="12119281" cy="7781245"/>
          </a:xfrm>
        </p:grpSpPr>
        <p:sp>
          <p:nvSpPr>
            <p:cNvPr id="160" name="Shape 160"/>
            <p:cNvSpPr/>
            <p:nvPr/>
          </p:nvSpPr>
          <p:spPr>
            <a:xfrm>
              <a:off x="12700" y="12700"/>
              <a:ext cx="12093882" cy="7755846"/>
            </a:xfrm>
            <a:prstGeom prst="rect">
              <a:avLst/>
            </a:prstGeom>
            <a:noFill/>
            <a:ln>
              <a:noFill/>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a:defRPr sz="4300">
                  <a:effectLst>
                    <a:outerShdw sx="100000" sy="100000" kx="0" ky="0" algn="b" rotWithShape="0" blurRad="63500" dist="25400" dir="2700000">
                      <a:srgbClr val="000000">
                        <a:alpha val="70000"/>
                      </a:srgbClr>
                    </a:outerShdw>
                  </a:effectLst>
                </a:defRPr>
              </a:pPr>
              <a:r>
                <a:rPr>
                  <a:solidFill>
                    <a:srgbClr val="000000"/>
                  </a:solidFill>
                </a:rPr>
                <a:t>Leader: </a:t>
              </a:r>
              <a:r>
                <a:t>We honor and praise you, St. Joseph, for being the perfect model of obedience, trust, and steadfast love. Just as Mary and Jesus relied on your protection and guidance, we ask you to protect us and guide us always closer to your son on earth, and God’s Son, Jesus Christ, our Lord.</a:t>
              </a:r>
            </a:p>
            <a:p>
              <a:pPr>
                <a:defRPr sz="4300">
                  <a:effectLst>
                    <a:outerShdw sx="100000" sy="100000" kx="0" ky="0" algn="b" rotWithShape="0" blurRad="63500" dist="25400" dir="2700000">
                      <a:srgbClr val="000000">
                        <a:alpha val="70000"/>
                      </a:srgbClr>
                    </a:outerShdw>
                  </a:effectLst>
                </a:defRPr>
              </a:pPr>
            </a:p>
            <a:p>
              <a:pPr>
                <a:defRPr sz="4300">
                  <a:effectLst>
                    <a:outerShdw sx="100000" sy="100000" kx="0" ky="0" algn="b" rotWithShape="0" blurRad="63500" dist="25400" dir="2700000">
                      <a:srgbClr val="000000">
                        <a:alpha val="70000"/>
                      </a:srgbClr>
                    </a:outerShdw>
                  </a:effectLst>
                </a:defRPr>
              </a:pPr>
              <a:r>
                <a:rPr>
                  <a:solidFill>
                    <a:srgbClr val="FF2600"/>
                  </a:solidFill>
                </a:rPr>
                <a:t>All:</a:t>
              </a:r>
              <a:r>
                <a:t> Amen</a:t>
              </a:r>
            </a:p>
          </p:txBody>
        </p:sp>
        <p:pic>
          <p:nvPicPr>
            <p:cNvPr id="159" name=""/>
            <p:cNvPicPr>
              <a:picLocks noChangeAspect="0"/>
            </p:cNvPicPr>
            <p:nvPr/>
          </p:nvPicPr>
          <p:blipFill>
            <a:blip r:embed="rId2">
              <a:extLst/>
            </a:blip>
            <a:stretch>
              <a:fillRect/>
            </a:stretch>
          </p:blipFill>
          <p:spPr>
            <a:xfrm>
              <a:off x="0" y="-1"/>
              <a:ext cx="12119282" cy="778124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2250">
        <p:checker dir="horz"/>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xfrm>
            <a:off x="454936" y="2079270"/>
            <a:ext cx="7488412" cy="4903849"/>
          </a:xfrm>
          <a:prstGeom prst="rect">
            <a:avLst/>
          </a:prstGeom>
        </p:spPr>
        <p:txBody>
          <a:bodyPr/>
          <a:lstStyle>
            <a:lvl1pPr defTabSz="428345">
              <a:defRPr sz="10323"/>
            </a:lvl1pPr>
          </a:lstStyle>
          <a:p>
            <a:pPr/>
            <a:r>
              <a:t>Christmas message</a:t>
            </a:r>
          </a:p>
        </p:txBody>
      </p:sp>
      <p:pic>
        <p:nvPicPr>
          <p:cNvPr id="164" name="maher.jpg"/>
          <p:cNvPicPr>
            <a:picLocks noChangeAspect="1"/>
          </p:cNvPicPr>
          <p:nvPr/>
        </p:nvPicPr>
        <p:blipFill>
          <a:blip r:embed="rId2">
            <a:extLst/>
          </a:blip>
          <a:stretch>
            <a:fillRect/>
          </a:stretch>
        </p:blipFill>
        <p:spPr>
          <a:xfrm>
            <a:off x="8551755" y="1966920"/>
            <a:ext cx="3879840" cy="5819760"/>
          </a:xfrm>
          <a:prstGeom prst="rect">
            <a:avLst/>
          </a:prstGeom>
          <a:ln w="381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p:nvPr>
        </p:nvSpPr>
        <p:spPr>
          <a:xfrm>
            <a:off x="132428" y="1007482"/>
            <a:ext cx="13028482" cy="4029410"/>
          </a:xfrm>
          <a:prstGeom prst="rect">
            <a:avLst/>
          </a:prstGeom>
        </p:spPr>
        <p:txBody>
          <a:bodyPr/>
          <a:lstStyle>
            <a:lvl1pPr>
              <a:defRPr sz="11100"/>
            </a:lvl1pPr>
          </a:lstStyle>
          <a:p>
            <a:pPr/>
            <a:r>
              <a:t>Prayers of the Faithful</a:t>
            </a:r>
          </a:p>
        </p:txBody>
      </p:sp>
      <p:sp>
        <p:nvSpPr>
          <p:cNvPr id="167" name="Shape 167"/>
          <p:cNvSpPr/>
          <p:nvPr/>
        </p:nvSpPr>
        <p:spPr>
          <a:xfrm>
            <a:off x="407478" y="6336466"/>
            <a:ext cx="12189844" cy="1545041"/>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defRPr sz="4600"/>
            </a:pPr>
            <a:r>
              <a:rPr>
                <a:solidFill>
                  <a:srgbClr val="C0C0C0"/>
                </a:solidFill>
              </a:rPr>
              <a:t>Response:</a:t>
            </a:r>
            <a:r>
              <a:t> Lord, graciously hear us.</a:t>
            </a:r>
          </a:p>
        </p:txBody>
      </p:sp>
    </p:spTree>
  </p:cSld>
  <p:clrMapOvr>
    <a:masterClrMapping/>
  </p:clrMapOvr>
  <mc:AlternateContent xmlns:mc="http://schemas.openxmlformats.org/markup-compatibility/2006">
    <mc:Choice xmlns:p14="http://schemas.microsoft.com/office/powerpoint/2010/main" Requires="p14">
      <p:transition spd="slow" advClick="1" p14:dur="5750">
        <p14:flip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xfrm>
            <a:off x="815259" y="1826316"/>
            <a:ext cx="11044525" cy="4359455"/>
          </a:xfrm>
          <a:prstGeom prst="rect">
            <a:avLst/>
          </a:prstGeom>
        </p:spPr>
        <p:txBody>
          <a:bodyPr/>
          <a:lstStyle>
            <a:lvl1pPr>
              <a:defRPr sz="11100"/>
            </a:lvl1pPr>
          </a:lstStyle>
          <a:p>
            <a:pPr/>
            <a:r>
              <a:t>The Lord’s Prayer</a:t>
            </a:r>
          </a:p>
        </p:txBody>
      </p:sp>
      <p:sp>
        <p:nvSpPr>
          <p:cNvPr id="170" name="Shape 170"/>
          <p:cNvSpPr/>
          <p:nvPr/>
        </p:nvSpPr>
        <p:spPr>
          <a:xfrm>
            <a:off x="4852337" y="7600088"/>
            <a:ext cx="3300126" cy="695152"/>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r>
              <a:t>* in Tamil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174" name="Group 174"/>
          <p:cNvGrpSpPr/>
          <p:nvPr/>
        </p:nvGrpSpPr>
        <p:grpSpPr>
          <a:xfrm>
            <a:off x="1469378" y="1720063"/>
            <a:ext cx="11354047" cy="7642725"/>
            <a:chOff x="0" y="0"/>
            <a:chExt cx="11354045" cy="7642724"/>
          </a:xfrm>
        </p:grpSpPr>
        <p:sp>
          <p:nvSpPr>
            <p:cNvPr id="173" name="Shape 173"/>
            <p:cNvSpPr/>
            <p:nvPr/>
          </p:nvSpPr>
          <p:spPr>
            <a:xfrm>
              <a:off x="12700" y="12700"/>
              <a:ext cx="11328647" cy="7617325"/>
            </a:xfrm>
            <a:prstGeom prst="rect">
              <a:avLst/>
            </a:prstGeom>
            <a:noFill/>
            <a:ln>
              <a:noFill/>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algn="r">
                <a:defRPr sz="3600">
                  <a:effectLst>
                    <a:outerShdw sx="100000" sy="100000" kx="0" ky="0" algn="b" rotWithShape="0" blurRad="63500" dist="25400" dir="2700000">
                      <a:srgbClr val="000000">
                        <a:alpha val="70000"/>
                      </a:srgbClr>
                    </a:outerShdw>
                  </a:effectLst>
                </a:defRPr>
              </a:pPr>
              <a:r>
                <a:t>Hail, Guardian of the Redeemer, </a:t>
              </a:r>
              <a:br/>
              <a:r>
                <a:t>Spouse of the Blessed Virgin Mary. </a:t>
              </a:r>
              <a:br/>
              <a:r>
                <a:t>To you God entrusted his only Son; </a:t>
              </a:r>
              <a:br/>
              <a:r>
                <a:t>in you Mary placed her trust; </a:t>
              </a:r>
              <a:br/>
              <a:r>
                <a:t>with you Christ became man.</a:t>
              </a:r>
            </a:p>
            <a:p>
              <a:pPr algn="r">
                <a:defRPr sz="3600">
                  <a:effectLst>
                    <a:outerShdw sx="100000" sy="100000" kx="0" ky="0" algn="b" rotWithShape="0" blurRad="63500" dist="25400" dir="2700000">
                      <a:srgbClr val="000000">
                        <a:alpha val="70000"/>
                      </a:srgbClr>
                    </a:outerShdw>
                  </a:effectLst>
                </a:defRPr>
              </a:pPr>
            </a:p>
            <a:p>
              <a:pPr algn="r">
                <a:defRPr sz="3600">
                  <a:effectLst>
                    <a:outerShdw sx="100000" sy="100000" kx="0" ky="0" algn="b" rotWithShape="0" blurRad="63500" dist="25400" dir="2700000">
                      <a:srgbClr val="000000">
                        <a:alpha val="70000"/>
                      </a:srgbClr>
                    </a:outerShdw>
                  </a:effectLst>
                </a:defRPr>
              </a:pPr>
              <a:r>
                <a:t>Blessed Joseph, to us too,</a:t>
              </a:r>
              <a:br/>
              <a:r>
                <a:t>show yourself a father </a:t>
              </a:r>
              <a:br/>
              <a:r>
                <a:t>and guide us in the path of life. </a:t>
              </a:r>
              <a:br/>
              <a:r>
                <a:t>Obtain for us grace, mercy, and courage, </a:t>
              </a:r>
              <a:br/>
              <a:r>
                <a:t>and defend us from every evil.  Amen.</a:t>
              </a:r>
            </a:p>
          </p:txBody>
        </p:sp>
        <p:pic>
          <p:nvPicPr>
            <p:cNvPr id="172" name=""/>
            <p:cNvPicPr>
              <a:picLocks noChangeAspect="0"/>
            </p:cNvPicPr>
            <p:nvPr/>
          </p:nvPicPr>
          <p:blipFill>
            <a:blip r:embed="rId3">
              <a:extLst/>
            </a:blip>
            <a:stretch>
              <a:fillRect/>
            </a:stretch>
          </p:blipFill>
          <p:spPr>
            <a:xfrm>
              <a:off x="0" y="0"/>
              <a:ext cx="11354046" cy="7642725"/>
            </a:xfrm>
            <a:prstGeom prst="rect">
              <a:avLst/>
            </a:prstGeom>
            <a:effectLst/>
          </p:spPr>
        </p:pic>
      </p:grpSp>
      <p:grpSp>
        <p:nvGrpSpPr>
          <p:cNvPr id="177" name="Group 177"/>
          <p:cNvGrpSpPr/>
          <p:nvPr/>
        </p:nvGrpSpPr>
        <p:grpSpPr>
          <a:xfrm>
            <a:off x="149940" y="1512785"/>
            <a:ext cx="2883290" cy="3560502"/>
            <a:chOff x="0" y="0"/>
            <a:chExt cx="2883288" cy="3560501"/>
          </a:xfrm>
        </p:grpSpPr>
        <p:pic>
          <p:nvPicPr>
            <p:cNvPr id="176" name="st_joseph_main-246x300.jpg"/>
            <p:cNvPicPr>
              <a:picLocks noChangeAspect="1"/>
            </p:cNvPicPr>
            <p:nvPr/>
          </p:nvPicPr>
          <p:blipFill>
            <a:blip r:embed="rId4">
              <a:extLst/>
            </a:blip>
            <a:stretch>
              <a:fillRect/>
            </a:stretch>
          </p:blipFill>
          <p:spPr>
            <a:xfrm>
              <a:off x="101600" y="76200"/>
              <a:ext cx="2680089" cy="3268402"/>
            </a:xfrm>
            <a:prstGeom prst="rect">
              <a:avLst/>
            </a:prstGeom>
            <a:ln>
              <a:noFill/>
            </a:ln>
            <a:effectLst/>
          </p:spPr>
        </p:pic>
        <p:pic>
          <p:nvPicPr>
            <p:cNvPr id="175" name=""/>
            <p:cNvPicPr>
              <a:picLocks noChangeAspect="0"/>
            </p:cNvPicPr>
            <p:nvPr/>
          </p:nvPicPr>
          <p:blipFill>
            <a:blip r:embed="rId5">
              <a:extLst/>
            </a:blip>
            <a:stretch>
              <a:fillRect/>
            </a:stretch>
          </p:blipFill>
          <p:spPr>
            <a:xfrm>
              <a:off x="0" y="0"/>
              <a:ext cx="2883289" cy="3560502"/>
            </a:xfrm>
            <a:prstGeom prst="rect">
              <a:avLst/>
            </a:prstGeom>
            <a:effectLst/>
          </p:spPr>
        </p:pic>
      </p:grpSp>
      <p:sp>
        <p:nvSpPr>
          <p:cNvPr id="178" name="Shape 178"/>
          <p:cNvSpPr/>
          <p:nvPr/>
        </p:nvSpPr>
        <p:spPr>
          <a:xfrm>
            <a:off x="2285935" y="353616"/>
            <a:ext cx="10765200" cy="739987"/>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457200">
              <a:defRPr b="1" sz="4500">
                <a:latin typeface="Helvetica"/>
                <a:ea typeface="Helvetica"/>
                <a:cs typeface="Helvetica"/>
                <a:sym typeface="Helvetica"/>
              </a:defRPr>
            </a:lvl1pPr>
          </a:lstStyle>
          <a:p>
            <a:pPr/>
            <a:r>
              <a:t>THE YEAR OF ST. JOSEPH PRAYER</a:t>
            </a:r>
          </a:p>
        </p:txBody>
      </p:sp>
      <p:pic>
        <p:nvPicPr>
          <p:cNvPr id="179" name=""/>
          <p:cNvPicPr>
            <a:picLocks noChangeAspect="0"/>
          </p:cNvPicPr>
          <p:nvPr/>
        </p:nvPicPr>
        <p:blipFill>
          <a:blip r:embed="rId6">
            <a:extLst/>
          </a:blip>
          <a:stretch>
            <a:fillRect/>
          </a:stretch>
        </p:blipFill>
        <p:spPr>
          <a:xfrm>
            <a:off x="2531570" y="75909"/>
            <a:ext cx="10273930" cy="129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750">
        <p14:switch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2" name="Joseph's Song - Michael Card - lyrics &amp; artwork.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1056" y="1027356"/>
            <a:ext cx="13686912" cy="76988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0619995" fill="hold"/>
                                        <p:tgtEl>
                                          <p:spTgt spid="18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
          <p:cNvPicPr>
            <a:picLocks noChangeAspect="0"/>
          </p:cNvPicPr>
          <p:nvPr/>
        </p:nvPicPr>
        <p:blipFill>
          <a:blip r:embed="rId2">
            <a:extLst/>
          </a:blip>
          <a:stretch>
            <a:fillRect/>
          </a:stretch>
        </p:blipFill>
        <p:spPr>
          <a:xfrm>
            <a:off x="2209512" y="275664"/>
            <a:ext cx="8997972" cy="6270028"/>
          </a:xfrm>
          <a:prstGeom prst="rect">
            <a:avLst/>
          </a:prstGeom>
        </p:spPr>
      </p:pic>
      <p:sp>
        <p:nvSpPr>
          <p:cNvPr id="185" name="Shape 185"/>
          <p:cNvSpPr/>
          <p:nvPr/>
        </p:nvSpPr>
        <p:spPr>
          <a:xfrm>
            <a:off x="636962" y="6833391"/>
            <a:ext cx="11730876" cy="1898789"/>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defRPr sz="5700"/>
            </a:pPr>
            <a:r>
              <a:t>OMI Japan-Korea </a:t>
            </a:r>
          </a:p>
          <a:p>
            <a:pPr>
              <a:defRPr sz="5700"/>
            </a:pPr>
            <a:r>
              <a:t>Online Christmas Gathering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videoplayback.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23000" y="1093762"/>
            <a:ext cx="13450800" cy="75660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6587997" fill="hold"/>
                                        <p:tgtEl>
                                          <p:spTgt spid="12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nvSpPr>
        <p:spPr>
          <a:xfrm>
            <a:off x="476164" y="747274"/>
            <a:ext cx="12052472" cy="8753688"/>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just" defTabSz="533400">
              <a:lnSpc>
                <a:spcPct val="115000"/>
              </a:lnSpc>
              <a:spcBef>
                <a:spcPts val="1000"/>
              </a:spcBef>
              <a:defRPr sz="4500">
                <a:latin typeface="Helvetica"/>
                <a:ea typeface="Helvetica"/>
                <a:cs typeface="Helvetica"/>
                <a:sym typeface="Helvetica"/>
              </a:defRPr>
            </a:pPr>
            <a:r>
              <a:rPr b="1"/>
              <a:t> </a:t>
            </a:r>
            <a:r>
              <a:rPr b="1">
                <a:solidFill>
                  <a:srgbClr val="000000"/>
                </a:solidFill>
              </a:rPr>
              <a:t>Leader:</a:t>
            </a:r>
            <a:r>
              <a:rPr b="1"/>
              <a:t> </a:t>
            </a:r>
            <a:r>
              <a:t> Today, we join the whole Church in celebrating the Year of St. Joseph. We all know that St. Joseph, aside from being the Spouse of the Blessed Virgin Mary, has also played a vital role in the incarnation of the Word of God. We know Joseph was a carpenter because people called Jesus the “carpenter’s son” (Matthew 13:55). Let us reflect now on what else Scripture tells us about St. Joseph and on how we can learn from him.</a:t>
            </a:r>
          </a:p>
        </p:txBody>
      </p:sp>
    </p:spTree>
  </p:cSld>
  <p:clrMapOvr>
    <a:masterClrMapping/>
  </p:clrMapOvr>
  <mc:AlternateContent xmlns:mc="http://schemas.openxmlformats.org/markup-compatibility/2006">
    <mc:Choice xmlns:p14="http://schemas.microsoft.com/office/powerpoint/2010/main" Requires="p14">
      <p:transition spd="slow" advClick="1" p14:dur="35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5"/>
                                        </p:tgtEl>
                                        <p:attrNameLst>
                                          <p:attrName>style.visibility</p:attrName>
                                        </p:attrNameLst>
                                      </p:cBhvr>
                                      <p:to>
                                        <p:strVal val="visible"/>
                                      </p:to>
                                    </p:set>
                                    <p:animEffect filter="wipe(left)" transition="in">
                                      <p:cBhvr>
                                        <p:cTn id="7" dur="25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9" name="Group 129"/>
          <p:cNvGrpSpPr/>
          <p:nvPr/>
        </p:nvGrpSpPr>
        <p:grpSpPr>
          <a:xfrm>
            <a:off x="263694" y="273242"/>
            <a:ext cx="12477412" cy="10662967"/>
            <a:chOff x="0" y="0"/>
            <a:chExt cx="12477411" cy="10662966"/>
          </a:xfrm>
        </p:grpSpPr>
        <p:sp>
          <p:nvSpPr>
            <p:cNvPr id="128" name="Shape 128"/>
            <p:cNvSpPr/>
            <p:nvPr/>
          </p:nvSpPr>
          <p:spPr>
            <a:xfrm>
              <a:off x="12700" y="12699"/>
              <a:ext cx="12452012" cy="10637568"/>
            </a:xfrm>
            <a:prstGeom prst="rect">
              <a:avLst/>
            </a:prstGeom>
            <a:noFill/>
            <a:ln>
              <a:noFill/>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algn="l">
                <a:defRPr sz="5000">
                  <a:effectLst>
                    <a:outerShdw sx="100000" sy="100000" kx="0" ky="0" algn="b" rotWithShape="0" blurRad="63500" dist="25400" dir="2700000">
                      <a:srgbClr val="000000">
                        <a:alpha val="70000"/>
                      </a:srgbClr>
                    </a:outerShdw>
                  </a:effectLst>
                </a:defRPr>
              </a:pPr>
              <a:r>
                <a:rPr>
                  <a:solidFill>
                    <a:srgbClr val="FF2600"/>
                  </a:solidFill>
                </a:rPr>
                <a:t>Oblate 1 </a:t>
              </a:r>
              <a:r>
                <a:t>(</a:t>
              </a:r>
              <a:r>
                <a:rPr>
                  <a:solidFill>
                    <a:srgbClr val="0433FF"/>
                  </a:solidFill>
                </a:rPr>
                <a:t>See Matthew 1:18-21</a:t>
              </a:r>
              <a:r>
                <a:rPr>
                  <a:solidFill>
                    <a:srgbClr val="000000"/>
                  </a:solidFill>
                </a:rPr>
                <a:t>.</a:t>
              </a:r>
              <a:r>
                <a:t>)</a:t>
              </a:r>
            </a:p>
            <a:p>
              <a:pPr algn="l">
                <a:defRPr sz="5000">
                  <a:effectLst>
                    <a:outerShdw sx="100000" sy="100000" kx="0" ky="0" algn="b" rotWithShape="0" blurRad="63500" dist="25400" dir="2700000">
                      <a:srgbClr val="000000">
                        <a:alpha val="70000"/>
                      </a:srgbClr>
                    </a:outerShdw>
                  </a:effectLst>
                </a:defRPr>
              </a:pPr>
              <a:r>
                <a:t>Mary was engaged to Joseph, but before they were married, she learned she was with child. Joseph wasn’t sure what to do. An angel came to him in a dream and said, “Joseph, the baby that Mary will have is from the Holy Spirit. Go ahead and marry her. Then after her baby is born, name him Jesus” </a:t>
              </a:r>
            </a:p>
            <a:p>
              <a:pPr algn="l">
                <a:defRPr sz="5000">
                  <a:effectLst>
                    <a:outerShdw sx="100000" sy="100000" kx="0" ky="0" algn="b" rotWithShape="0" blurRad="63500" dist="25400" dir="2700000">
                      <a:srgbClr val="000000">
                        <a:alpha val="70000"/>
                      </a:srgbClr>
                    </a:outerShdw>
                  </a:effectLst>
                </a:defRPr>
              </a:pPr>
            </a:p>
          </p:txBody>
        </p:sp>
        <p:pic>
          <p:nvPicPr>
            <p:cNvPr id="127" name=""/>
            <p:cNvPicPr>
              <a:picLocks noChangeAspect="0"/>
            </p:cNvPicPr>
            <p:nvPr/>
          </p:nvPicPr>
          <p:blipFill>
            <a:blip r:embed="rId2">
              <a:extLst/>
            </a:blip>
            <a:stretch>
              <a:fillRect/>
            </a:stretch>
          </p:blipFill>
          <p:spPr>
            <a:xfrm>
              <a:off x="0" y="0"/>
              <a:ext cx="12477412" cy="10662967"/>
            </a:xfrm>
            <a:prstGeom prst="rect">
              <a:avLst/>
            </a:prstGeom>
            <a:effectLst/>
          </p:spPr>
        </p:pic>
      </p:grpSp>
      <p:pic>
        <p:nvPicPr>
          <p:cNvPr id="130" name="IMG_4168.jpg"/>
          <p:cNvPicPr>
            <a:picLocks noChangeAspect="1"/>
          </p:cNvPicPr>
          <p:nvPr/>
        </p:nvPicPr>
        <p:blipFill>
          <a:blip r:embed="rId3">
            <a:extLst/>
          </a:blip>
          <a:stretch>
            <a:fillRect/>
          </a:stretch>
        </p:blipFill>
        <p:spPr>
          <a:xfrm>
            <a:off x="10559196" y="8442271"/>
            <a:ext cx="2021093" cy="1193652"/>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nvSpPr>
        <p:spPr>
          <a:xfrm>
            <a:off x="492186" y="271667"/>
            <a:ext cx="12020428" cy="9787341"/>
          </a:xfrm>
          <a:prstGeom prst="rect">
            <a:avLst/>
          </a:prstGeom>
          <a:ln w="3175">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r">
              <a:defRPr sz="4600">
                <a:solidFill>
                  <a:srgbClr val="FF2600"/>
                </a:solidFill>
                <a:effectLst>
                  <a:outerShdw sx="100000" sy="100000" kx="0" ky="0" algn="b" rotWithShape="0" blurRad="63500" dist="25400" dir="2700000">
                    <a:srgbClr val="000000">
                      <a:alpha val="70000"/>
                    </a:srgbClr>
                  </a:outerShdw>
                </a:effectLst>
              </a:defRPr>
            </a:pPr>
            <a:r>
              <a:t>Oblate 2</a:t>
            </a:r>
          </a:p>
          <a:p>
            <a:pPr algn="r">
              <a:defRPr sz="4600">
                <a:effectLst>
                  <a:outerShdw sx="100000" sy="100000" kx="0" ky="0" algn="b" rotWithShape="0" blurRad="63500" dist="25400" dir="2700000">
                    <a:srgbClr val="000000">
                      <a:alpha val="70000"/>
                    </a:srgbClr>
                  </a:outerShdw>
                </a:effectLst>
              </a:defRPr>
            </a:pPr>
            <a:r>
              <a:t>During times when we are confused and not sure what to do, we can look to you, St. Joseph. You trusted God’s message and followed it even though you didn’t understand it. From your trust in God’s word, we, too, learn to trust even if we don’t understand what is being asked of us. </a:t>
            </a:r>
            <a:r>
              <a:rPr>
                <a:solidFill>
                  <a:srgbClr val="00F900"/>
                </a:solidFill>
              </a:rPr>
              <a:t>(silence</a:t>
            </a:r>
            <a:r>
              <a:t>)</a:t>
            </a:r>
          </a:p>
          <a:p>
            <a:pPr algn="r">
              <a:defRPr sz="4600">
                <a:effectLst>
                  <a:outerShdw sx="100000" sy="100000" kx="0" ky="0" algn="b" rotWithShape="0" blurRad="63500" dist="25400" dir="2700000">
                    <a:srgbClr val="000000">
                      <a:alpha val="70000"/>
                    </a:srgbClr>
                  </a:outerShdw>
                </a:effectLst>
              </a:defRPr>
            </a:pPr>
          </a:p>
          <a:p>
            <a:pPr algn="r">
              <a:defRPr sz="4600">
                <a:effectLst>
                  <a:outerShdw sx="100000" sy="100000" kx="0" ky="0" algn="b" rotWithShape="0" blurRad="63500" dist="25400" dir="2700000">
                    <a:srgbClr val="000000">
                      <a:alpha val="70000"/>
                    </a:srgbClr>
                  </a:outerShdw>
                </a:effectLst>
              </a:defRPr>
            </a:pPr>
            <a:r>
              <a:t>         </a:t>
            </a:r>
            <a:r>
              <a:rPr>
                <a:solidFill>
                  <a:srgbClr val="FF2600"/>
                </a:solidFill>
              </a:rPr>
              <a:t>All:</a:t>
            </a:r>
            <a:r>
              <a:t> St. Joseph, pray for us.</a:t>
            </a:r>
          </a:p>
        </p:txBody>
      </p:sp>
      <p:pic>
        <p:nvPicPr>
          <p:cNvPr id="133" name="IMG_4168.jpg"/>
          <p:cNvPicPr>
            <a:picLocks noChangeAspect="1"/>
          </p:cNvPicPr>
          <p:nvPr/>
        </p:nvPicPr>
        <p:blipFill>
          <a:blip r:embed="rId2">
            <a:extLst/>
          </a:blip>
          <a:stretch>
            <a:fillRect/>
          </a:stretch>
        </p:blipFill>
        <p:spPr>
          <a:xfrm>
            <a:off x="292994" y="8102736"/>
            <a:ext cx="2456409" cy="1450748"/>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7" name="Group 137"/>
          <p:cNvGrpSpPr/>
          <p:nvPr/>
        </p:nvGrpSpPr>
        <p:grpSpPr>
          <a:xfrm>
            <a:off x="467019" y="263203"/>
            <a:ext cx="12385697" cy="10587442"/>
            <a:chOff x="0" y="0"/>
            <a:chExt cx="12385695" cy="10587440"/>
          </a:xfrm>
        </p:grpSpPr>
        <p:sp>
          <p:nvSpPr>
            <p:cNvPr id="136" name="Shape 136"/>
            <p:cNvSpPr/>
            <p:nvPr/>
          </p:nvSpPr>
          <p:spPr>
            <a:xfrm>
              <a:off x="12700" y="12699"/>
              <a:ext cx="12360296" cy="10562042"/>
            </a:xfrm>
            <a:prstGeom prst="rect">
              <a:avLst/>
            </a:prstGeom>
            <a:noFill/>
            <a:ln>
              <a:noFill/>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a:defRPr sz="4600">
                  <a:effectLst>
                    <a:outerShdw sx="100000" sy="100000" kx="0" ky="0" algn="b" rotWithShape="0" blurRad="63500" dist="25400" dir="2700000">
                      <a:srgbClr val="000000">
                        <a:alpha val="70000"/>
                      </a:srgbClr>
                    </a:outerShdw>
                  </a:effectLst>
                </a:defRPr>
              </a:pPr>
              <a:r>
                <a:rPr>
                  <a:solidFill>
                    <a:srgbClr val="FF2600"/>
                  </a:solidFill>
                </a:rPr>
                <a:t>Oblate 3</a:t>
              </a:r>
              <a:r>
                <a:t> (</a:t>
              </a:r>
              <a:r>
                <a:rPr>
                  <a:solidFill>
                    <a:srgbClr val="011993"/>
                  </a:solidFill>
                </a:rPr>
                <a:t>See Luke 2:1-7</a:t>
              </a:r>
              <a:r>
                <a:t>.)</a:t>
              </a:r>
            </a:p>
            <a:p>
              <a:pPr algn="l">
                <a:defRPr sz="4600">
                  <a:effectLst>
                    <a:outerShdw sx="100000" sy="100000" kx="0" ky="0" algn="b" rotWithShape="0" blurRad="63500" dist="25400" dir="2700000">
                      <a:srgbClr val="000000">
                        <a:alpha val="70000"/>
                      </a:srgbClr>
                    </a:outerShdw>
                  </a:effectLst>
                </a:defRPr>
              </a:pPr>
              <a:r>
                <a:t>Emperor Caesar Augustus gave orders that all the people in the land had to go to their hometown to be registered. So Joseph set out for his hometown of Bethlehem. Mary went with him even though she was going to have a baby. While they were there, she gave birth to a son and laid him on a bed of hay, for there was no room for </a:t>
              </a:r>
            </a:p>
            <a:p>
              <a:pPr algn="l">
                <a:defRPr sz="4600">
                  <a:effectLst>
                    <a:outerShdw sx="100000" sy="100000" kx="0" ky="0" algn="b" rotWithShape="0" blurRad="63500" dist="25400" dir="2700000">
                      <a:srgbClr val="000000">
                        <a:alpha val="70000"/>
                      </a:srgbClr>
                    </a:outerShdw>
                  </a:effectLst>
                </a:defRPr>
              </a:pPr>
              <a:r>
                <a:t>them in the inn.</a:t>
              </a:r>
            </a:p>
            <a:p>
              <a:pPr>
                <a:defRPr sz="4600">
                  <a:effectLst>
                    <a:outerShdw sx="100000" sy="100000" kx="0" ky="0" algn="b" rotWithShape="0" blurRad="63500" dist="25400" dir="2700000">
                      <a:srgbClr val="000000">
                        <a:alpha val="70000"/>
                      </a:srgbClr>
                    </a:outerShdw>
                  </a:effectLst>
                </a:defRPr>
              </a:pPr>
            </a:p>
          </p:txBody>
        </p:sp>
        <p:pic>
          <p:nvPicPr>
            <p:cNvPr id="135" name=""/>
            <p:cNvPicPr>
              <a:picLocks noChangeAspect="0"/>
            </p:cNvPicPr>
            <p:nvPr/>
          </p:nvPicPr>
          <p:blipFill>
            <a:blip r:embed="rId2">
              <a:extLst/>
            </a:blip>
            <a:stretch>
              <a:fillRect/>
            </a:stretch>
          </p:blipFill>
          <p:spPr>
            <a:xfrm>
              <a:off x="-1" y="0"/>
              <a:ext cx="12385697" cy="10587441"/>
            </a:xfrm>
            <a:prstGeom prst="rect">
              <a:avLst/>
            </a:prstGeom>
            <a:effectLst/>
          </p:spPr>
        </p:pic>
      </p:grpSp>
      <p:pic>
        <p:nvPicPr>
          <p:cNvPr id="138" name="IMG_4168.jpg"/>
          <p:cNvPicPr>
            <a:picLocks noChangeAspect="1"/>
          </p:cNvPicPr>
          <p:nvPr/>
        </p:nvPicPr>
        <p:blipFill>
          <a:blip r:embed="rId3">
            <a:extLst/>
          </a:blip>
          <a:stretch>
            <a:fillRect/>
          </a:stretch>
        </p:blipFill>
        <p:spPr>
          <a:xfrm>
            <a:off x="9929171" y="8049570"/>
            <a:ext cx="2651119" cy="1565743"/>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25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nvSpPr>
        <p:spPr>
          <a:xfrm>
            <a:off x="-222877" y="141458"/>
            <a:ext cx="13038358" cy="9470684"/>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r">
              <a:defRPr sz="4100">
                <a:solidFill>
                  <a:srgbClr val="FF2600"/>
                </a:solidFill>
                <a:effectLst>
                  <a:outerShdw sx="100000" sy="100000" kx="0" ky="0" algn="b" rotWithShape="0" blurRad="63500" dist="25400" dir="2700000">
                    <a:srgbClr val="000000">
                      <a:alpha val="70000"/>
                    </a:srgbClr>
                  </a:outerShdw>
                </a:effectLst>
              </a:defRPr>
            </a:pPr>
            <a:r>
              <a:t>Oblate 4</a:t>
            </a:r>
          </a:p>
          <a:p>
            <a:pPr algn="r">
              <a:defRPr sz="4100">
                <a:effectLst>
                  <a:outerShdw sx="100000" sy="100000" kx="0" ky="0" algn="b" rotWithShape="0" blurRad="63500" dist="25400" dir="2700000">
                    <a:srgbClr val="000000">
                      <a:alpha val="70000"/>
                    </a:srgbClr>
                  </a:outerShdw>
                </a:effectLst>
              </a:defRPr>
            </a:pPr>
            <a:r>
              <a:t>How hard it must have been to obey the emperor’s order. What if the time came for the baby to be born? What if you couldn’t find a place to stay? So many people were traveling at once. Yet you were a good countryman, St. Joseph. You followed its laws. Sometimes rules and laws of the government aren’t easy or convenient to follow. From your example of good citizenship, St. Joseph, we, too, learn to be good citizens.</a:t>
            </a:r>
            <a:r>
              <a:rPr>
                <a:solidFill>
                  <a:srgbClr val="00F900"/>
                </a:solidFill>
              </a:rPr>
              <a:t>(silence)</a:t>
            </a:r>
          </a:p>
          <a:p>
            <a:pPr algn="r">
              <a:defRPr sz="4100">
                <a:effectLst>
                  <a:outerShdw sx="100000" sy="100000" kx="0" ky="0" algn="b" rotWithShape="0" blurRad="63500" dist="25400" dir="2700000">
                    <a:srgbClr val="000000">
                      <a:alpha val="70000"/>
                    </a:srgbClr>
                  </a:outerShdw>
                </a:effectLst>
              </a:defRPr>
            </a:pPr>
          </a:p>
          <a:p>
            <a:pPr algn="r">
              <a:defRPr sz="4100">
                <a:effectLst>
                  <a:outerShdw sx="100000" sy="100000" kx="0" ky="0" algn="b" rotWithShape="0" blurRad="63500" dist="25400" dir="2700000">
                    <a:srgbClr val="000000">
                      <a:alpha val="70000"/>
                    </a:srgbClr>
                  </a:outerShdw>
                </a:effectLst>
              </a:defRPr>
            </a:pPr>
            <a:r>
              <a:t>              </a:t>
            </a:r>
            <a:r>
              <a:rPr>
                <a:solidFill>
                  <a:srgbClr val="FF2600"/>
                </a:solidFill>
              </a:rPr>
              <a:t>All: </a:t>
            </a:r>
            <a:r>
              <a:t>St. Joseph, pray for us.</a:t>
            </a:r>
          </a:p>
        </p:txBody>
      </p:sp>
      <p:pic>
        <p:nvPicPr>
          <p:cNvPr id="141" name="IMG_4168.jpg"/>
          <p:cNvPicPr>
            <a:picLocks noChangeAspect="1"/>
          </p:cNvPicPr>
          <p:nvPr/>
        </p:nvPicPr>
        <p:blipFill>
          <a:blip r:embed="rId2">
            <a:extLst/>
          </a:blip>
          <a:stretch>
            <a:fillRect/>
          </a:stretch>
        </p:blipFill>
        <p:spPr>
          <a:xfrm>
            <a:off x="90565" y="8166732"/>
            <a:ext cx="2452740" cy="1448581"/>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425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5" name="Group 145"/>
          <p:cNvGrpSpPr/>
          <p:nvPr/>
        </p:nvGrpSpPr>
        <p:grpSpPr>
          <a:xfrm>
            <a:off x="333975" y="283813"/>
            <a:ext cx="12336850" cy="10587442"/>
            <a:chOff x="0" y="0"/>
            <a:chExt cx="12336849" cy="10587440"/>
          </a:xfrm>
        </p:grpSpPr>
        <p:sp>
          <p:nvSpPr>
            <p:cNvPr id="144" name="Shape 144"/>
            <p:cNvSpPr/>
            <p:nvPr/>
          </p:nvSpPr>
          <p:spPr>
            <a:xfrm>
              <a:off x="12700" y="12699"/>
              <a:ext cx="12311450" cy="10562042"/>
            </a:xfrm>
            <a:prstGeom prst="rect">
              <a:avLst/>
            </a:prstGeom>
            <a:noFill/>
            <a:ln>
              <a:noFill/>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p>
              <a:pPr algn="l">
                <a:defRPr sz="4600">
                  <a:effectLst>
                    <a:outerShdw sx="100000" sy="100000" kx="0" ky="0" algn="b" rotWithShape="0" blurRad="63500" dist="25400" dir="2700000">
                      <a:srgbClr val="000000">
                        <a:alpha val="70000"/>
                      </a:srgbClr>
                    </a:outerShdw>
                  </a:effectLst>
                </a:defRPr>
              </a:pPr>
              <a:r>
                <a:rPr>
                  <a:solidFill>
                    <a:srgbClr val="FF2600"/>
                  </a:solidFill>
                </a:rPr>
                <a:t>Oblate 5 </a:t>
              </a:r>
              <a:r>
                <a:t>(</a:t>
              </a:r>
              <a:r>
                <a:rPr>
                  <a:solidFill>
                    <a:srgbClr val="011993"/>
                  </a:solidFill>
                </a:rPr>
                <a:t>See Matthew 2:13, 19-21</a:t>
              </a:r>
              <a:r>
                <a:t>.)</a:t>
              </a:r>
            </a:p>
            <a:p>
              <a:pPr algn="l">
                <a:defRPr sz="4600">
                  <a:effectLst>
                    <a:outerShdw sx="100000" sy="100000" kx="0" ky="0" algn="b" rotWithShape="0" blurRad="63500" dist="25400" dir="2700000">
                      <a:srgbClr val="000000">
                        <a:alpha val="70000"/>
                      </a:srgbClr>
                    </a:outerShdw>
                  </a:effectLst>
                </a:defRPr>
              </a:pPr>
              <a:r>
                <a:t>After the wise men left, an angel appeared to Joseph in a dream and told him to take Mary and the baby to Egypt. King Herod was looking for the child to kill him. Joseph, Mary, and Jesus were to stay in Egypt until the angel came again to say it was safe to go home. After King Herod died, the angel told Joseph it was safe to </a:t>
              </a:r>
            </a:p>
            <a:p>
              <a:pPr algn="l">
                <a:defRPr sz="4600">
                  <a:effectLst>
                    <a:outerShdw sx="100000" sy="100000" kx="0" ky="0" algn="b" rotWithShape="0" blurRad="63500" dist="25400" dir="2700000">
                      <a:srgbClr val="000000">
                        <a:alpha val="70000"/>
                      </a:srgbClr>
                    </a:outerShdw>
                  </a:effectLst>
                </a:defRPr>
              </a:pPr>
              <a:r>
                <a:t>return to Israel.</a:t>
              </a:r>
            </a:p>
            <a:p>
              <a:pPr algn="l">
                <a:defRPr sz="4600">
                  <a:effectLst>
                    <a:outerShdw sx="100000" sy="100000" kx="0" ky="0" algn="b" rotWithShape="0" blurRad="63500" dist="25400" dir="2700000">
                      <a:srgbClr val="000000">
                        <a:alpha val="70000"/>
                      </a:srgbClr>
                    </a:outerShdw>
                  </a:effectLst>
                </a:defRPr>
              </a:pPr>
            </a:p>
          </p:txBody>
        </p:sp>
        <p:pic>
          <p:nvPicPr>
            <p:cNvPr id="143" name=""/>
            <p:cNvPicPr>
              <a:picLocks noChangeAspect="0"/>
            </p:cNvPicPr>
            <p:nvPr/>
          </p:nvPicPr>
          <p:blipFill>
            <a:blip r:embed="rId2">
              <a:extLst/>
            </a:blip>
            <a:stretch>
              <a:fillRect/>
            </a:stretch>
          </p:blipFill>
          <p:spPr>
            <a:xfrm>
              <a:off x="0" y="0"/>
              <a:ext cx="12336850" cy="10587441"/>
            </a:xfrm>
            <a:prstGeom prst="rect">
              <a:avLst/>
            </a:prstGeom>
            <a:effectLst/>
          </p:spPr>
        </p:pic>
      </p:grpSp>
      <p:pic>
        <p:nvPicPr>
          <p:cNvPr id="146" name="IMG_4168.jpg"/>
          <p:cNvPicPr>
            <a:picLocks noChangeAspect="1"/>
          </p:cNvPicPr>
          <p:nvPr/>
        </p:nvPicPr>
        <p:blipFill>
          <a:blip r:embed="rId3">
            <a:extLst/>
          </a:blip>
          <a:stretch>
            <a:fillRect/>
          </a:stretch>
        </p:blipFill>
        <p:spPr>
          <a:xfrm>
            <a:off x="9778645" y="8041172"/>
            <a:ext cx="2595546" cy="1532922"/>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750">
        <p14:ripp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nvSpPr>
        <p:spPr>
          <a:xfrm>
            <a:off x="-288672" y="313077"/>
            <a:ext cx="13046288" cy="9127446"/>
          </a:xfrm>
          <a:prstGeom prst="rect">
            <a:avLst/>
          </a:prstGeom>
          <a:ln w="3175">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r">
              <a:defRPr sz="4300">
                <a:solidFill>
                  <a:srgbClr val="FF2600"/>
                </a:solidFill>
                <a:effectLst>
                  <a:outerShdw sx="100000" sy="100000" kx="0" ky="0" algn="b" rotWithShape="0" blurRad="63500" dist="25400" dir="2700000">
                    <a:srgbClr val="000000">
                      <a:alpha val="70000"/>
                    </a:srgbClr>
                  </a:outerShdw>
                </a:effectLst>
              </a:defRPr>
            </a:pPr>
            <a:r>
              <a:t>Oblate 6 </a:t>
            </a:r>
          </a:p>
          <a:p>
            <a:pPr algn="r">
              <a:defRPr sz="4300">
                <a:effectLst>
                  <a:outerShdw sx="100000" sy="100000" kx="0" ky="0" algn="b" rotWithShape="0" blurRad="63500" dist="25400" dir="2700000">
                    <a:srgbClr val="000000">
                      <a:alpha val="70000"/>
                    </a:srgbClr>
                  </a:outerShdw>
                </a:effectLst>
              </a:defRPr>
            </a:pPr>
            <a:r>
              <a:t>Hurry, hurry! Pack fast. Run to safety, far from those who want to kill the baby. You are his protector and guardian, St. Joseph. You leave quickly and move to another country, even farther from your home in Nazareth. You obey the Lord and do what is necessary. we learn from you, St. Joseph, that sometimes it takes great courage to protect those we love. </a:t>
            </a:r>
            <a:r>
              <a:rPr>
                <a:solidFill>
                  <a:srgbClr val="00F900"/>
                </a:solidFill>
              </a:rPr>
              <a:t>(silence)</a:t>
            </a:r>
          </a:p>
          <a:p>
            <a:pPr algn="r">
              <a:defRPr sz="4300">
                <a:effectLst>
                  <a:outerShdw sx="100000" sy="100000" kx="0" ky="0" algn="b" rotWithShape="0" blurRad="63500" dist="25400" dir="2700000">
                    <a:srgbClr val="000000">
                      <a:alpha val="70000"/>
                    </a:srgbClr>
                  </a:outerShdw>
                </a:effectLst>
              </a:defRPr>
            </a:pPr>
          </a:p>
          <a:p>
            <a:pPr algn="r">
              <a:defRPr sz="4300">
                <a:effectLst>
                  <a:outerShdw sx="100000" sy="100000" kx="0" ky="0" algn="b" rotWithShape="0" blurRad="63500" dist="25400" dir="2700000">
                    <a:srgbClr val="000000">
                      <a:alpha val="70000"/>
                    </a:srgbClr>
                  </a:outerShdw>
                </a:effectLst>
              </a:defRPr>
            </a:pPr>
            <a:r>
              <a:t>           </a:t>
            </a:r>
            <a:r>
              <a:rPr>
                <a:solidFill>
                  <a:srgbClr val="FF2600"/>
                </a:solidFill>
              </a:rPr>
              <a:t>All: </a:t>
            </a:r>
            <a:r>
              <a:t>St. Joseph, pray for us.</a:t>
            </a:r>
          </a:p>
        </p:txBody>
      </p:sp>
      <p:pic>
        <p:nvPicPr>
          <p:cNvPr id="149" name="IMG_4168.jpg"/>
          <p:cNvPicPr>
            <a:picLocks noChangeAspect="1"/>
          </p:cNvPicPr>
          <p:nvPr/>
        </p:nvPicPr>
        <p:blipFill>
          <a:blip r:embed="rId2">
            <a:extLst/>
          </a:blip>
          <a:stretch>
            <a:fillRect/>
          </a:stretch>
        </p:blipFill>
        <p:spPr>
          <a:xfrm>
            <a:off x="79324" y="8242533"/>
            <a:ext cx="2463981" cy="1455220"/>
          </a:xfrm>
          <a:prstGeom prst="rect">
            <a:avLst/>
          </a:prstGeom>
          <a:ln w="381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750">
        <p:push dir="l"/>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0" dir="16200000">
              <a:srgbClr val="000000">
                <a:alpha val="50000"/>
              </a:srgbClr>
            </a:outerShdw>
          </a:effectLst>
        </a:effectStyle>
        <a:effectStyle>
          <a:effectLst>
            <a:outerShdw sx="100000" sy="100000" kx="0" ky="0" algn="b" rotWithShape="0" blurRad="25400" dist="0" dir="16200000">
              <a:srgbClr val="000000">
                <a:alpha val="50000"/>
              </a:srgbClr>
            </a:outerShdw>
          </a:effectLst>
        </a:effectStyle>
        <a:effectStyle>
          <a:effectLst>
            <a:outerShdw sx="100000" sy="100000" kx="0" ky="0" algn="b" rotWithShape="0" blurRad="254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0" dir="16200000">
            <a:srgbClr val="000000">
              <a:alpha val="50000"/>
            </a:srgbClr>
          </a:outerShdw>
        </a:effectLst>
        <a:sp3d/>
      </a:spPr>
      <a:bodyPr rot="0" spcFirstLastPara="1" vertOverflow="overflow" horzOverflow="overflow" vert="horz" wrap="square" lIns="27093" tIns="27093" rIns="27093" bIns="27093" numCol="1" spcCol="38100" rtlCol="0" anchor="ctr" upright="0">
        <a:spAutoFit/>
      </a:bodyPr>
      <a:lstStyle>
        <a:defPPr marL="0" marR="0" indent="0" algn="ctr" defTabSz="460586"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upright="0">
        <a:spAutoFit/>
      </a:bodyPr>
      <a:lstStyle>
        <a:def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0" dir="16200000">
              <a:srgbClr val="000000">
                <a:alpha val="50000"/>
              </a:srgbClr>
            </a:outerShdw>
          </a:effectLst>
        </a:effectStyle>
        <a:effectStyle>
          <a:effectLst>
            <a:outerShdw sx="100000" sy="100000" kx="0" ky="0" algn="b" rotWithShape="0" blurRad="25400" dist="0" dir="16200000">
              <a:srgbClr val="000000">
                <a:alpha val="50000"/>
              </a:srgbClr>
            </a:outerShdw>
          </a:effectLst>
        </a:effectStyle>
        <a:effectStyle>
          <a:effectLst>
            <a:outerShdw sx="100000" sy="100000" kx="0" ky="0" algn="b" rotWithShape="0" blurRad="254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0" dir="16200000">
            <a:srgbClr val="000000">
              <a:alpha val="50000"/>
            </a:srgbClr>
          </a:outerShdw>
        </a:effectLst>
        <a:sp3d/>
      </a:spPr>
      <a:bodyPr rot="0" spcFirstLastPara="1" vertOverflow="overflow" horzOverflow="overflow" vert="horz" wrap="square" lIns="27093" tIns="27093" rIns="27093" bIns="27093" numCol="1" spcCol="38100" rtlCol="0" anchor="ctr" upright="0">
        <a:spAutoFit/>
      </a:bodyPr>
      <a:lstStyle>
        <a:defPPr marL="0" marR="0" indent="0" algn="ctr" defTabSz="460586"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upright="0">
        <a:spAutoFit/>
      </a:bodyPr>
      <a:lstStyle>
        <a:defPPr marL="0" marR="0" indent="0" algn="ctr" defTabSz="460586"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