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svg" ContentType="image/svg+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 id="261" r:id="rId3"/>
    <p:sldId id="271" r:id="rId4"/>
    <p:sldId id="274" r:id="rId5"/>
    <p:sldId id="272" r:id="rId6"/>
    <p:sldId id="262" r:id="rId7"/>
    <p:sldId id="263" r:id="rId8"/>
    <p:sldId id="275" r:id="rId9"/>
    <p:sldId id="264" r:id="rId10"/>
    <p:sldId id="276" r:id="rId11"/>
    <p:sldId id="265" r:id="rId12"/>
    <p:sldId id="277" r:id="rId13"/>
    <p:sldId id="266" r:id="rId14"/>
    <p:sldId id="278" r:id="rId15"/>
    <p:sldId id="279"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p:scale>
          <a:sx n="54" d="100"/>
          <a:sy n="54" d="100"/>
        </p:scale>
        <p:origin x="2856" y="1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6.svg"/><Relationship Id="rId5" Type="http://schemas.openxmlformats.org/officeDocument/2006/relationships/image" Target="../media/image4.png"/><Relationship Id="rId6" Type="http://schemas.openxmlformats.org/officeDocument/2006/relationships/image" Target="../media/image8.svg"/><Relationship Id="rId7" Type="http://schemas.openxmlformats.org/officeDocument/2006/relationships/image" Target="../media/image5.png"/><Relationship Id="rId8" Type="http://schemas.openxmlformats.org/officeDocument/2006/relationships/image" Target="../media/image10.svg"/><Relationship Id="rId1" Type="http://schemas.openxmlformats.org/officeDocument/2006/relationships/image" Target="../media/image2.png"/><Relationship Id="rId2" Type="http://schemas.openxmlformats.org/officeDocument/2006/relationships/image" Target="../media/image4.svg"/></Relationships>
</file>

<file path=ppt/diagrams/_rels/data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14.svg"/><Relationship Id="rId1" Type="http://schemas.openxmlformats.org/officeDocument/2006/relationships/image" Target="../media/image6.png"/><Relationship Id="rId2" Type="http://schemas.openxmlformats.org/officeDocument/2006/relationships/image" Target="../media/image12.sv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6.svg"/><Relationship Id="rId5" Type="http://schemas.openxmlformats.org/officeDocument/2006/relationships/image" Target="../media/image4.png"/><Relationship Id="rId6" Type="http://schemas.openxmlformats.org/officeDocument/2006/relationships/image" Target="../media/image8.svg"/><Relationship Id="rId7" Type="http://schemas.openxmlformats.org/officeDocument/2006/relationships/image" Target="../media/image5.png"/><Relationship Id="rId8" Type="http://schemas.openxmlformats.org/officeDocument/2006/relationships/image" Target="../media/image10.svg"/><Relationship Id="rId1" Type="http://schemas.openxmlformats.org/officeDocument/2006/relationships/image" Target="../media/image2.png"/><Relationship Id="rId2" Type="http://schemas.openxmlformats.org/officeDocument/2006/relationships/image" Target="../media/image4.svg"/></Relationships>
</file>

<file path=ppt/diagrams/_rels/drawing6.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14.svg"/><Relationship Id="rId1" Type="http://schemas.openxmlformats.org/officeDocument/2006/relationships/image" Target="../media/image6.png"/><Relationship Id="rId2"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EF8409-829B-4CFC-9715-66BEC5652C02}" type="doc">
      <dgm:prSet loTypeId="urn:microsoft.com/office/officeart/2005/8/layout/process1" loCatId="process" qsTypeId="urn:microsoft.com/office/officeart/2005/8/quickstyle/simple1" qsCatId="simple" csTypeId="urn:microsoft.com/office/officeart/2005/8/colors/colorful1" csCatId="colorful"/>
      <dgm:spPr/>
      <dgm:t>
        <a:bodyPr/>
        <a:lstStyle/>
        <a:p>
          <a:endParaRPr lang="en-US"/>
        </a:p>
      </dgm:t>
    </dgm:pt>
    <dgm:pt modelId="{F5689869-3437-42D3-A541-8C8BAF2A7531}">
      <dgm:prSet/>
      <dgm:spPr/>
      <dgm:t>
        <a:bodyPr/>
        <a:lstStyle/>
        <a:p>
          <a:r>
            <a:rPr lang="en-US"/>
            <a:t>Migration should be addressed through </a:t>
          </a:r>
          <a:r>
            <a:rPr lang="en-US" b="1"/>
            <a:t>international cooperation</a:t>
          </a:r>
          <a:r>
            <a:rPr lang="en-US"/>
            <a:t>. Already Benedict XVI said that no country can address migration on its own.  Attention must be given to the migrants, as well as to the consequences that migration generates. In his visit to the US he reminded everyone that we must be guided by the golden rule.</a:t>
          </a:r>
        </a:p>
      </dgm:t>
    </dgm:pt>
    <dgm:pt modelId="{C9D337CB-3852-4B5E-BF3A-DD2A8A3621E3}" type="parTrans" cxnId="{94A8B1CD-3B01-41A2-9F83-E5EA45BC42FA}">
      <dgm:prSet/>
      <dgm:spPr/>
      <dgm:t>
        <a:bodyPr/>
        <a:lstStyle/>
        <a:p>
          <a:endParaRPr lang="en-US"/>
        </a:p>
      </dgm:t>
    </dgm:pt>
    <dgm:pt modelId="{8D4BCFF3-CD78-4772-B654-E32E661C90C7}" type="sibTrans" cxnId="{94A8B1CD-3B01-41A2-9F83-E5EA45BC42FA}">
      <dgm:prSet/>
      <dgm:spPr/>
      <dgm:t>
        <a:bodyPr/>
        <a:lstStyle/>
        <a:p>
          <a:endParaRPr lang="en-US"/>
        </a:p>
      </dgm:t>
    </dgm:pt>
    <dgm:pt modelId="{37E40B93-D063-421A-B2E6-F5C87080C6D0}">
      <dgm:prSet/>
      <dgm:spPr/>
      <dgm:t>
        <a:bodyPr/>
        <a:lstStyle/>
        <a:p>
          <a:r>
            <a:rPr lang="en-US" b="1"/>
            <a:t>Migration should be presented in truth</a:t>
          </a:r>
          <a:r>
            <a:rPr lang="en-US"/>
            <a:t>. This entails recognizing the contribution of migrants and avoiding to create a culture of rejection of the other in favor of a culture of encounter.</a:t>
          </a:r>
        </a:p>
      </dgm:t>
    </dgm:pt>
    <dgm:pt modelId="{D4CE04DA-921E-40C1-AE67-48409787200F}" type="parTrans" cxnId="{DDA1AE1F-08CF-4851-B323-3F7584D231F6}">
      <dgm:prSet/>
      <dgm:spPr/>
      <dgm:t>
        <a:bodyPr/>
        <a:lstStyle/>
        <a:p>
          <a:endParaRPr lang="en-US"/>
        </a:p>
      </dgm:t>
    </dgm:pt>
    <dgm:pt modelId="{198FD0EF-1588-4EFE-A646-1F379D722EB1}" type="sibTrans" cxnId="{DDA1AE1F-08CF-4851-B323-3F7584D231F6}">
      <dgm:prSet/>
      <dgm:spPr/>
      <dgm:t>
        <a:bodyPr/>
        <a:lstStyle/>
        <a:p>
          <a:endParaRPr lang="en-US"/>
        </a:p>
      </dgm:t>
    </dgm:pt>
    <dgm:pt modelId="{188BBF12-3C00-47C3-A8E2-A2B014779558}">
      <dgm:prSet/>
      <dgm:spPr/>
      <dgm:t>
        <a:bodyPr/>
        <a:lstStyle/>
        <a:p>
          <a:r>
            <a:rPr lang="en-US" b="1"/>
            <a:t>The mission of the Church </a:t>
          </a:r>
          <a:r>
            <a:rPr lang="en-US"/>
            <a:t>is to recognize Christ in the migrant and to welcome them without discrimination. This implies accepting differences and considering them as enriching. The mission of the Church with migrants includes interreligious dialogue. The style and objective is to be a Church without boundaries.</a:t>
          </a:r>
        </a:p>
      </dgm:t>
    </dgm:pt>
    <dgm:pt modelId="{6814C8A6-B013-4C86-8115-CFE2A78A58C1}" type="parTrans" cxnId="{6AC61A25-D047-45A6-8B35-107BD2F9EFDB}">
      <dgm:prSet/>
      <dgm:spPr/>
      <dgm:t>
        <a:bodyPr/>
        <a:lstStyle/>
        <a:p>
          <a:endParaRPr lang="en-US"/>
        </a:p>
      </dgm:t>
    </dgm:pt>
    <dgm:pt modelId="{07C8D602-8CF4-4D97-8F41-4819FABBC348}" type="sibTrans" cxnId="{6AC61A25-D047-45A6-8B35-107BD2F9EFDB}">
      <dgm:prSet/>
      <dgm:spPr/>
      <dgm:t>
        <a:bodyPr/>
        <a:lstStyle/>
        <a:p>
          <a:endParaRPr lang="en-US"/>
        </a:p>
      </dgm:t>
    </dgm:pt>
    <dgm:pt modelId="{2218DD45-72A0-4BC3-AA54-207BA6C8E981}" type="pres">
      <dgm:prSet presAssocID="{6BEF8409-829B-4CFC-9715-66BEC5652C02}" presName="Name0" presStyleCnt="0">
        <dgm:presLayoutVars>
          <dgm:dir/>
          <dgm:resizeHandles val="exact"/>
        </dgm:presLayoutVars>
      </dgm:prSet>
      <dgm:spPr/>
      <dgm:t>
        <a:bodyPr/>
        <a:lstStyle/>
        <a:p>
          <a:endParaRPr lang="en-US"/>
        </a:p>
      </dgm:t>
    </dgm:pt>
    <dgm:pt modelId="{92B36A66-67B4-4256-B84F-B6F4FB91C76C}" type="pres">
      <dgm:prSet presAssocID="{F5689869-3437-42D3-A541-8C8BAF2A7531}" presName="node" presStyleLbl="node1" presStyleIdx="0" presStyleCnt="3">
        <dgm:presLayoutVars>
          <dgm:bulletEnabled val="1"/>
        </dgm:presLayoutVars>
      </dgm:prSet>
      <dgm:spPr/>
      <dgm:t>
        <a:bodyPr/>
        <a:lstStyle/>
        <a:p>
          <a:endParaRPr lang="en-US"/>
        </a:p>
      </dgm:t>
    </dgm:pt>
    <dgm:pt modelId="{D5488F88-DFF1-4E4B-A2A2-80E9775D8BFE}" type="pres">
      <dgm:prSet presAssocID="{8D4BCFF3-CD78-4772-B654-E32E661C90C7}" presName="sibTrans" presStyleLbl="sibTrans2D1" presStyleIdx="0" presStyleCnt="2"/>
      <dgm:spPr/>
      <dgm:t>
        <a:bodyPr/>
        <a:lstStyle/>
        <a:p>
          <a:endParaRPr lang="en-US"/>
        </a:p>
      </dgm:t>
    </dgm:pt>
    <dgm:pt modelId="{F2E2142D-2CD4-4893-A22E-FC241FCC7CEC}" type="pres">
      <dgm:prSet presAssocID="{8D4BCFF3-CD78-4772-B654-E32E661C90C7}" presName="connectorText" presStyleLbl="sibTrans2D1" presStyleIdx="0" presStyleCnt="2"/>
      <dgm:spPr/>
      <dgm:t>
        <a:bodyPr/>
        <a:lstStyle/>
        <a:p>
          <a:endParaRPr lang="en-US"/>
        </a:p>
      </dgm:t>
    </dgm:pt>
    <dgm:pt modelId="{4E1E8BE9-1381-415F-BFFF-96D913C913B9}" type="pres">
      <dgm:prSet presAssocID="{37E40B93-D063-421A-B2E6-F5C87080C6D0}" presName="node" presStyleLbl="node1" presStyleIdx="1" presStyleCnt="3">
        <dgm:presLayoutVars>
          <dgm:bulletEnabled val="1"/>
        </dgm:presLayoutVars>
      </dgm:prSet>
      <dgm:spPr/>
      <dgm:t>
        <a:bodyPr/>
        <a:lstStyle/>
        <a:p>
          <a:endParaRPr lang="en-US"/>
        </a:p>
      </dgm:t>
    </dgm:pt>
    <dgm:pt modelId="{9963C585-3BAB-499D-8419-BEF25E4D8DC7}" type="pres">
      <dgm:prSet presAssocID="{198FD0EF-1588-4EFE-A646-1F379D722EB1}" presName="sibTrans" presStyleLbl="sibTrans2D1" presStyleIdx="1" presStyleCnt="2"/>
      <dgm:spPr/>
      <dgm:t>
        <a:bodyPr/>
        <a:lstStyle/>
        <a:p>
          <a:endParaRPr lang="en-US"/>
        </a:p>
      </dgm:t>
    </dgm:pt>
    <dgm:pt modelId="{1AC06719-B591-4451-B591-846DE7730056}" type="pres">
      <dgm:prSet presAssocID="{198FD0EF-1588-4EFE-A646-1F379D722EB1}" presName="connectorText" presStyleLbl="sibTrans2D1" presStyleIdx="1" presStyleCnt="2"/>
      <dgm:spPr/>
      <dgm:t>
        <a:bodyPr/>
        <a:lstStyle/>
        <a:p>
          <a:endParaRPr lang="en-US"/>
        </a:p>
      </dgm:t>
    </dgm:pt>
    <dgm:pt modelId="{E39DBBCF-DA9C-4E63-8DDB-E6F5CA398C3E}" type="pres">
      <dgm:prSet presAssocID="{188BBF12-3C00-47C3-A8E2-A2B014779558}" presName="node" presStyleLbl="node1" presStyleIdx="2" presStyleCnt="3">
        <dgm:presLayoutVars>
          <dgm:bulletEnabled val="1"/>
        </dgm:presLayoutVars>
      </dgm:prSet>
      <dgm:spPr/>
      <dgm:t>
        <a:bodyPr/>
        <a:lstStyle/>
        <a:p>
          <a:endParaRPr lang="en-US"/>
        </a:p>
      </dgm:t>
    </dgm:pt>
  </dgm:ptLst>
  <dgm:cxnLst>
    <dgm:cxn modelId="{56996EAA-3065-4B4F-AB66-102B6A42D944}" type="presOf" srcId="{8D4BCFF3-CD78-4772-B654-E32E661C90C7}" destId="{D5488F88-DFF1-4E4B-A2A2-80E9775D8BFE}" srcOrd="0" destOrd="0" presId="urn:microsoft.com/office/officeart/2005/8/layout/process1"/>
    <dgm:cxn modelId="{A3FA41DA-5261-418F-9453-8988913EECC4}" type="presOf" srcId="{198FD0EF-1588-4EFE-A646-1F379D722EB1}" destId="{9963C585-3BAB-499D-8419-BEF25E4D8DC7}" srcOrd="0" destOrd="0" presId="urn:microsoft.com/office/officeart/2005/8/layout/process1"/>
    <dgm:cxn modelId="{DDA1AE1F-08CF-4851-B323-3F7584D231F6}" srcId="{6BEF8409-829B-4CFC-9715-66BEC5652C02}" destId="{37E40B93-D063-421A-B2E6-F5C87080C6D0}" srcOrd="1" destOrd="0" parTransId="{D4CE04DA-921E-40C1-AE67-48409787200F}" sibTransId="{198FD0EF-1588-4EFE-A646-1F379D722EB1}"/>
    <dgm:cxn modelId="{94A8B1CD-3B01-41A2-9F83-E5EA45BC42FA}" srcId="{6BEF8409-829B-4CFC-9715-66BEC5652C02}" destId="{F5689869-3437-42D3-A541-8C8BAF2A7531}" srcOrd="0" destOrd="0" parTransId="{C9D337CB-3852-4B5E-BF3A-DD2A8A3621E3}" sibTransId="{8D4BCFF3-CD78-4772-B654-E32E661C90C7}"/>
    <dgm:cxn modelId="{274849EB-7004-4911-B7E0-47862C5A6302}" type="presOf" srcId="{198FD0EF-1588-4EFE-A646-1F379D722EB1}" destId="{1AC06719-B591-4451-B591-846DE7730056}" srcOrd="1" destOrd="0" presId="urn:microsoft.com/office/officeart/2005/8/layout/process1"/>
    <dgm:cxn modelId="{6AC61A25-D047-45A6-8B35-107BD2F9EFDB}" srcId="{6BEF8409-829B-4CFC-9715-66BEC5652C02}" destId="{188BBF12-3C00-47C3-A8E2-A2B014779558}" srcOrd="2" destOrd="0" parTransId="{6814C8A6-B013-4C86-8115-CFE2A78A58C1}" sibTransId="{07C8D602-8CF4-4D97-8F41-4819FABBC348}"/>
    <dgm:cxn modelId="{09AC25DB-5098-4ED2-987F-B896F7BFD781}" type="presOf" srcId="{37E40B93-D063-421A-B2E6-F5C87080C6D0}" destId="{4E1E8BE9-1381-415F-BFFF-96D913C913B9}" srcOrd="0" destOrd="0" presId="urn:microsoft.com/office/officeart/2005/8/layout/process1"/>
    <dgm:cxn modelId="{BB861BC9-E5FD-465F-A94A-66DAB1E68486}" type="presOf" srcId="{F5689869-3437-42D3-A541-8C8BAF2A7531}" destId="{92B36A66-67B4-4256-B84F-B6F4FB91C76C}" srcOrd="0" destOrd="0" presId="urn:microsoft.com/office/officeart/2005/8/layout/process1"/>
    <dgm:cxn modelId="{BCAE2D73-9FB3-44AF-86A7-A9625BF726ED}" type="presOf" srcId="{188BBF12-3C00-47C3-A8E2-A2B014779558}" destId="{E39DBBCF-DA9C-4E63-8DDB-E6F5CA398C3E}" srcOrd="0" destOrd="0" presId="urn:microsoft.com/office/officeart/2005/8/layout/process1"/>
    <dgm:cxn modelId="{269D010F-A8F8-436E-B7B3-6B52A45B1488}" type="presOf" srcId="{6BEF8409-829B-4CFC-9715-66BEC5652C02}" destId="{2218DD45-72A0-4BC3-AA54-207BA6C8E981}" srcOrd="0" destOrd="0" presId="urn:microsoft.com/office/officeart/2005/8/layout/process1"/>
    <dgm:cxn modelId="{4B957E65-032E-476F-8F9D-B0C5A259F647}" type="presOf" srcId="{8D4BCFF3-CD78-4772-B654-E32E661C90C7}" destId="{F2E2142D-2CD4-4893-A22E-FC241FCC7CEC}" srcOrd="1" destOrd="0" presId="urn:microsoft.com/office/officeart/2005/8/layout/process1"/>
    <dgm:cxn modelId="{A33BB251-2C44-4DCB-A0DD-AFBAD62E9336}" type="presParOf" srcId="{2218DD45-72A0-4BC3-AA54-207BA6C8E981}" destId="{92B36A66-67B4-4256-B84F-B6F4FB91C76C}" srcOrd="0" destOrd="0" presId="urn:microsoft.com/office/officeart/2005/8/layout/process1"/>
    <dgm:cxn modelId="{25738820-CA3E-40F9-8586-7BB88DCA7F2C}" type="presParOf" srcId="{2218DD45-72A0-4BC3-AA54-207BA6C8E981}" destId="{D5488F88-DFF1-4E4B-A2A2-80E9775D8BFE}" srcOrd="1" destOrd="0" presId="urn:microsoft.com/office/officeart/2005/8/layout/process1"/>
    <dgm:cxn modelId="{1AFB4439-B422-4DA0-8CDE-11D138BCFC4F}" type="presParOf" srcId="{D5488F88-DFF1-4E4B-A2A2-80E9775D8BFE}" destId="{F2E2142D-2CD4-4893-A22E-FC241FCC7CEC}" srcOrd="0" destOrd="0" presId="urn:microsoft.com/office/officeart/2005/8/layout/process1"/>
    <dgm:cxn modelId="{66FCA924-F61B-49DE-B017-977D7F9C6943}" type="presParOf" srcId="{2218DD45-72A0-4BC3-AA54-207BA6C8E981}" destId="{4E1E8BE9-1381-415F-BFFF-96D913C913B9}" srcOrd="2" destOrd="0" presId="urn:microsoft.com/office/officeart/2005/8/layout/process1"/>
    <dgm:cxn modelId="{E30CBE39-0BA0-4F53-B781-6AB0988155A3}" type="presParOf" srcId="{2218DD45-72A0-4BC3-AA54-207BA6C8E981}" destId="{9963C585-3BAB-499D-8419-BEF25E4D8DC7}" srcOrd="3" destOrd="0" presId="urn:microsoft.com/office/officeart/2005/8/layout/process1"/>
    <dgm:cxn modelId="{65ACD889-413A-402E-8DA9-781B7C4F1400}" type="presParOf" srcId="{9963C585-3BAB-499D-8419-BEF25E4D8DC7}" destId="{1AC06719-B591-4451-B591-846DE7730056}" srcOrd="0" destOrd="0" presId="urn:microsoft.com/office/officeart/2005/8/layout/process1"/>
    <dgm:cxn modelId="{E67EA382-239D-4C4F-82D1-8D3934D76762}" type="presParOf" srcId="{2218DD45-72A0-4BC3-AA54-207BA6C8E981}" destId="{E39DBBCF-DA9C-4E63-8DDB-E6F5CA398C3E}"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5BDA2F-DADB-4FB5-AE50-23E03349FDE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920D56A-3352-4E0A-8A35-E94E60347D32}">
      <dgm:prSet/>
      <dgm:spPr/>
      <dgm:t>
        <a:bodyPr/>
        <a:lstStyle/>
        <a:p>
          <a:r>
            <a:rPr lang="en-US"/>
            <a:t>Considering the current situation, </a:t>
          </a:r>
          <a:r>
            <a:rPr lang="en-US" b="1"/>
            <a:t>welcoming</a:t>
          </a:r>
          <a:r>
            <a:rPr lang="en-US"/>
            <a:t> means, above all, offering broader options for migrants and refugees to enter destination countries safely and legally.</a:t>
          </a:r>
        </a:p>
      </dgm:t>
    </dgm:pt>
    <dgm:pt modelId="{27AF19D9-65D3-4175-88DB-3BDA9B996C2C}" type="parTrans" cxnId="{8174D807-0D8A-446E-83A3-6EAC37B1DC4C}">
      <dgm:prSet/>
      <dgm:spPr/>
      <dgm:t>
        <a:bodyPr/>
        <a:lstStyle/>
        <a:p>
          <a:endParaRPr lang="en-US"/>
        </a:p>
      </dgm:t>
    </dgm:pt>
    <dgm:pt modelId="{3CE8F562-DFA7-4900-ADE5-D7D4BD476933}" type="sibTrans" cxnId="{8174D807-0D8A-446E-83A3-6EAC37B1DC4C}">
      <dgm:prSet/>
      <dgm:spPr/>
      <dgm:t>
        <a:bodyPr/>
        <a:lstStyle/>
        <a:p>
          <a:endParaRPr lang="en-US"/>
        </a:p>
      </dgm:t>
    </dgm:pt>
    <dgm:pt modelId="{041F3714-3FCF-4107-9BC1-1AEF6FB1196B}">
      <dgm:prSet/>
      <dgm:spPr/>
      <dgm:t>
        <a:bodyPr/>
        <a:lstStyle/>
        <a:p>
          <a:r>
            <a:rPr lang="en-US"/>
            <a:t>This calls for a concrete commitment to increase and simplify the process for granting </a:t>
          </a:r>
          <a:r>
            <a:rPr lang="en-US" b="1"/>
            <a:t>humanitarian visas </a:t>
          </a:r>
          <a:r>
            <a:rPr lang="en-US"/>
            <a:t>and for </a:t>
          </a:r>
          <a:r>
            <a:rPr lang="en-US" b="1"/>
            <a:t>reunifying families</a:t>
          </a:r>
          <a:r>
            <a:rPr lang="en-US"/>
            <a:t>.</a:t>
          </a:r>
        </a:p>
      </dgm:t>
    </dgm:pt>
    <dgm:pt modelId="{EC002418-3C59-43BE-94D9-DB76EC64E290}" type="parTrans" cxnId="{B3D8EF8B-7652-473A-BE18-35483E99EFA3}">
      <dgm:prSet/>
      <dgm:spPr/>
      <dgm:t>
        <a:bodyPr/>
        <a:lstStyle/>
        <a:p>
          <a:endParaRPr lang="en-US"/>
        </a:p>
      </dgm:t>
    </dgm:pt>
    <dgm:pt modelId="{22DB3EBC-4FEA-4668-85D4-D121FEE80B17}" type="sibTrans" cxnId="{B3D8EF8B-7652-473A-BE18-35483E99EFA3}">
      <dgm:prSet/>
      <dgm:spPr/>
      <dgm:t>
        <a:bodyPr/>
        <a:lstStyle/>
        <a:p>
          <a:endParaRPr lang="en-US"/>
        </a:p>
      </dgm:t>
    </dgm:pt>
    <dgm:pt modelId="{A5DC55AC-8550-4CD8-8091-330019450A8E}">
      <dgm:prSet/>
      <dgm:spPr/>
      <dgm:t>
        <a:bodyPr/>
        <a:lstStyle/>
        <a:p>
          <a:r>
            <a:rPr lang="en-US"/>
            <a:t>At the same time, I hope that a greater number of countries will adopt private and </a:t>
          </a:r>
          <a:r>
            <a:rPr lang="en-US" b="1"/>
            <a:t>community sponsorship programmes</a:t>
          </a:r>
          <a:r>
            <a:rPr lang="en-US"/>
            <a:t>, and open humanitarian corridors for particularly vulnerable refugees.</a:t>
          </a:r>
        </a:p>
      </dgm:t>
    </dgm:pt>
    <dgm:pt modelId="{59F56BB5-9EC4-43FC-8AA3-2F32F1BC5BF4}" type="parTrans" cxnId="{263011CD-284D-420C-A495-6A0450FD5D11}">
      <dgm:prSet/>
      <dgm:spPr/>
      <dgm:t>
        <a:bodyPr/>
        <a:lstStyle/>
        <a:p>
          <a:endParaRPr lang="en-US"/>
        </a:p>
      </dgm:t>
    </dgm:pt>
    <dgm:pt modelId="{979A2D09-D22D-463C-89C1-2D641AD331FB}" type="sibTrans" cxnId="{263011CD-284D-420C-A495-6A0450FD5D11}">
      <dgm:prSet/>
      <dgm:spPr/>
      <dgm:t>
        <a:bodyPr/>
        <a:lstStyle/>
        <a:p>
          <a:endParaRPr lang="en-US"/>
        </a:p>
      </dgm:t>
    </dgm:pt>
    <dgm:pt modelId="{DA02F552-C2C2-4AFC-9674-6872462BF646}">
      <dgm:prSet/>
      <dgm:spPr/>
      <dgm:t>
        <a:bodyPr/>
        <a:lstStyle/>
        <a:p>
          <a:r>
            <a:rPr lang="en-US"/>
            <a:t>Furthermore, </a:t>
          </a:r>
          <a:r>
            <a:rPr lang="en-US" b="1"/>
            <a:t>special temporary visas </a:t>
          </a:r>
          <a:r>
            <a:rPr lang="en-US"/>
            <a:t>should be granted to people fleeing conflicts in neighbouring countries.  </a:t>
          </a:r>
        </a:p>
      </dgm:t>
    </dgm:pt>
    <dgm:pt modelId="{42266C38-28B7-45B8-AEDF-4D287D0CEA2C}" type="parTrans" cxnId="{DEBF55D3-A597-4970-B9AD-B4F9A196A57D}">
      <dgm:prSet/>
      <dgm:spPr/>
      <dgm:t>
        <a:bodyPr/>
        <a:lstStyle/>
        <a:p>
          <a:endParaRPr lang="en-US"/>
        </a:p>
      </dgm:t>
    </dgm:pt>
    <dgm:pt modelId="{65DE45F7-AB56-4359-BEEF-08B81EDEC058}" type="sibTrans" cxnId="{DEBF55D3-A597-4970-B9AD-B4F9A196A57D}">
      <dgm:prSet/>
      <dgm:spPr/>
      <dgm:t>
        <a:bodyPr/>
        <a:lstStyle/>
        <a:p>
          <a:endParaRPr lang="en-US"/>
        </a:p>
      </dgm:t>
    </dgm:pt>
    <dgm:pt modelId="{ACB0322D-10C4-496A-BCFA-1D793DC8569C}" type="pres">
      <dgm:prSet presAssocID="{E55BDA2F-DADB-4FB5-AE50-23E03349FDE3}" presName="root" presStyleCnt="0">
        <dgm:presLayoutVars>
          <dgm:dir/>
          <dgm:resizeHandles val="exact"/>
        </dgm:presLayoutVars>
      </dgm:prSet>
      <dgm:spPr/>
      <dgm:t>
        <a:bodyPr/>
        <a:lstStyle/>
        <a:p>
          <a:endParaRPr lang="en-US"/>
        </a:p>
      </dgm:t>
    </dgm:pt>
    <dgm:pt modelId="{E17C3E8A-32DF-43BB-8885-1E0C0C075BB7}" type="pres">
      <dgm:prSet presAssocID="{8920D56A-3352-4E0A-8A35-E94E60347D32}" presName="compNode" presStyleCnt="0"/>
      <dgm:spPr/>
    </dgm:pt>
    <dgm:pt modelId="{B14BBD12-9E3A-4150-BCCB-73D6AC2C3B79}" type="pres">
      <dgm:prSet presAssocID="{8920D56A-3352-4E0A-8A35-E94E60347D32}" presName="bgRect" presStyleLbl="bgShp" presStyleIdx="0" presStyleCnt="4"/>
      <dgm:spPr/>
    </dgm:pt>
    <dgm:pt modelId="{C5213708-E4CD-46B9-8D02-911723F4B597}" type="pres">
      <dgm:prSet presAssocID="{8920D56A-3352-4E0A-8A35-E94E60347D3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Handshake"/>
        </a:ext>
      </dgm:extLst>
    </dgm:pt>
    <dgm:pt modelId="{7E3D4D97-41D5-4237-87F2-0FC60D03FD42}" type="pres">
      <dgm:prSet presAssocID="{8920D56A-3352-4E0A-8A35-E94E60347D32}" presName="spaceRect" presStyleCnt="0"/>
      <dgm:spPr/>
    </dgm:pt>
    <dgm:pt modelId="{A4CBCB4E-062A-42F3-B280-8A6125896B62}" type="pres">
      <dgm:prSet presAssocID="{8920D56A-3352-4E0A-8A35-E94E60347D32}" presName="parTx" presStyleLbl="revTx" presStyleIdx="0" presStyleCnt="4">
        <dgm:presLayoutVars>
          <dgm:chMax val="0"/>
          <dgm:chPref val="0"/>
        </dgm:presLayoutVars>
      </dgm:prSet>
      <dgm:spPr/>
      <dgm:t>
        <a:bodyPr/>
        <a:lstStyle/>
        <a:p>
          <a:endParaRPr lang="en-US"/>
        </a:p>
      </dgm:t>
    </dgm:pt>
    <dgm:pt modelId="{3E64CD9D-081B-4231-A1B5-81D836166A68}" type="pres">
      <dgm:prSet presAssocID="{3CE8F562-DFA7-4900-ADE5-D7D4BD476933}" presName="sibTrans" presStyleCnt="0"/>
      <dgm:spPr/>
    </dgm:pt>
    <dgm:pt modelId="{7C8C7392-3EB6-4565-8F51-7813541599C3}" type="pres">
      <dgm:prSet presAssocID="{041F3714-3FCF-4107-9BC1-1AEF6FB1196B}" presName="compNode" presStyleCnt="0"/>
      <dgm:spPr/>
    </dgm:pt>
    <dgm:pt modelId="{4DFB18B1-AB73-424E-BFD0-8B8A2336A2BB}" type="pres">
      <dgm:prSet presAssocID="{041F3714-3FCF-4107-9BC1-1AEF6FB1196B}" presName="bgRect" presStyleLbl="bgShp" presStyleIdx="1" presStyleCnt="4"/>
      <dgm:spPr/>
    </dgm:pt>
    <dgm:pt modelId="{9C3802EB-7780-4EEC-97DC-F832406D3EFB}" type="pres">
      <dgm:prSet presAssocID="{041F3714-3FCF-4107-9BC1-1AEF6FB1196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Checkmark"/>
        </a:ext>
      </dgm:extLst>
    </dgm:pt>
    <dgm:pt modelId="{2FC8D8DC-A058-4E5D-A510-56ABC24DB028}" type="pres">
      <dgm:prSet presAssocID="{041F3714-3FCF-4107-9BC1-1AEF6FB1196B}" presName="spaceRect" presStyleCnt="0"/>
      <dgm:spPr/>
    </dgm:pt>
    <dgm:pt modelId="{462DFA70-75F9-431B-86DE-BE4C5557B7AD}" type="pres">
      <dgm:prSet presAssocID="{041F3714-3FCF-4107-9BC1-1AEF6FB1196B}" presName="parTx" presStyleLbl="revTx" presStyleIdx="1" presStyleCnt="4">
        <dgm:presLayoutVars>
          <dgm:chMax val="0"/>
          <dgm:chPref val="0"/>
        </dgm:presLayoutVars>
      </dgm:prSet>
      <dgm:spPr/>
      <dgm:t>
        <a:bodyPr/>
        <a:lstStyle/>
        <a:p>
          <a:endParaRPr lang="en-US"/>
        </a:p>
      </dgm:t>
    </dgm:pt>
    <dgm:pt modelId="{AD368010-E225-4F8C-8295-0AEB146D5B68}" type="pres">
      <dgm:prSet presAssocID="{22DB3EBC-4FEA-4668-85D4-D121FEE80B17}" presName="sibTrans" presStyleCnt="0"/>
      <dgm:spPr/>
    </dgm:pt>
    <dgm:pt modelId="{CBD7AC8E-75D2-4B31-9FCF-5B41EF4F08C5}" type="pres">
      <dgm:prSet presAssocID="{A5DC55AC-8550-4CD8-8091-330019450A8E}" presName="compNode" presStyleCnt="0"/>
      <dgm:spPr/>
    </dgm:pt>
    <dgm:pt modelId="{24279BA6-61B6-4771-94DD-DD0462EC3FEE}" type="pres">
      <dgm:prSet presAssocID="{A5DC55AC-8550-4CD8-8091-330019450A8E}" presName="bgRect" presStyleLbl="bgShp" presStyleIdx="2" presStyleCnt="4"/>
      <dgm:spPr/>
    </dgm:pt>
    <dgm:pt modelId="{4C5BBA83-3CCE-4B53-A94B-64CEC1992017}" type="pres">
      <dgm:prSet presAssocID="{A5DC55AC-8550-4CD8-8091-330019450A8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Group"/>
        </a:ext>
      </dgm:extLst>
    </dgm:pt>
    <dgm:pt modelId="{0F9EF1A0-50FA-4FD8-BD0E-FF43760F8B83}" type="pres">
      <dgm:prSet presAssocID="{A5DC55AC-8550-4CD8-8091-330019450A8E}" presName="spaceRect" presStyleCnt="0"/>
      <dgm:spPr/>
    </dgm:pt>
    <dgm:pt modelId="{ACF9BFA7-B370-49A9-94B1-BEB2F67847F0}" type="pres">
      <dgm:prSet presAssocID="{A5DC55AC-8550-4CD8-8091-330019450A8E}" presName="parTx" presStyleLbl="revTx" presStyleIdx="2" presStyleCnt="4">
        <dgm:presLayoutVars>
          <dgm:chMax val="0"/>
          <dgm:chPref val="0"/>
        </dgm:presLayoutVars>
      </dgm:prSet>
      <dgm:spPr/>
      <dgm:t>
        <a:bodyPr/>
        <a:lstStyle/>
        <a:p>
          <a:endParaRPr lang="en-US"/>
        </a:p>
      </dgm:t>
    </dgm:pt>
    <dgm:pt modelId="{3B32A509-C768-4C9B-B9A5-70EAE39CBEB2}" type="pres">
      <dgm:prSet presAssocID="{979A2D09-D22D-463C-89C1-2D641AD331FB}" presName="sibTrans" presStyleCnt="0"/>
      <dgm:spPr/>
    </dgm:pt>
    <dgm:pt modelId="{72AB78A5-7222-4F78-BA08-F0E7179CF59B}" type="pres">
      <dgm:prSet presAssocID="{DA02F552-C2C2-4AFC-9674-6872462BF646}" presName="compNode" presStyleCnt="0"/>
      <dgm:spPr/>
    </dgm:pt>
    <dgm:pt modelId="{F2E6816B-037E-4BF2-AFBF-27F4C7D41A61}" type="pres">
      <dgm:prSet presAssocID="{DA02F552-C2C2-4AFC-9674-6872462BF646}" presName="bgRect" presStyleLbl="bgShp" presStyleIdx="3" presStyleCnt="4"/>
      <dgm:spPr/>
    </dgm:pt>
    <dgm:pt modelId="{7DC677E0-EBDB-49B1-8D9E-8AE0B1D0E3A7}" type="pres">
      <dgm:prSet presAssocID="{DA02F552-C2C2-4AFC-9674-6872462BF64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Earth Globe Europe-Africa"/>
        </a:ext>
      </dgm:extLst>
    </dgm:pt>
    <dgm:pt modelId="{663B3262-E2CC-44F4-9096-EB06943308B9}" type="pres">
      <dgm:prSet presAssocID="{DA02F552-C2C2-4AFC-9674-6872462BF646}" presName="spaceRect" presStyleCnt="0"/>
      <dgm:spPr/>
    </dgm:pt>
    <dgm:pt modelId="{0C44583B-E4F3-4F36-A4C3-0EC48EB751CE}" type="pres">
      <dgm:prSet presAssocID="{DA02F552-C2C2-4AFC-9674-6872462BF646}" presName="parTx" presStyleLbl="revTx" presStyleIdx="3" presStyleCnt="4">
        <dgm:presLayoutVars>
          <dgm:chMax val="0"/>
          <dgm:chPref val="0"/>
        </dgm:presLayoutVars>
      </dgm:prSet>
      <dgm:spPr/>
      <dgm:t>
        <a:bodyPr/>
        <a:lstStyle/>
        <a:p>
          <a:endParaRPr lang="en-US"/>
        </a:p>
      </dgm:t>
    </dgm:pt>
  </dgm:ptLst>
  <dgm:cxnLst>
    <dgm:cxn modelId="{6500967E-050A-4FA5-A7DD-3BB8795D586F}" type="presOf" srcId="{A5DC55AC-8550-4CD8-8091-330019450A8E}" destId="{ACF9BFA7-B370-49A9-94B1-BEB2F67847F0}" srcOrd="0" destOrd="0" presId="urn:microsoft.com/office/officeart/2018/2/layout/IconVerticalSolidList"/>
    <dgm:cxn modelId="{ABC1A524-AF60-4814-8D03-93527E497AAD}" type="presOf" srcId="{E55BDA2F-DADB-4FB5-AE50-23E03349FDE3}" destId="{ACB0322D-10C4-496A-BCFA-1D793DC8569C}" srcOrd="0" destOrd="0" presId="urn:microsoft.com/office/officeart/2018/2/layout/IconVerticalSolidList"/>
    <dgm:cxn modelId="{263011CD-284D-420C-A495-6A0450FD5D11}" srcId="{E55BDA2F-DADB-4FB5-AE50-23E03349FDE3}" destId="{A5DC55AC-8550-4CD8-8091-330019450A8E}" srcOrd="2" destOrd="0" parTransId="{59F56BB5-9EC4-43FC-8AA3-2F32F1BC5BF4}" sibTransId="{979A2D09-D22D-463C-89C1-2D641AD331FB}"/>
    <dgm:cxn modelId="{DEBF55D3-A597-4970-B9AD-B4F9A196A57D}" srcId="{E55BDA2F-DADB-4FB5-AE50-23E03349FDE3}" destId="{DA02F552-C2C2-4AFC-9674-6872462BF646}" srcOrd="3" destOrd="0" parTransId="{42266C38-28B7-45B8-AEDF-4D287D0CEA2C}" sibTransId="{65DE45F7-AB56-4359-BEEF-08B81EDEC058}"/>
    <dgm:cxn modelId="{07F7C0CA-3739-4BCA-A9CA-4279C6A3B780}" type="presOf" srcId="{DA02F552-C2C2-4AFC-9674-6872462BF646}" destId="{0C44583B-E4F3-4F36-A4C3-0EC48EB751CE}" srcOrd="0" destOrd="0" presId="urn:microsoft.com/office/officeart/2018/2/layout/IconVerticalSolidList"/>
    <dgm:cxn modelId="{CFCE2D8F-B1B0-49FD-8AE7-C57B13D2A598}" type="presOf" srcId="{8920D56A-3352-4E0A-8A35-E94E60347D32}" destId="{A4CBCB4E-062A-42F3-B280-8A6125896B62}" srcOrd="0" destOrd="0" presId="urn:microsoft.com/office/officeart/2018/2/layout/IconVerticalSolidList"/>
    <dgm:cxn modelId="{3F12F63B-E9EC-4C71-898F-80DC6D7A9F62}" type="presOf" srcId="{041F3714-3FCF-4107-9BC1-1AEF6FB1196B}" destId="{462DFA70-75F9-431B-86DE-BE4C5557B7AD}" srcOrd="0" destOrd="0" presId="urn:microsoft.com/office/officeart/2018/2/layout/IconVerticalSolidList"/>
    <dgm:cxn modelId="{B3D8EF8B-7652-473A-BE18-35483E99EFA3}" srcId="{E55BDA2F-DADB-4FB5-AE50-23E03349FDE3}" destId="{041F3714-3FCF-4107-9BC1-1AEF6FB1196B}" srcOrd="1" destOrd="0" parTransId="{EC002418-3C59-43BE-94D9-DB76EC64E290}" sibTransId="{22DB3EBC-4FEA-4668-85D4-D121FEE80B17}"/>
    <dgm:cxn modelId="{8174D807-0D8A-446E-83A3-6EAC37B1DC4C}" srcId="{E55BDA2F-DADB-4FB5-AE50-23E03349FDE3}" destId="{8920D56A-3352-4E0A-8A35-E94E60347D32}" srcOrd="0" destOrd="0" parTransId="{27AF19D9-65D3-4175-88DB-3BDA9B996C2C}" sibTransId="{3CE8F562-DFA7-4900-ADE5-D7D4BD476933}"/>
    <dgm:cxn modelId="{48B05233-8354-4C63-A04E-E369C5655CE0}" type="presParOf" srcId="{ACB0322D-10C4-496A-BCFA-1D793DC8569C}" destId="{E17C3E8A-32DF-43BB-8885-1E0C0C075BB7}" srcOrd="0" destOrd="0" presId="urn:microsoft.com/office/officeart/2018/2/layout/IconVerticalSolidList"/>
    <dgm:cxn modelId="{5B013969-23D3-4090-B8B5-E2B26AB6728B}" type="presParOf" srcId="{E17C3E8A-32DF-43BB-8885-1E0C0C075BB7}" destId="{B14BBD12-9E3A-4150-BCCB-73D6AC2C3B79}" srcOrd="0" destOrd="0" presId="urn:microsoft.com/office/officeart/2018/2/layout/IconVerticalSolidList"/>
    <dgm:cxn modelId="{516194BA-72A1-48F9-8B0D-9681A0F6741B}" type="presParOf" srcId="{E17C3E8A-32DF-43BB-8885-1E0C0C075BB7}" destId="{C5213708-E4CD-46B9-8D02-911723F4B597}" srcOrd="1" destOrd="0" presId="urn:microsoft.com/office/officeart/2018/2/layout/IconVerticalSolidList"/>
    <dgm:cxn modelId="{53A64861-EAD9-4C39-9C32-ADB95E738344}" type="presParOf" srcId="{E17C3E8A-32DF-43BB-8885-1E0C0C075BB7}" destId="{7E3D4D97-41D5-4237-87F2-0FC60D03FD42}" srcOrd="2" destOrd="0" presId="urn:microsoft.com/office/officeart/2018/2/layout/IconVerticalSolidList"/>
    <dgm:cxn modelId="{7C46E97F-875E-45D4-AF7A-2B56724262EF}" type="presParOf" srcId="{E17C3E8A-32DF-43BB-8885-1E0C0C075BB7}" destId="{A4CBCB4E-062A-42F3-B280-8A6125896B62}" srcOrd="3" destOrd="0" presId="urn:microsoft.com/office/officeart/2018/2/layout/IconVerticalSolidList"/>
    <dgm:cxn modelId="{61B338DE-4898-4AE7-A3FE-4EF256305075}" type="presParOf" srcId="{ACB0322D-10C4-496A-BCFA-1D793DC8569C}" destId="{3E64CD9D-081B-4231-A1B5-81D836166A68}" srcOrd="1" destOrd="0" presId="urn:microsoft.com/office/officeart/2018/2/layout/IconVerticalSolidList"/>
    <dgm:cxn modelId="{0FF2E3AB-17D1-4C1B-B26D-A6B023A22F6C}" type="presParOf" srcId="{ACB0322D-10C4-496A-BCFA-1D793DC8569C}" destId="{7C8C7392-3EB6-4565-8F51-7813541599C3}" srcOrd="2" destOrd="0" presId="urn:microsoft.com/office/officeart/2018/2/layout/IconVerticalSolidList"/>
    <dgm:cxn modelId="{DE6E1911-970B-4346-8A9F-6933EED5EFBB}" type="presParOf" srcId="{7C8C7392-3EB6-4565-8F51-7813541599C3}" destId="{4DFB18B1-AB73-424E-BFD0-8B8A2336A2BB}" srcOrd="0" destOrd="0" presId="urn:microsoft.com/office/officeart/2018/2/layout/IconVerticalSolidList"/>
    <dgm:cxn modelId="{AAD55DB7-81ED-45C2-A000-9EA4549F6A29}" type="presParOf" srcId="{7C8C7392-3EB6-4565-8F51-7813541599C3}" destId="{9C3802EB-7780-4EEC-97DC-F832406D3EFB}" srcOrd="1" destOrd="0" presId="urn:microsoft.com/office/officeart/2018/2/layout/IconVerticalSolidList"/>
    <dgm:cxn modelId="{378ED6FF-30DA-400E-9637-2F53523C7F89}" type="presParOf" srcId="{7C8C7392-3EB6-4565-8F51-7813541599C3}" destId="{2FC8D8DC-A058-4E5D-A510-56ABC24DB028}" srcOrd="2" destOrd="0" presId="urn:microsoft.com/office/officeart/2018/2/layout/IconVerticalSolidList"/>
    <dgm:cxn modelId="{41D5F5F4-9291-484D-8F5C-068CA1287B9C}" type="presParOf" srcId="{7C8C7392-3EB6-4565-8F51-7813541599C3}" destId="{462DFA70-75F9-431B-86DE-BE4C5557B7AD}" srcOrd="3" destOrd="0" presId="urn:microsoft.com/office/officeart/2018/2/layout/IconVerticalSolidList"/>
    <dgm:cxn modelId="{23BA9658-DF6D-425A-89DB-65207320B441}" type="presParOf" srcId="{ACB0322D-10C4-496A-BCFA-1D793DC8569C}" destId="{AD368010-E225-4F8C-8295-0AEB146D5B68}" srcOrd="3" destOrd="0" presId="urn:microsoft.com/office/officeart/2018/2/layout/IconVerticalSolidList"/>
    <dgm:cxn modelId="{055EC26B-936A-469E-BE64-5E2333AA39E1}" type="presParOf" srcId="{ACB0322D-10C4-496A-BCFA-1D793DC8569C}" destId="{CBD7AC8E-75D2-4B31-9FCF-5B41EF4F08C5}" srcOrd="4" destOrd="0" presId="urn:microsoft.com/office/officeart/2018/2/layout/IconVerticalSolidList"/>
    <dgm:cxn modelId="{004A292C-20BA-426E-AB02-0E80CF6C505C}" type="presParOf" srcId="{CBD7AC8E-75D2-4B31-9FCF-5B41EF4F08C5}" destId="{24279BA6-61B6-4771-94DD-DD0462EC3FEE}" srcOrd="0" destOrd="0" presId="urn:microsoft.com/office/officeart/2018/2/layout/IconVerticalSolidList"/>
    <dgm:cxn modelId="{C40B428B-0D2C-4A33-80C2-E3DFE0682213}" type="presParOf" srcId="{CBD7AC8E-75D2-4B31-9FCF-5B41EF4F08C5}" destId="{4C5BBA83-3CCE-4B53-A94B-64CEC1992017}" srcOrd="1" destOrd="0" presId="urn:microsoft.com/office/officeart/2018/2/layout/IconVerticalSolidList"/>
    <dgm:cxn modelId="{800D1593-9ACA-4046-BAC0-97AA455EA7AB}" type="presParOf" srcId="{CBD7AC8E-75D2-4B31-9FCF-5B41EF4F08C5}" destId="{0F9EF1A0-50FA-4FD8-BD0E-FF43760F8B83}" srcOrd="2" destOrd="0" presId="urn:microsoft.com/office/officeart/2018/2/layout/IconVerticalSolidList"/>
    <dgm:cxn modelId="{267C32EE-46D5-47C4-A903-0F31C66A6923}" type="presParOf" srcId="{CBD7AC8E-75D2-4B31-9FCF-5B41EF4F08C5}" destId="{ACF9BFA7-B370-49A9-94B1-BEB2F67847F0}" srcOrd="3" destOrd="0" presId="urn:microsoft.com/office/officeart/2018/2/layout/IconVerticalSolidList"/>
    <dgm:cxn modelId="{90DA3B9C-530E-43A3-B8DA-F81ACD6B4C74}" type="presParOf" srcId="{ACB0322D-10C4-496A-BCFA-1D793DC8569C}" destId="{3B32A509-C768-4C9B-B9A5-70EAE39CBEB2}" srcOrd="5" destOrd="0" presId="urn:microsoft.com/office/officeart/2018/2/layout/IconVerticalSolidList"/>
    <dgm:cxn modelId="{41B32808-89F8-47AA-9046-0D67B2AC92C6}" type="presParOf" srcId="{ACB0322D-10C4-496A-BCFA-1D793DC8569C}" destId="{72AB78A5-7222-4F78-BA08-F0E7179CF59B}" srcOrd="6" destOrd="0" presId="urn:microsoft.com/office/officeart/2018/2/layout/IconVerticalSolidList"/>
    <dgm:cxn modelId="{EC1B29AE-52AE-40DD-8DE9-20E29D747F2E}" type="presParOf" srcId="{72AB78A5-7222-4F78-BA08-F0E7179CF59B}" destId="{F2E6816B-037E-4BF2-AFBF-27F4C7D41A61}" srcOrd="0" destOrd="0" presId="urn:microsoft.com/office/officeart/2018/2/layout/IconVerticalSolidList"/>
    <dgm:cxn modelId="{B2E43B5F-2E64-4D0F-98A5-31A1DE227D0A}" type="presParOf" srcId="{72AB78A5-7222-4F78-BA08-F0E7179CF59B}" destId="{7DC677E0-EBDB-49B1-8D9E-8AE0B1D0E3A7}" srcOrd="1" destOrd="0" presId="urn:microsoft.com/office/officeart/2018/2/layout/IconVerticalSolidList"/>
    <dgm:cxn modelId="{90DFF089-8874-4F1B-B7EC-C9A851FC1726}" type="presParOf" srcId="{72AB78A5-7222-4F78-BA08-F0E7179CF59B}" destId="{663B3262-E2CC-44F4-9096-EB06943308B9}" srcOrd="2" destOrd="0" presId="urn:microsoft.com/office/officeart/2018/2/layout/IconVerticalSolidList"/>
    <dgm:cxn modelId="{69FFA2D5-04FB-4E3B-B22A-87A72792FF49}" type="presParOf" srcId="{72AB78A5-7222-4F78-BA08-F0E7179CF59B}" destId="{0C44583B-E4F3-4F36-A4C3-0EC48EB751C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40B1B4-FC41-48CE-A1D6-43C70F096F7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79EF3A6-7D99-4553-8818-7336E5550711}">
      <dgm:prSet/>
      <dgm:spPr/>
      <dgm:t>
        <a:bodyPr/>
        <a:lstStyle/>
        <a:p>
          <a:r>
            <a:rPr lang="en-US"/>
            <a:t>Collective and arbitrary expulsions of migrants and refugees are not suitable solutions, particularly where people are returned to countries which cannot guarantee respect for human dignity and fundamental rights…  </a:t>
          </a:r>
        </a:p>
      </dgm:t>
    </dgm:pt>
    <dgm:pt modelId="{AF3EA347-F62B-4D55-8012-E5C8AC98DCEF}" type="parTrans" cxnId="{384BEF5D-5A04-4A80-9F93-5313453CCAC5}">
      <dgm:prSet/>
      <dgm:spPr/>
      <dgm:t>
        <a:bodyPr/>
        <a:lstStyle/>
        <a:p>
          <a:endParaRPr lang="en-US"/>
        </a:p>
      </dgm:t>
    </dgm:pt>
    <dgm:pt modelId="{3F634089-749E-444F-8C5C-FAA1632372FD}" type="sibTrans" cxnId="{384BEF5D-5A04-4A80-9F93-5313453CCAC5}">
      <dgm:prSet/>
      <dgm:spPr/>
      <dgm:t>
        <a:bodyPr/>
        <a:lstStyle/>
        <a:p>
          <a:endParaRPr lang="en-US"/>
        </a:p>
      </dgm:t>
    </dgm:pt>
    <dgm:pt modelId="{D0707767-A4A2-437E-AF21-67ACB211CBAC}">
      <dgm:prSet/>
      <dgm:spPr/>
      <dgm:t>
        <a:bodyPr/>
        <a:lstStyle/>
        <a:p>
          <a:r>
            <a:rPr lang="en-US"/>
            <a:t>Once again, I want to emphasise the importance of offering migrants and refugees adequate and dignified initial accommodation. The principle of the centrality of the human person, firmly stated by my beloved Predecessor, Benedict XVI,[5] obliges us to always prioritise personal safety over national security.  It is necessary, therefore, to ensure that agents in charge of border control are properly trained.  The situation of migrants, asylum seekers and refugees requires that they be guaranteed personal safety and access to basic services. </a:t>
          </a:r>
        </a:p>
      </dgm:t>
    </dgm:pt>
    <dgm:pt modelId="{FC6D31FB-701D-4688-A667-807A7D0880F2}" type="parTrans" cxnId="{9AEDDEFB-814E-4AB9-B2AD-2286A848ED91}">
      <dgm:prSet/>
      <dgm:spPr/>
      <dgm:t>
        <a:bodyPr/>
        <a:lstStyle/>
        <a:p>
          <a:endParaRPr lang="en-US"/>
        </a:p>
      </dgm:t>
    </dgm:pt>
    <dgm:pt modelId="{182B0FD8-718D-4C41-BBA4-4F0E4F616154}" type="sibTrans" cxnId="{9AEDDEFB-814E-4AB9-B2AD-2286A848ED91}">
      <dgm:prSet/>
      <dgm:spPr/>
      <dgm:t>
        <a:bodyPr/>
        <a:lstStyle/>
        <a:p>
          <a:endParaRPr lang="en-US"/>
        </a:p>
      </dgm:t>
    </dgm:pt>
    <dgm:pt modelId="{07A6A730-C68D-4B26-93C8-97E08D358EA1}">
      <dgm:prSet/>
      <dgm:spPr/>
      <dgm:t>
        <a:bodyPr/>
        <a:lstStyle/>
        <a:p>
          <a:r>
            <a:rPr lang="en-US"/>
            <a:t>For the sake of the fundamental dignity of every human person, we must strive to find alternative solutions to detention for those who enter a country without authorisation.</a:t>
          </a:r>
        </a:p>
      </dgm:t>
    </dgm:pt>
    <dgm:pt modelId="{52B18EA0-D567-4583-A7EC-E7505B20DA7F}" type="parTrans" cxnId="{8F53DDBB-0E41-478B-8012-03076A0F8429}">
      <dgm:prSet/>
      <dgm:spPr/>
      <dgm:t>
        <a:bodyPr/>
        <a:lstStyle/>
        <a:p>
          <a:endParaRPr lang="en-US"/>
        </a:p>
      </dgm:t>
    </dgm:pt>
    <dgm:pt modelId="{6CDBDABC-C531-4CF5-AD23-204A7CFC6A46}" type="sibTrans" cxnId="{8F53DDBB-0E41-478B-8012-03076A0F8429}">
      <dgm:prSet/>
      <dgm:spPr/>
      <dgm:t>
        <a:bodyPr/>
        <a:lstStyle/>
        <a:p>
          <a:endParaRPr lang="en-US"/>
        </a:p>
      </dgm:t>
    </dgm:pt>
    <dgm:pt modelId="{86DC370D-60B1-4226-8DC0-01364380405F}">
      <dgm:prSet/>
      <dgm:spPr/>
      <dgm:t>
        <a:bodyPr/>
        <a:lstStyle/>
        <a:p>
          <a:r>
            <a:rPr lang="en-US"/>
            <a:t>Welcoming is also a way of fighting the merchants of human flesh.</a:t>
          </a:r>
        </a:p>
      </dgm:t>
    </dgm:pt>
    <dgm:pt modelId="{516ED4D5-DD15-409B-812D-246B863FB6C4}" type="parTrans" cxnId="{33774EA9-A7C3-44D7-8858-773A8B0F08FE}">
      <dgm:prSet/>
      <dgm:spPr/>
      <dgm:t>
        <a:bodyPr/>
        <a:lstStyle/>
        <a:p>
          <a:endParaRPr lang="en-US"/>
        </a:p>
      </dgm:t>
    </dgm:pt>
    <dgm:pt modelId="{D11E55E7-30E4-4B2D-B266-0F8F1502E724}" type="sibTrans" cxnId="{33774EA9-A7C3-44D7-8858-773A8B0F08FE}">
      <dgm:prSet/>
      <dgm:spPr/>
      <dgm:t>
        <a:bodyPr/>
        <a:lstStyle/>
        <a:p>
          <a:endParaRPr lang="en-US"/>
        </a:p>
      </dgm:t>
    </dgm:pt>
    <dgm:pt modelId="{D9C735DC-668E-43B8-9337-040854DFFB89}" type="pres">
      <dgm:prSet presAssocID="{0740B1B4-FC41-48CE-A1D6-43C70F096F7C}" presName="linear" presStyleCnt="0">
        <dgm:presLayoutVars>
          <dgm:animLvl val="lvl"/>
          <dgm:resizeHandles val="exact"/>
        </dgm:presLayoutVars>
      </dgm:prSet>
      <dgm:spPr/>
      <dgm:t>
        <a:bodyPr/>
        <a:lstStyle/>
        <a:p>
          <a:endParaRPr lang="en-US"/>
        </a:p>
      </dgm:t>
    </dgm:pt>
    <dgm:pt modelId="{2AE0DEE7-38EA-45F0-A3C7-657CBDCF67BB}" type="pres">
      <dgm:prSet presAssocID="{279EF3A6-7D99-4553-8818-7336E5550711}" presName="parentText" presStyleLbl="node1" presStyleIdx="0" presStyleCnt="4">
        <dgm:presLayoutVars>
          <dgm:chMax val="0"/>
          <dgm:bulletEnabled val="1"/>
        </dgm:presLayoutVars>
      </dgm:prSet>
      <dgm:spPr/>
      <dgm:t>
        <a:bodyPr/>
        <a:lstStyle/>
        <a:p>
          <a:endParaRPr lang="en-US"/>
        </a:p>
      </dgm:t>
    </dgm:pt>
    <dgm:pt modelId="{3B14ADD1-4C2B-46A4-ACE7-A9D3E31BDF2B}" type="pres">
      <dgm:prSet presAssocID="{3F634089-749E-444F-8C5C-FAA1632372FD}" presName="spacer" presStyleCnt="0"/>
      <dgm:spPr/>
    </dgm:pt>
    <dgm:pt modelId="{FAE01FE2-978A-4444-9A8A-5C8DBE2F81D5}" type="pres">
      <dgm:prSet presAssocID="{D0707767-A4A2-437E-AF21-67ACB211CBAC}" presName="parentText" presStyleLbl="node1" presStyleIdx="1" presStyleCnt="4">
        <dgm:presLayoutVars>
          <dgm:chMax val="0"/>
          <dgm:bulletEnabled val="1"/>
        </dgm:presLayoutVars>
      </dgm:prSet>
      <dgm:spPr/>
      <dgm:t>
        <a:bodyPr/>
        <a:lstStyle/>
        <a:p>
          <a:endParaRPr lang="en-US"/>
        </a:p>
      </dgm:t>
    </dgm:pt>
    <dgm:pt modelId="{DD8817DF-F60F-4312-BC6A-607EE372C1E1}" type="pres">
      <dgm:prSet presAssocID="{182B0FD8-718D-4C41-BBA4-4F0E4F616154}" presName="spacer" presStyleCnt="0"/>
      <dgm:spPr/>
    </dgm:pt>
    <dgm:pt modelId="{7E61A988-8CAC-4CAF-95D7-764A1A87BD0F}" type="pres">
      <dgm:prSet presAssocID="{07A6A730-C68D-4B26-93C8-97E08D358EA1}" presName="parentText" presStyleLbl="node1" presStyleIdx="2" presStyleCnt="4">
        <dgm:presLayoutVars>
          <dgm:chMax val="0"/>
          <dgm:bulletEnabled val="1"/>
        </dgm:presLayoutVars>
      </dgm:prSet>
      <dgm:spPr/>
      <dgm:t>
        <a:bodyPr/>
        <a:lstStyle/>
        <a:p>
          <a:endParaRPr lang="en-US"/>
        </a:p>
      </dgm:t>
    </dgm:pt>
    <dgm:pt modelId="{1AE67AB9-E1DB-4037-9032-D383D591A861}" type="pres">
      <dgm:prSet presAssocID="{6CDBDABC-C531-4CF5-AD23-204A7CFC6A46}" presName="spacer" presStyleCnt="0"/>
      <dgm:spPr/>
    </dgm:pt>
    <dgm:pt modelId="{0DD9C8B3-546D-450D-85BA-898437A9FA21}" type="pres">
      <dgm:prSet presAssocID="{86DC370D-60B1-4226-8DC0-01364380405F}" presName="parentText" presStyleLbl="node1" presStyleIdx="3" presStyleCnt="4">
        <dgm:presLayoutVars>
          <dgm:chMax val="0"/>
          <dgm:bulletEnabled val="1"/>
        </dgm:presLayoutVars>
      </dgm:prSet>
      <dgm:spPr/>
      <dgm:t>
        <a:bodyPr/>
        <a:lstStyle/>
        <a:p>
          <a:endParaRPr lang="en-US"/>
        </a:p>
      </dgm:t>
    </dgm:pt>
  </dgm:ptLst>
  <dgm:cxnLst>
    <dgm:cxn modelId="{1388F03B-5697-48A1-AF46-2B8902382F90}" type="presOf" srcId="{0740B1B4-FC41-48CE-A1D6-43C70F096F7C}" destId="{D9C735DC-668E-43B8-9337-040854DFFB89}" srcOrd="0" destOrd="0" presId="urn:microsoft.com/office/officeart/2005/8/layout/vList2"/>
    <dgm:cxn modelId="{33774EA9-A7C3-44D7-8858-773A8B0F08FE}" srcId="{0740B1B4-FC41-48CE-A1D6-43C70F096F7C}" destId="{86DC370D-60B1-4226-8DC0-01364380405F}" srcOrd="3" destOrd="0" parTransId="{516ED4D5-DD15-409B-812D-246B863FB6C4}" sibTransId="{D11E55E7-30E4-4B2D-B266-0F8F1502E724}"/>
    <dgm:cxn modelId="{384BEF5D-5A04-4A80-9F93-5313453CCAC5}" srcId="{0740B1B4-FC41-48CE-A1D6-43C70F096F7C}" destId="{279EF3A6-7D99-4553-8818-7336E5550711}" srcOrd="0" destOrd="0" parTransId="{AF3EA347-F62B-4D55-8012-E5C8AC98DCEF}" sibTransId="{3F634089-749E-444F-8C5C-FAA1632372FD}"/>
    <dgm:cxn modelId="{19664C44-97F6-4D4C-9A2A-049C1CAC5721}" type="presOf" srcId="{07A6A730-C68D-4B26-93C8-97E08D358EA1}" destId="{7E61A988-8CAC-4CAF-95D7-764A1A87BD0F}" srcOrd="0" destOrd="0" presId="urn:microsoft.com/office/officeart/2005/8/layout/vList2"/>
    <dgm:cxn modelId="{7132D6D4-DBFA-478C-8A8A-49ECEE536358}" type="presOf" srcId="{279EF3A6-7D99-4553-8818-7336E5550711}" destId="{2AE0DEE7-38EA-45F0-A3C7-657CBDCF67BB}" srcOrd="0" destOrd="0" presId="urn:microsoft.com/office/officeart/2005/8/layout/vList2"/>
    <dgm:cxn modelId="{8F53DDBB-0E41-478B-8012-03076A0F8429}" srcId="{0740B1B4-FC41-48CE-A1D6-43C70F096F7C}" destId="{07A6A730-C68D-4B26-93C8-97E08D358EA1}" srcOrd="2" destOrd="0" parTransId="{52B18EA0-D567-4583-A7EC-E7505B20DA7F}" sibTransId="{6CDBDABC-C531-4CF5-AD23-204A7CFC6A46}"/>
    <dgm:cxn modelId="{C0BEF5E1-302B-41BC-AB13-AD9E74E2F856}" type="presOf" srcId="{86DC370D-60B1-4226-8DC0-01364380405F}" destId="{0DD9C8B3-546D-450D-85BA-898437A9FA21}" srcOrd="0" destOrd="0" presId="urn:microsoft.com/office/officeart/2005/8/layout/vList2"/>
    <dgm:cxn modelId="{9AEDDEFB-814E-4AB9-B2AD-2286A848ED91}" srcId="{0740B1B4-FC41-48CE-A1D6-43C70F096F7C}" destId="{D0707767-A4A2-437E-AF21-67ACB211CBAC}" srcOrd="1" destOrd="0" parTransId="{FC6D31FB-701D-4688-A667-807A7D0880F2}" sibTransId="{182B0FD8-718D-4C41-BBA4-4F0E4F616154}"/>
    <dgm:cxn modelId="{451A384C-E021-42FB-86FC-93E22ED9D37A}" type="presOf" srcId="{D0707767-A4A2-437E-AF21-67ACB211CBAC}" destId="{FAE01FE2-978A-4444-9A8A-5C8DBE2F81D5}" srcOrd="0" destOrd="0" presId="urn:microsoft.com/office/officeart/2005/8/layout/vList2"/>
    <dgm:cxn modelId="{C088D111-3F6F-4C29-8EBF-9BC217B7CA5C}" type="presParOf" srcId="{D9C735DC-668E-43B8-9337-040854DFFB89}" destId="{2AE0DEE7-38EA-45F0-A3C7-657CBDCF67BB}" srcOrd="0" destOrd="0" presId="urn:microsoft.com/office/officeart/2005/8/layout/vList2"/>
    <dgm:cxn modelId="{B4AC6E2F-3659-4A97-BD65-7132B5B081DE}" type="presParOf" srcId="{D9C735DC-668E-43B8-9337-040854DFFB89}" destId="{3B14ADD1-4C2B-46A4-ACE7-A9D3E31BDF2B}" srcOrd="1" destOrd="0" presId="urn:microsoft.com/office/officeart/2005/8/layout/vList2"/>
    <dgm:cxn modelId="{313B0BBF-B5BD-48D7-A063-0A669C3298F6}" type="presParOf" srcId="{D9C735DC-668E-43B8-9337-040854DFFB89}" destId="{FAE01FE2-978A-4444-9A8A-5C8DBE2F81D5}" srcOrd="2" destOrd="0" presId="urn:microsoft.com/office/officeart/2005/8/layout/vList2"/>
    <dgm:cxn modelId="{E5E8FFAE-2AAE-4BE6-B00F-903DE329F379}" type="presParOf" srcId="{D9C735DC-668E-43B8-9337-040854DFFB89}" destId="{DD8817DF-F60F-4312-BC6A-607EE372C1E1}" srcOrd="3" destOrd="0" presId="urn:microsoft.com/office/officeart/2005/8/layout/vList2"/>
    <dgm:cxn modelId="{C6DAEE26-D0C9-46F4-A19A-8CC5E598E673}" type="presParOf" srcId="{D9C735DC-668E-43B8-9337-040854DFFB89}" destId="{7E61A988-8CAC-4CAF-95D7-764A1A87BD0F}" srcOrd="4" destOrd="0" presId="urn:microsoft.com/office/officeart/2005/8/layout/vList2"/>
    <dgm:cxn modelId="{DCA07B24-734B-4EBD-BAF0-81947F463902}" type="presParOf" srcId="{D9C735DC-668E-43B8-9337-040854DFFB89}" destId="{1AE67AB9-E1DB-4037-9032-D383D591A861}" srcOrd="5" destOrd="0" presId="urn:microsoft.com/office/officeart/2005/8/layout/vList2"/>
    <dgm:cxn modelId="{52B6A36E-8BE3-4072-A4E6-0363BB8BF9AE}" type="presParOf" srcId="{D9C735DC-668E-43B8-9337-040854DFFB89}" destId="{0DD9C8B3-546D-450D-85BA-898437A9FA2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26DE133-5A72-4655-AAA9-C00DCC9C255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D5E5601-E6BD-46EC-8ED9-56C73D2698DD}">
      <dgm:prSet/>
      <dgm:spPr/>
      <dgm:t>
        <a:bodyPr/>
        <a:lstStyle/>
        <a:p>
          <a:r>
            <a:rPr lang="en-US"/>
            <a:t>The second verb – protecting – may be understood as a series of steps intended to defend the rights and dignity of migrants and refugees, independent of their legal status.</a:t>
          </a:r>
        </a:p>
      </dgm:t>
    </dgm:pt>
    <dgm:pt modelId="{32AEFA54-87E0-4AF8-AC17-52B627F4A7C7}" type="parTrans" cxnId="{13AE71F7-3B6B-4038-BBE9-AF0E84209A7C}">
      <dgm:prSet/>
      <dgm:spPr/>
      <dgm:t>
        <a:bodyPr/>
        <a:lstStyle/>
        <a:p>
          <a:endParaRPr lang="en-US"/>
        </a:p>
      </dgm:t>
    </dgm:pt>
    <dgm:pt modelId="{4395BF52-72D0-4253-8A8C-61AD6388ED9E}" type="sibTrans" cxnId="{13AE71F7-3B6B-4038-BBE9-AF0E84209A7C}">
      <dgm:prSet/>
      <dgm:spPr/>
      <dgm:t>
        <a:bodyPr/>
        <a:lstStyle/>
        <a:p>
          <a:endParaRPr lang="en-US"/>
        </a:p>
      </dgm:t>
    </dgm:pt>
    <dgm:pt modelId="{FB0DBCA7-0D11-4074-8CE9-5D99A7218264}">
      <dgm:prSet/>
      <dgm:spPr/>
      <dgm:t>
        <a:bodyPr/>
        <a:lstStyle/>
        <a:p>
          <a:r>
            <a:rPr lang="en-US"/>
            <a:t>Such protection begins </a:t>
          </a:r>
          <a:r>
            <a:rPr lang="en-US" b="1"/>
            <a:t>in the country of origin</a:t>
          </a:r>
          <a:r>
            <a:rPr lang="en-US"/>
            <a:t>, and consists in offering reliable and verified information before departure, and in providing safety from illegal recruitment practices.  </a:t>
          </a:r>
        </a:p>
      </dgm:t>
    </dgm:pt>
    <dgm:pt modelId="{49BD132C-E013-486C-87E0-083222D693FA}" type="parTrans" cxnId="{5FFA4055-C2C9-4EDE-9069-EA5AA6B81113}">
      <dgm:prSet/>
      <dgm:spPr/>
      <dgm:t>
        <a:bodyPr/>
        <a:lstStyle/>
        <a:p>
          <a:endParaRPr lang="en-US"/>
        </a:p>
      </dgm:t>
    </dgm:pt>
    <dgm:pt modelId="{FDAC310F-F096-45AB-9588-EEC8A6DCEA7F}" type="sibTrans" cxnId="{5FFA4055-C2C9-4EDE-9069-EA5AA6B81113}">
      <dgm:prSet/>
      <dgm:spPr/>
      <dgm:t>
        <a:bodyPr/>
        <a:lstStyle/>
        <a:p>
          <a:endParaRPr lang="en-US"/>
        </a:p>
      </dgm:t>
    </dgm:pt>
    <dgm:pt modelId="{FB8F2A86-7EB7-408F-89E2-CFB4D407A469}">
      <dgm:prSet/>
      <dgm:spPr/>
      <dgm:t>
        <a:bodyPr/>
        <a:lstStyle/>
        <a:p>
          <a:r>
            <a:rPr lang="en-US"/>
            <a:t>This must be ongoing, as far as possible, </a:t>
          </a:r>
          <a:r>
            <a:rPr lang="en-US" b="1"/>
            <a:t>in the country of migration</a:t>
          </a:r>
          <a:r>
            <a:rPr lang="en-US"/>
            <a:t>, guaranteeing them adequate consular assistance, the right to personally retain their identity documents at all times, fair access to justice, the possibility of opening a personal bank account, and a minimum sufficient to live on.  </a:t>
          </a:r>
        </a:p>
      </dgm:t>
    </dgm:pt>
    <dgm:pt modelId="{A1112B62-4C6A-4063-B889-2A8924E7299C}" type="parTrans" cxnId="{6B50144A-0BB7-488B-8609-1C21F5880F12}">
      <dgm:prSet/>
      <dgm:spPr/>
      <dgm:t>
        <a:bodyPr/>
        <a:lstStyle/>
        <a:p>
          <a:endParaRPr lang="en-US"/>
        </a:p>
      </dgm:t>
    </dgm:pt>
    <dgm:pt modelId="{1F3D9347-D5B9-4C23-A6ED-0CE64F49D985}" type="sibTrans" cxnId="{6B50144A-0BB7-488B-8609-1C21F5880F12}">
      <dgm:prSet/>
      <dgm:spPr/>
      <dgm:t>
        <a:bodyPr/>
        <a:lstStyle/>
        <a:p>
          <a:endParaRPr lang="en-US"/>
        </a:p>
      </dgm:t>
    </dgm:pt>
    <dgm:pt modelId="{0D7DE592-DAC3-4A07-AAFF-EEB1816F56F7}">
      <dgm:prSet/>
      <dgm:spPr/>
      <dgm:t>
        <a:bodyPr/>
        <a:lstStyle/>
        <a:p>
          <a:r>
            <a:rPr lang="en-US"/>
            <a:t>When duly recognised and valued, the potential and </a:t>
          </a:r>
          <a:r>
            <a:rPr lang="en-US" b="1"/>
            <a:t>skills of migrants</a:t>
          </a:r>
          <a:r>
            <a:rPr lang="en-US"/>
            <a:t>, asylum seekers and refugees are a true resource for the communities that welcome them.  This is why I hope that, in countries of arrival, migrants may be offered freedom of movement, work opportunities, and access to means of communication, out of respect for their dignity.</a:t>
          </a:r>
        </a:p>
      </dgm:t>
    </dgm:pt>
    <dgm:pt modelId="{DC12BBC7-0DF8-4AE8-B24B-31E25EF2E483}" type="parTrans" cxnId="{2F88535E-F532-4156-98E4-176B9D20FA75}">
      <dgm:prSet/>
      <dgm:spPr/>
      <dgm:t>
        <a:bodyPr/>
        <a:lstStyle/>
        <a:p>
          <a:endParaRPr lang="en-US"/>
        </a:p>
      </dgm:t>
    </dgm:pt>
    <dgm:pt modelId="{AC7E8371-97F6-4CF8-90FB-6C53681A3AAF}" type="sibTrans" cxnId="{2F88535E-F532-4156-98E4-176B9D20FA75}">
      <dgm:prSet/>
      <dgm:spPr/>
      <dgm:t>
        <a:bodyPr/>
        <a:lstStyle/>
        <a:p>
          <a:endParaRPr lang="en-US"/>
        </a:p>
      </dgm:t>
    </dgm:pt>
    <dgm:pt modelId="{D3A53D08-51FB-4B69-9AE3-45BBF58ADA88}" type="pres">
      <dgm:prSet presAssocID="{C26DE133-5A72-4655-AAA9-C00DCC9C2554}" presName="linear" presStyleCnt="0">
        <dgm:presLayoutVars>
          <dgm:animLvl val="lvl"/>
          <dgm:resizeHandles val="exact"/>
        </dgm:presLayoutVars>
      </dgm:prSet>
      <dgm:spPr/>
      <dgm:t>
        <a:bodyPr/>
        <a:lstStyle/>
        <a:p>
          <a:endParaRPr lang="en-US"/>
        </a:p>
      </dgm:t>
    </dgm:pt>
    <dgm:pt modelId="{841C3F46-4B21-4322-8F20-FBDA28F20D4E}" type="pres">
      <dgm:prSet presAssocID="{8D5E5601-E6BD-46EC-8ED9-56C73D2698DD}" presName="parentText" presStyleLbl="node1" presStyleIdx="0" presStyleCnt="4">
        <dgm:presLayoutVars>
          <dgm:chMax val="0"/>
          <dgm:bulletEnabled val="1"/>
        </dgm:presLayoutVars>
      </dgm:prSet>
      <dgm:spPr/>
      <dgm:t>
        <a:bodyPr/>
        <a:lstStyle/>
        <a:p>
          <a:endParaRPr lang="en-US"/>
        </a:p>
      </dgm:t>
    </dgm:pt>
    <dgm:pt modelId="{F9B880A5-1BBA-45DE-ADD8-587BEDE008B5}" type="pres">
      <dgm:prSet presAssocID="{4395BF52-72D0-4253-8A8C-61AD6388ED9E}" presName="spacer" presStyleCnt="0"/>
      <dgm:spPr/>
    </dgm:pt>
    <dgm:pt modelId="{73ED3829-85EE-4D68-99D8-157892710122}" type="pres">
      <dgm:prSet presAssocID="{FB0DBCA7-0D11-4074-8CE9-5D99A7218264}" presName="parentText" presStyleLbl="node1" presStyleIdx="1" presStyleCnt="4">
        <dgm:presLayoutVars>
          <dgm:chMax val="0"/>
          <dgm:bulletEnabled val="1"/>
        </dgm:presLayoutVars>
      </dgm:prSet>
      <dgm:spPr/>
      <dgm:t>
        <a:bodyPr/>
        <a:lstStyle/>
        <a:p>
          <a:endParaRPr lang="en-US"/>
        </a:p>
      </dgm:t>
    </dgm:pt>
    <dgm:pt modelId="{38CFFF3A-3317-4AA1-9FFB-C37D53F0C428}" type="pres">
      <dgm:prSet presAssocID="{FDAC310F-F096-45AB-9588-EEC8A6DCEA7F}" presName="spacer" presStyleCnt="0"/>
      <dgm:spPr/>
    </dgm:pt>
    <dgm:pt modelId="{AE6747F6-B14B-416E-B9E8-6995456E8D07}" type="pres">
      <dgm:prSet presAssocID="{FB8F2A86-7EB7-408F-89E2-CFB4D407A469}" presName="parentText" presStyleLbl="node1" presStyleIdx="2" presStyleCnt="4">
        <dgm:presLayoutVars>
          <dgm:chMax val="0"/>
          <dgm:bulletEnabled val="1"/>
        </dgm:presLayoutVars>
      </dgm:prSet>
      <dgm:spPr/>
      <dgm:t>
        <a:bodyPr/>
        <a:lstStyle/>
        <a:p>
          <a:endParaRPr lang="en-US"/>
        </a:p>
      </dgm:t>
    </dgm:pt>
    <dgm:pt modelId="{9EF573C4-7C9C-4FF0-B7FA-DDFB6CC77462}" type="pres">
      <dgm:prSet presAssocID="{1F3D9347-D5B9-4C23-A6ED-0CE64F49D985}" presName="spacer" presStyleCnt="0"/>
      <dgm:spPr/>
    </dgm:pt>
    <dgm:pt modelId="{0526C4FE-2011-4A25-8C6D-CBF1E9D3FC1B}" type="pres">
      <dgm:prSet presAssocID="{0D7DE592-DAC3-4A07-AAFF-EEB1816F56F7}" presName="parentText" presStyleLbl="node1" presStyleIdx="3" presStyleCnt="4">
        <dgm:presLayoutVars>
          <dgm:chMax val="0"/>
          <dgm:bulletEnabled val="1"/>
        </dgm:presLayoutVars>
      </dgm:prSet>
      <dgm:spPr/>
      <dgm:t>
        <a:bodyPr/>
        <a:lstStyle/>
        <a:p>
          <a:endParaRPr lang="en-US"/>
        </a:p>
      </dgm:t>
    </dgm:pt>
  </dgm:ptLst>
  <dgm:cxnLst>
    <dgm:cxn modelId="{863CA14F-BCAC-4FF2-B66B-3A5F11983D9F}" type="presOf" srcId="{FB8F2A86-7EB7-408F-89E2-CFB4D407A469}" destId="{AE6747F6-B14B-416E-B9E8-6995456E8D07}" srcOrd="0" destOrd="0" presId="urn:microsoft.com/office/officeart/2005/8/layout/vList2"/>
    <dgm:cxn modelId="{13AE71F7-3B6B-4038-BBE9-AF0E84209A7C}" srcId="{C26DE133-5A72-4655-AAA9-C00DCC9C2554}" destId="{8D5E5601-E6BD-46EC-8ED9-56C73D2698DD}" srcOrd="0" destOrd="0" parTransId="{32AEFA54-87E0-4AF8-AC17-52B627F4A7C7}" sibTransId="{4395BF52-72D0-4253-8A8C-61AD6388ED9E}"/>
    <dgm:cxn modelId="{7022418F-9B56-4EBB-B562-C1DD509B2ACA}" type="presOf" srcId="{0D7DE592-DAC3-4A07-AAFF-EEB1816F56F7}" destId="{0526C4FE-2011-4A25-8C6D-CBF1E9D3FC1B}" srcOrd="0" destOrd="0" presId="urn:microsoft.com/office/officeart/2005/8/layout/vList2"/>
    <dgm:cxn modelId="{2F88535E-F532-4156-98E4-176B9D20FA75}" srcId="{C26DE133-5A72-4655-AAA9-C00DCC9C2554}" destId="{0D7DE592-DAC3-4A07-AAFF-EEB1816F56F7}" srcOrd="3" destOrd="0" parTransId="{DC12BBC7-0DF8-4AE8-B24B-31E25EF2E483}" sibTransId="{AC7E8371-97F6-4CF8-90FB-6C53681A3AAF}"/>
    <dgm:cxn modelId="{59681009-9715-484F-B2D7-C16F7542DAFF}" type="presOf" srcId="{8D5E5601-E6BD-46EC-8ED9-56C73D2698DD}" destId="{841C3F46-4B21-4322-8F20-FBDA28F20D4E}" srcOrd="0" destOrd="0" presId="urn:microsoft.com/office/officeart/2005/8/layout/vList2"/>
    <dgm:cxn modelId="{6B50144A-0BB7-488B-8609-1C21F5880F12}" srcId="{C26DE133-5A72-4655-AAA9-C00DCC9C2554}" destId="{FB8F2A86-7EB7-408F-89E2-CFB4D407A469}" srcOrd="2" destOrd="0" parTransId="{A1112B62-4C6A-4063-B889-2A8924E7299C}" sibTransId="{1F3D9347-D5B9-4C23-A6ED-0CE64F49D985}"/>
    <dgm:cxn modelId="{82C7114C-CB32-4D82-8D09-01180CBAE341}" type="presOf" srcId="{FB0DBCA7-0D11-4074-8CE9-5D99A7218264}" destId="{73ED3829-85EE-4D68-99D8-157892710122}" srcOrd="0" destOrd="0" presId="urn:microsoft.com/office/officeart/2005/8/layout/vList2"/>
    <dgm:cxn modelId="{1F54F02B-D4C4-4FB1-A0B1-20E4984CB5DC}" type="presOf" srcId="{C26DE133-5A72-4655-AAA9-C00DCC9C2554}" destId="{D3A53D08-51FB-4B69-9AE3-45BBF58ADA88}" srcOrd="0" destOrd="0" presId="urn:microsoft.com/office/officeart/2005/8/layout/vList2"/>
    <dgm:cxn modelId="{5FFA4055-C2C9-4EDE-9069-EA5AA6B81113}" srcId="{C26DE133-5A72-4655-AAA9-C00DCC9C2554}" destId="{FB0DBCA7-0D11-4074-8CE9-5D99A7218264}" srcOrd="1" destOrd="0" parTransId="{49BD132C-E013-486C-87E0-083222D693FA}" sibTransId="{FDAC310F-F096-45AB-9588-EEC8A6DCEA7F}"/>
    <dgm:cxn modelId="{CD25896E-89C6-4E90-B35E-D5D441C3BD8A}" type="presParOf" srcId="{D3A53D08-51FB-4B69-9AE3-45BBF58ADA88}" destId="{841C3F46-4B21-4322-8F20-FBDA28F20D4E}" srcOrd="0" destOrd="0" presId="urn:microsoft.com/office/officeart/2005/8/layout/vList2"/>
    <dgm:cxn modelId="{587A97CF-A4DB-4DBA-89C7-AE38372DCC5D}" type="presParOf" srcId="{D3A53D08-51FB-4B69-9AE3-45BBF58ADA88}" destId="{F9B880A5-1BBA-45DE-ADD8-587BEDE008B5}" srcOrd="1" destOrd="0" presId="urn:microsoft.com/office/officeart/2005/8/layout/vList2"/>
    <dgm:cxn modelId="{62946974-2530-4D49-A1A2-6BC623771477}" type="presParOf" srcId="{D3A53D08-51FB-4B69-9AE3-45BBF58ADA88}" destId="{73ED3829-85EE-4D68-99D8-157892710122}" srcOrd="2" destOrd="0" presId="urn:microsoft.com/office/officeart/2005/8/layout/vList2"/>
    <dgm:cxn modelId="{824BDBFB-3D83-4F81-A17C-5D2E9C164FE5}" type="presParOf" srcId="{D3A53D08-51FB-4B69-9AE3-45BBF58ADA88}" destId="{38CFFF3A-3317-4AA1-9FFB-C37D53F0C428}" srcOrd="3" destOrd="0" presId="urn:microsoft.com/office/officeart/2005/8/layout/vList2"/>
    <dgm:cxn modelId="{824B7ED7-9968-474C-9D8B-67497014D9DF}" type="presParOf" srcId="{D3A53D08-51FB-4B69-9AE3-45BBF58ADA88}" destId="{AE6747F6-B14B-416E-B9E8-6995456E8D07}" srcOrd="4" destOrd="0" presId="urn:microsoft.com/office/officeart/2005/8/layout/vList2"/>
    <dgm:cxn modelId="{94EB8CCA-EC3D-4A5D-AA59-9A792B6B0A57}" type="presParOf" srcId="{D3A53D08-51FB-4B69-9AE3-45BBF58ADA88}" destId="{9EF573C4-7C9C-4FF0-B7FA-DDFB6CC77462}" srcOrd="5" destOrd="0" presId="urn:microsoft.com/office/officeart/2005/8/layout/vList2"/>
    <dgm:cxn modelId="{BE454768-D17F-441E-A607-D1CCFE197CCD}" type="presParOf" srcId="{D3A53D08-51FB-4B69-9AE3-45BBF58ADA88}" destId="{0526C4FE-2011-4A25-8C6D-CBF1E9D3FC1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EF8385-BCA0-4710-ACDA-FB5DC2440AB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7FFCD8B-F115-4B26-B57F-A05417C562AB}">
      <dgm:prSet/>
      <dgm:spPr/>
      <dgm:t>
        <a:bodyPr/>
        <a:lstStyle/>
        <a:p>
          <a:r>
            <a:rPr lang="en-US"/>
            <a:t>For those who decide to return to their homeland, I want to emphasise the need to develop social and professional reintegration programmes. </a:t>
          </a:r>
        </a:p>
      </dgm:t>
    </dgm:pt>
    <dgm:pt modelId="{7F22607C-1541-4CA8-9CF3-49B034822D3D}" type="parTrans" cxnId="{C8E35B08-DC31-493B-A4CD-E40180C38EAB}">
      <dgm:prSet/>
      <dgm:spPr/>
      <dgm:t>
        <a:bodyPr/>
        <a:lstStyle/>
        <a:p>
          <a:endParaRPr lang="en-US"/>
        </a:p>
      </dgm:t>
    </dgm:pt>
    <dgm:pt modelId="{2102800A-3C4D-4B3D-8D4F-A0BE8B8FE71C}" type="sibTrans" cxnId="{C8E35B08-DC31-493B-A4CD-E40180C38EAB}">
      <dgm:prSet/>
      <dgm:spPr/>
      <dgm:t>
        <a:bodyPr/>
        <a:lstStyle/>
        <a:p>
          <a:endParaRPr lang="en-US"/>
        </a:p>
      </dgm:t>
    </dgm:pt>
    <dgm:pt modelId="{B5EF3140-9603-4DEC-8AE2-829511010E77}">
      <dgm:prSet/>
      <dgm:spPr/>
      <dgm:t>
        <a:bodyPr/>
        <a:lstStyle/>
        <a:p>
          <a:r>
            <a:rPr lang="en-US"/>
            <a:t>The International Convention on the Rights of the Child provides a universal legal basis for the protection of underage migrants.  They must be spared any form of detention related to migratory status, and must be guaranteed regular access to primary and secondary education.  Equally, when they come of age they must be guaranteed the right to remain and to enjoy the possibility of continuing their studies.  Temporary custody or foster programmes should be provided for unaccompanied minors and minors separated from their families. </a:t>
          </a:r>
        </a:p>
      </dgm:t>
    </dgm:pt>
    <dgm:pt modelId="{AA699E2A-803D-4BF4-B15D-BB2BAEB06A6E}" type="parTrans" cxnId="{87BA6532-F31F-406F-A2C7-63FB334641FA}">
      <dgm:prSet/>
      <dgm:spPr/>
      <dgm:t>
        <a:bodyPr/>
        <a:lstStyle/>
        <a:p>
          <a:endParaRPr lang="en-US"/>
        </a:p>
      </dgm:t>
    </dgm:pt>
    <dgm:pt modelId="{1F3FBC3C-F211-4B54-BADF-16439C971170}" type="sibTrans" cxnId="{87BA6532-F31F-406F-A2C7-63FB334641FA}">
      <dgm:prSet/>
      <dgm:spPr/>
      <dgm:t>
        <a:bodyPr/>
        <a:lstStyle/>
        <a:p>
          <a:endParaRPr lang="en-US"/>
        </a:p>
      </dgm:t>
    </dgm:pt>
    <dgm:pt modelId="{D4660A8E-41EB-40B2-BD37-9400758CA5E9}">
      <dgm:prSet/>
      <dgm:spPr/>
      <dgm:t>
        <a:bodyPr/>
        <a:lstStyle/>
        <a:p>
          <a:r>
            <a:rPr lang="en-US"/>
            <a:t>The universal right to a nationality should be recognised and duly certified for all children at birth.  The statelessness which migrants and refugees sometimes fall into can easily be avoided with the adoption of “nationality legislation that is in conformity with the fundamental principles of international law”.  </a:t>
          </a:r>
        </a:p>
      </dgm:t>
    </dgm:pt>
    <dgm:pt modelId="{8D2EA132-C8F4-468D-B020-144F5927E172}" type="parTrans" cxnId="{A77E6FE0-35E4-40EF-BEC0-3B589BF59EF3}">
      <dgm:prSet/>
      <dgm:spPr/>
      <dgm:t>
        <a:bodyPr/>
        <a:lstStyle/>
        <a:p>
          <a:endParaRPr lang="en-US"/>
        </a:p>
      </dgm:t>
    </dgm:pt>
    <dgm:pt modelId="{86662F6F-37B1-4266-97F3-7E19BBC46A56}" type="sibTrans" cxnId="{A77E6FE0-35E4-40EF-BEC0-3B589BF59EF3}">
      <dgm:prSet/>
      <dgm:spPr/>
      <dgm:t>
        <a:bodyPr/>
        <a:lstStyle/>
        <a:p>
          <a:endParaRPr lang="en-US"/>
        </a:p>
      </dgm:t>
    </dgm:pt>
    <dgm:pt modelId="{64BA4315-35BA-4DC3-B809-F82A78C141FC}">
      <dgm:prSet/>
      <dgm:spPr/>
      <dgm:t>
        <a:bodyPr/>
        <a:lstStyle/>
        <a:p>
          <a:r>
            <a:rPr lang="en-US"/>
            <a:t>Migratory status should not limit access to national healthcare and pension plans, nor affect the transfer of their contributions if repatriated. </a:t>
          </a:r>
        </a:p>
      </dgm:t>
    </dgm:pt>
    <dgm:pt modelId="{F0DF1CCA-9D66-40B9-8005-14322C889F35}" type="parTrans" cxnId="{D3359388-5166-4135-A720-F1CF6843EFC3}">
      <dgm:prSet/>
      <dgm:spPr/>
      <dgm:t>
        <a:bodyPr/>
        <a:lstStyle/>
        <a:p>
          <a:endParaRPr lang="en-US"/>
        </a:p>
      </dgm:t>
    </dgm:pt>
    <dgm:pt modelId="{94C8F5C9-9EE3-46A9-8C69-215036C632FC}" type="sibTrans" cxnId="{D3359388-5166-4135-A720-F1CF6843EFC3}">
      <dgm:prSet/>
      <dgm:spPr/>
      <dgm:t>
        <a:bodyPr/>
        <a:lstStyle/>
        <a:p>
          <a:endParaRPr lang="en-US"/>
        </a:p>
      </dgm:t>
    </dgm:pt>
    <dgm:pt modelId="{07A0CDCF-9184-4181-8242-C37F240A21C9}" type="pres">
      <dgm:prSet presAssocID="{6CEF8385-BCA0-4710-ACDA-FB5DC2440ABC}" presName="linear" presStyleCnt="0">
        <dgm:presLayoutVars>
          <dgm:animLvl val="lvl"/>
          <dgm:resizeHandles val="exact"/>
        </dgm:presLayoutVars>
      </dgm:prSet>
      <dgm:spPr/>
      <dgm:t>
        <a:bodyPr/>
        <a:lstStyle/>
        <a:p>
          <a:endParaRPr lang="en-US"/>
        </a:p>
      </dgm:t>
    </dgm:pt>
    <dgm:pt modelId="{846ABCCC-546D-43AA-AEFD-822221A96218}" type="pres">
      <dgm:prSet presAssocID="{E7FFCD8B-F115-4B26-B57F-A05417C562AB}" presName="parentText" presStyleLbl="node1" presStyleIdx="0" presStyleCnt="4">
        <dgm:presLayoutVars>
          <dgm:chMax val="0"/>
          <dgm:bulletEnabled val="1"/>
        </dgm:presLayoutVars>
      </dgm:prSet>
      <dgm:spPr/>
      <dgm:t>
        <a:bodyPr/>
        <a:lstStyle/>
        <a:p>
          <a:endParaRPr lang="en-US"/>
        </a:p>
      </dgm:t>
    </dgm:pt>
    <dgm:pt modelId="{1A5149E4-EC35-4FF0-A524-26078492C4E7}" type="pres">
      <dgm:prSet presAssocID="{2102800A-3C4D-4B3D-8D4F-A0BE8B8FE71C}" presName="spacer" presStyleCnt="0"/>
      <dgm:spPr/>
    </dgm:pt>
    <dgm:pt modelId="{8556021E-C045-4281-B5AA-8246E8DB93A1}" type="pres">
      <dgm:prSet presAssocID="{B5EF3140-9603-4DEC-8AE2-829511010E77}" presName="parentText" presStyleLbl="node1" presStyleIdx="1" presStyleCnt="4">
        <dgm:presLayoutVars>
          <dgm:chMax val="0"/>
          <dgm:bulletEnabled val="1"/>
        </dgm:presLayoutVars>
      </dgm:prSet>
      <dgm:spPr/>
      <dgm:t>
        <a:bodyPr/>
        <a:lstStyle/>
        <a:p>
          <a:endParaRPr lang="en-US"/>
        </a:p>
      </dgm:t>
    </dgm:pt>
    <dgm:pt modelId="{00B204EA-4CA6-443B-A410-B710D8AE882D}" type="pres">
      <dgm:prSet presAssocID="{1F3FBC3C-F211-4B54-BADF-16439C971170}" presName="spacer" presStyleCnt="0"/>
      <dgm:spPr/>
    </dgm:pt>
    <dgm:pt modelId="{F081C168-21F9-4C96-A1B2-1F5ED922204F}" type="pres">
      <dgm:prSet presAssocID="{D4660A8E-41EB-40B2-BD37-9400758CA5E9}" presName="parentText" presStyleLbl="node1" presStyleIdx="2" presStyleCnt="4">
        <dgm:presLayoutVars>
          <dgm:chMax val="0"/>
          <dgm:bulletEnabled val="1"/>
        </dgm:presLayoutVars>
      </dgm:prSet>
      <dgm:spPr/>
      <dgm:t>
        <a:bodyPr/>
        <a:lstStyle/>
        <a:p>
          <a:endParaRPr lang="en-US"/>
        </a:p>
      </dgm:t>
    </dgm:pt>
    <dgm:pt modelId="{38F08DF5-6ACB-444E-A9E2-2FF2D82CEA98}" type="pres">
      <dgm:prSet presAssocID="{86662F6F-37B1-4266-97F3-7E19BBC46A56}" presName="spacer" presStyleCnt="0"/>
      <dgm:spPr/>
    </dgm:pt>
    <dgm:pt modelId="{55804906-07FD-44C4-9CB3-2A8A0698446D}" type="pres">
      <dgm:prSet presAssocID="{64BA4315-35BA-4DC3-B809-F82A78C141FC}" presName="parentText" presStyleLbl="node1" presStyleIdx="3" presStyleCnt="4">
        <dgm:presLayoutVars>
          <dgm:chMax val="0"/>
          <dgm:bulletEnabled val="1"/>
        </dgm:presLayoutVars>
      </dgm:prSet>
      <dgm:spPr/>
      <dgm:t>
        <a:bodyPr/>
        <a:lstStyle/>
        <a:p>
          <a:endParaRPr lang="en-US"/>
        </a:p>
      </dgm:t>
    </dgm:pt>
  </dgm:ptLst>
  <dgm:cxnLst>
    <dgm:cxn modelId="{D3359388-5166-4135-A720-F1CF6843EFC3}" srcId="{6CEF8385-BCA0-4710-ACDA-FB5DC2440ABC}" destId="{64BA4315-35BA-4DC3-B809-F82A78C141FC}" srcOrd="3" destOrd="0" parTransId="{F0DF1CCA-9D66-40B9-8005-14322C889F35}" sibTransId="{94C8F5C9-9EE3-46A9-8C69-215036C632FC}"/>
    <dgm:cxn modelId="{D161AF83-5E80-468B-A3EF-55D2853C7481}" type="presOf" srcId="{64BA4315-35BA-4DC3-B809-F82A78C141FC}" destId="{55804906-07FD-44C4-9CB3-2A8A0698446D}" srcOrd="0" destOrd="0" presId="urn:microsoft.com/office/officeart/2005/8/layout/vList2"/>
    <dgm:cxn modelId="{AE20AAEA-DF7E-47BB-9EAB-B0BE4920C9A9}" type="presOf" srcId="{D4660A8E-41EB-40B2-BD37-9400758CA5E9}" destId="{F081C168-21F9-4C96-A1B2-1F5ED922204F}" srcOrd="0" destOrd="0" presId="urn:microsoft.com/office/officeart/2005/8/layout/vList2"/>
    <dgm:cxn modelId="{24D6853B-7F06-4594-8D4E-4DA140D8825E}" type="presOf" srcId="{6CEF8385-BCA0-4710-ACDA-FB5DC2440ABC}" destId="{07A0CDCF-9184-4181-8242-C37F240A21C9}" srcOrd="0" destOrd="0" presId="urn:microsoft.com/office/officeart/2005/8/layout/vList2"/>
    <dgm:cxn modelId="{87BA6532-F31F-406F-A2C7-63FB334641FA}" srcId="{6CEF8385-BCA0-4710-ACDA-FB5DC2440ABC}" destId="{B5EF3140-9603-4DEC-8AE2-829511010E77}" srcOrd="1" destOrd="0" parTransId="{AA699E2A-803D-4BF4-B15D-BB2BAEB06A6E}" sibTransId="{1F3FBC3C-F211-4B54-BADF-16439C971170}"/>
    <dgm:cxn modelId="{A77E6FE0-35E4-40EF-BEC0-3B589BF59EF3}" srcId="{6CEF8385-BCA0-4710-ACDA-FB5DC2440ABC}" destId="{D4660A8E-41EB-40B2-BD37-9400758CA5E9}" srcOrd="2" destOrd="0" parTransId="{8D2EA132-C8F4-468D-B020-144F5927E172}" sibTransId="{86662F6F-37B1-4266-97F3-7E19BBC46A56}"/>
    <dgm:cxn modelId="{D521D892-BAF8-4F17-86BD-E1DA80DD9A12}" type="presOf" srcId="{B5EF3140-9603-4DEC-8AE2-829511010E77}" destId="{8556021E-C045-4281-B5AA-8246E8DB93A1}" srcOrd="0" destOrd="0" presId="urn:microsoft.com/office/officeart/2005/8/layout/vList2"/>
    <dgm:cxn modelId="{C8E35B08-DC31-493B-A4CD-E40180C38EAB}" srcId="{6CEF8385-BCA0-4710-ACDA-FB5DC2440ABC}" destId="{E7FFCD8B-F115-4B26-B57F-A05417C562AB}" srcOrd="0" destOrd="0" parTransId="{7F22607C-1541-4CA8-9CF3-49B034822D3D}" sibTransId="{2102800A-3C4D-4B3D-8D4F-A0BE8B8FE71C}"/>
    <dgm:cxn modelId="{7F237F36-0BB2-4668-BEC8-38BD75FED795}" type="presOf" srcId="{E7FFCD8B-F115-4B26-B57F-A05417C562AB}" destId="{846ABCCC-546D-43AA-AEFD-822221A96218}" srcOrd="0" destOrd="0" presId="urn:microsoft.com/office/officeart/2005/8/layout/vList2"/>
    <dgm:cxn modelId="{A21A405F-F211-43AC-99C9-EF89BF249221}" type="presParOf" srcId="{07A0CDCF-9184-4181-8242-C37F240A21C9}" destId="{846ABCCC-546D-43AA-AEFD-822221A96218}" srcOrd="0" destOrd="0" presId="urn:microsoft.com/office/officeart/2005/8/layout/vList2"/>
    <dgm:cxn modelId="{0785E954-16D7-46B8-B3BD-D8B8BD63C162}" type="presParOf" srcId="{07A0CDCF-9184-4181-8242-C37F240A21C9}" destId="{1A5149E4-EC35-4FF0-A524-26078492C4E7}" srcOrd="1" destOrd="0" presId="urn:microsoft.com/office/officeart/2005/8/layout/vList2"/>
    <dgm:cxn modelId="{1E79E344-0541-49D2-9C07-D3CAB6A10348}" type="presParOf" srcId="{07A0CDCF-9184-4181-8242-C37F240A21C9}" destId="{8556021E-C045-4281-B5AA-8246E8DB93A1}" srcOrd="2" destOrd="0" presId="urn:microsoft.com/office/officeart/2005/8/layout/vList2"/>
    <dgm:cxn modelId="{67AABE77-86A5-4C81-823B-771F3894304D}" type="presParOf" srcId="{07A0CDCF-9184-4181-8242-C37F240A21C9}" destId="{00B204EA-4CA6-443B-A410-B710D8AE882D}" srcOrd="3" destOrd="0" presId="urn:microsoft.com/office/officeart/2005/8/layout/vList2"/>
    <dgm:cxn modelId="{8A27DA1B-801C-4B00-92DE-F638CED133D8}" type="presParOf" srcId="{07A0CDCF-9184-4181-8242-C37F240A21C9}" destId="{F081C168-21F9-4C96-A1B2-1F5ED922204F}" srcOrd="4" destOrd="0" presId="urn:microsoft.com/office/officeart/2005/8/layout/vList2"/>
    <dgm:cxn modelId="{F08DC98C-B605-460C-BE75-A8C220C2C0B0}" type="presParOf" srcId="{07A0CDCF-9184-4181-8242-C37F240A21C9}" destId="{38F08DF5-6ACB-444E-A9E2-2FF2D82CEA98}" srcOrd="5" destOrd="0" presId="urn:microsoft.com/office/officeart/2005/8/layout/vList2"/>
    <dgm:cxn modelId="{FD24C989-6F0E-4A17-B674-4A07DE4A8631}" type="presParOf" srcId="{07A0CDCF-9184-4181-8242-C37F240A21C9}" destId="{55804906-07FD-44C4-9CB3-2A8A0698446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948392-5219-4B3E-9D28-BED3D402317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B5FF434-D4A6-42EF-B821-2345BC03452D}">
      <dgm:prSet/>
      <dgm:spPr/>
      <dgm:t>
        <a:bodyPr/>
        <a:lstStyle/>
        <a:p>
          <a:r>
            <a:rPr lang="en-PH"/>
            <a:t>Everyone has a right to life, everyone has the right to dream and to find his place in our commong house, everyone has a right to the future</a:t>
          </a:r>
          <a:endParaRPr lang="en-US"/>
        </a:p>
      </dgm:t>
    </dgm:pt>
    <dgm:pt modelId="{8579B066-39E0-47C2-878D-0993E582089E}" type="parTrans" cxnId="{A4F4182A-32F9-49DD-AAAB-1B6630E33A92}">
      <dgm:prSet/>
      <dgm:spPr/>
      <dgm:t>
        <a:bodyPr/>
        <a:lstStyle/>
        <a:p>
          <a:endParaRPr lang="en-US"/>
        </a:p>
      </dgm:t>
    </dgm:pt>
    <dgm:pt modelId="{582C08C7-6C29-482D-88DB-5B6788AA5A03}" type="sibTrans" cxnId="{A4F4182A-32F9-49DD-AAAB-1B6630E33A92}">
      <dgm:prSet/>
      <dgm:spPr/>
      <dgm:t>
        <a:bodyPr/>
        <a:lstStyle/>
        <a:p>
          <a:endParaRPr lang="en-US"/>
        </a:p>
      </dgm:t>
    </dgm:pt>
    <dgm:pt modelId="{99E0BB5A-0AFE-49C1-ADC9-FF5A526ED67A}">
      <dgm:prSet/>
      <dgm:spPr/>
      <dgm:t>
        <a:bodyPr/>
        <a:lstStyle/>
        <a:p>
          <a:r>
            <a:rPr lang="en-PH"/>
            <a:t>Migrants are the image of Christ who knocks at our door.</a:t>
          </a:r>
          <a:endParaRPr lang="en-US"/>
        </a:p>
      </dgm:t>
    </dgm:pt>
    <dgm:pt modelId="{59CDDE0B-1D3D-44FE-ABB7-0186C5E60923}" type="parTrans" cxnId="{4BC30FF3-1182-4340-8D40-251E744FB0C1}">
      <dgm:prSet/>
      <dgm:spPr/>
      <dgm:t>
        <a:bodyPr/>
        <a:lstStyle/>
        <a:p>
          <a:endParaRPr lang="en-US"/>
        </a:p>
      </dgm:t>
    </dgm:pt>
    <dgm:pt modelId="{54FE3E33-1F54-45C8-8534-D21B55502700}" type="sibTrans" cxnId="{4BC30FF3-1182-4340-8D40-251E744FB0C1}">
      <dgm:prSet/>
      <dgm:spPr/>
      <dgm:t>
        <a:bodyPr/>
        <a:lstStyle/>
        <a:p>
          <a:endParaRPr lang="en-US"/>
        </a:p>
      </dgm:t>
    </dgm:pt>
    <dgm:pt modelId="{4170C79D-A6B8-45C3-ADAB-E24E32300D06}" type="pres">
      <dgm:prSet presAssocID="{75948392-5219-4B3E-9D28-BED3D402317D}" presName="root" presStyleCnt="0">
        <dgm:presLayoutVars>
          <dgm:dir/>
          <dgm:resizeHandles val="exact"/>
        </dgm:presLayoutVars>
      </dgm:prSet>
      <dgm:spPr/>
      <dgm:t>
        <a:bodyPr/>
        <a:lstStyle/>
        <a:p>
          <a:endParaRPr lang="en-US"/>
        </a:p>
      </dgm:t>
    </dgm:pt>
    <dgm:pt modelId="{C85725B9-6EFD-43B6-86D5-30FFC8178095}" type="pres">
      <dgm:prSet presAssocID="{EB5FF434-D4A6-42EF-B821-2345BC03452D}" presName="compNode" presStyleCnt="0"/>
      <dgm:spPr/>
    </dgm:pt>
    <dgm:pt modelId="{2BC9F189-FF39-43E0-B069-BD5E83E9DD28}" type="pres">
      <dgm:prSet presAssocID="{EB5FF434-D4A6-42EF-B821-2345BC03452D}" presName="bgRect" presStyleLbl="bgShp" presStyleIdx="0" presStyleCnt="2"/>
      <dgm:spPr/>
    </dgm:pt>
    <dgm:pt modelId="{0CB9148F-B9E8-4F0C-87C4-196AE824E30B}" type="pres">
      <dgm:prSet presAssocID="{EB5FF434-D4A6-42EF-B821-2345BC03452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Scales of Justice"/>
        </a:ext>
      </dgm:extLst>
    </dgm:pt>
    <dgm:pt modelId="{8FFD1AED-B03A-4190-8B84-B517760F1E2D}" type="pres">
      <dgm:prSet presAssocID="{EB5FF434-D4A6-42EF-B821-2345BC03452D}" presName="spaceRect" presStyleCnt="0"/>
      <dgm:spPr/>
    </dgm:pt>
    <dgm:pt modelId="{8E899C69-041A-4C46-8216-28F86AA1B32B}" type="pres">
      <dgm:prSet presAssocID="{EB5FF434-D4A6-42EF-B821-2345BC03452D}" presName="parTx" presStyleLbl="revTx" presStyleIdx="0" presStyleCnt="2">
        <dgm:presLayoutVars>
          <dgm:chMax val="0"/>
          <dgm:chPref val="0"/>
        </dgm:presLayoutVars>
      </dgm:prSet>
      <dgm:spPr/>
      <dgm:t>
        <a:bodyPr/>
        <a:lstStyle/>
        <a:p>
          <a:endParaRPr lang="en-US"/>
        </a:p>
      </dgm:t>
    </dgm:pt>
    <dgm:pt modelId="{D0DB1A41-6312-4558-AFCC-8FB132B4E8BA}" type="pres">
      <dgm:prSet presAssocID="{582C08C7-6C29-482D-88DB-5B6788AA5A03}" presName="sibTrans" presStyleCnt="0"/>
      <dgm:spPr/>
    </dgm:pt>
    <dgm:pt modelId="{423787E3-31A0-451A-89D2-B31EEA13F896}" type="pres">
      <dgm:prSet presAssocID="{99E0BB5A-0AFE-49C1-ADC9-FF5A526ED67A}" presName="compNode" presStyleCnt="0"/>
      <dgm:spPr/>
    </dgm:pt>
    <dgm:pt modelId="{7DFC5ABA-4AA2-4E91-A170-AE271BF67D30}" type="pres">
      <dgm:prSet presAssocID="{99E0BB5A-0AFE-49C1-ADC9-FF5A526ED67A}" presName="bgRect" presStyleLbl="bgShp" presStyleIdx="1" presStyleCnt="2"/>
      <dgm:spPr/>
    </dgm:pt>
    <dgm:pt modelId="{9509A14B-CA49-44A6-93DF-DDEDC9C2CE2A}" type="pres">
      <dgm:prSet presAssocID="{99E0BB5A-0AFE-49C1-ADC9-FF5A526ED67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House"/>
        </a:ext>
      </dgm:extLst>
    </dgm:pt>
    <dgm:pt modelId="{F5D18848-24ED-4602-B5FF-28551B3F92A3}" type="pres">
      <dgm:prSet presAssocID="{99E0BB5A-0AFE-49C1-ADC9-FF5A526ED67A}" presName="spaceRect" presStyleCnt="0"/>
      <dgm:spPr/>
    </dgm:pt>
    <dgm:pt modelId="{01E381D7-2A39-42CF-945E-72A934AC834D}" type="pres">
      <dgm:prSet presAssocID="{99E0BB5A-0AFE-49C1-ADC9-FF5A526ED67A}" presName="parTx" presStyleLbl="revTx" presStyleIdx="1" presStyleCnt="2">
        <dgm:presLayoutVars>
          <dgm:chMax val="0"/>
          <dgm:chPref val="0"/>
        </dgm:presLayoutVars>
      </dgm:prSet>
      <dgm:spPr/>
      <dgm:t>
        <a:bodyPr/>
        <a:lstStyle/>
        <a:p>
          <a:endParaRPr lang="en-US"/>
        </a:p>
      </dgm:t>
    </dgm:pt>
  </dgm:ptLst>
  <dgm:cxnLst>
    <dgm:cxn modelId="{EAD00A60-110B-47E2-8694-95E1D968AB81}" type="presOf" srcId="{EB5FF434-D4A6-42EF-B821-2345BC03452D}" destId="{8E899C69-041A-4C46-8216-28F86AA1B32B}" srcOrd="0" destOrd="0" presId="urn:microsoft.com/office/officeart/2018/2/layout/IconVerticalSolidList"/>
    <dgm:cxn modelId="{012BC894-07BA-4B9B-9B17-DF398D2F0860}" type="presOf" srcId="{99E0BB5A-0AFE-49C1-ADC9-FF5A526ED67A}" destId="{01E381D7-2A39-42CF-945E-72A934AC834D}" srcOrd="0" destOrd="0" presId="urn:microsoft.com/office/officeart/2018/2/layout/IconVerticalSolidList"/>
    <dgm:cxn modelId="{39CAC4E3-8D95-4397-84D1-B7DE469CCEF0}" type="presOf" srcId="{75948392-5219-4B3E-9D28-BED3D402317D}" destId="{4170C79D-A6B8-45C3-ADAB-E24E32300D06}" srcOrd="0" destOrd="0" presId="urn:microsoft.com/office/officeart/2018/2/layout/IconVerticalSolidList"/>
    <dgm:cxn modelId="{4BC30FF3-1182-4340-8D40-251E744FB0C1}" srcId="{75948392-5219-4B3E-9D28-BED3D402317D}" destId="{99E0BB5A-0AFE-49C1-ADC9-FF5A526ED67A}" srcOrd="1" destOrd="0" parTransId="{59CDDE0B-1D3D-44FE-ABB7-0186C5E60923}" sibTransId="{54FE3E33-1F54-45C8-8534-D21B55502700}"/>
    <dgm:cxn modelId="{A4F4182A-32F9-49DD-AAAB-1B6630E33A92}" srcId="{75948392-5219-4B3E-9D28-BED3D402317D}" destId="{EB5FF434-D4A6-42EF-B821-2345BC03452D}" srcOrd="0" destOrd="0" parTransId="{8579B066-39E0-47C2-878D-0993E582089E}" sibTransId="{582C08C7-6C29-482D-88DB-5B6788AA5A03}"/>
    <dgm:cxn modelId="{A80243E6-8F9E-4E74-AA09-28F5A9DF8D67}" type="presParOf" srcId="{4170C79D-A6B8-45C3-ADAB-E24E32300D06}" destId="{C85725B9-6EFD-43B6-86D5-30FFC8178095}" srcOrd="0" destOrd="0" presId="urn:microsoft.com/office/officeart/2018/2/layout/IconVerticalSolidList"/>
    <dgm:cxn modelId="{63DD2285-4131-4ECA-9894-EF9EDE6554F4}" type="presParOf" srcId="{C85725B9-6EFD-43B6-86D5-30FFC8178095}" destId="{2BC9F189-FF39-43E0-B069-BD5E83E9DD28}" srcOrd="0" destOrd="0" presId="urn:microsoft.com/office/officeart/2018/2/layout/IconVerticalSolidList"/>
    <dgm:cxn modelId="{702C2710-9B0C-4EBC-9322-53034E3E632E}" type="presParOf" srcId="{C85725B9-6EFD-43B6-86D5-30FFC8178095}" destId="{0CB9148F-B9E8-4F0C-87C4-196AE824E30B}" srcOrd="1" destOrd="0" presId="urn:microsoft.com/office/officeart/2018/2/layout/IconVerticalSolidList"/>
    <dgm:cxn modelId="{C967A9CD-1FC8-464D-9BAB-6140F3D57D48}" type="presParOf" srcId="{C85725B9-6EFD-43B6-86D5-30FFC8178095}" destId="{8FFD1AED-B03A-4190-8B84-B517760F1E2D}" srcOrd="2" destOrd="0" presId="urn:microsoft.com/office/officeart/2018/2/layout/IconVerticalSolidList"/>
    <dgm:cxn modelId="{E777AE07-161E-490B-B5D6-D4CED75FDC99}" type="presParOf" srcId="{C85725B9-6EFD-43B6-86D5-30FFC8178095}" destId="{8E899C69-041A-4C46-8216-28F86AA1B32B}" srcOrd="3" destOrd="0" presId="urn:microsoft.com/office/officeart/2018/2/layout/IconVerticalSolidList"/>
    <dgm:cxn modelId="{5E9F12E2-AB24-4A35-8F55-F66FA78D113E}" type="presParOf" srcId="{4170C79D-A6B8-45C3-ADAB-E24E32300D06}" destId="{D0DB1A41-6312-4558-AFCC-8FB132B4E8BA}" srcOrd="1" destOrd="0" presId="urn:microsoft.com/office/officeart/2018/2/layout/IconVerticalSolidList"/>
    <dgm:cxn modelId="{3F2E8127-A579-40E1-9952-F48F34D4DCE2}" type="presParOf" srcId="{4170C79D-A6B8-45C3-ADAB-E24E32300D06}" destId="{423787E3-31A0-451A-89D2-B31EEA13F896}" srcOrd="2" destOrd="0" presId="urn:microsoft.com/office/officeart/2018/2/layout/IconVerticalSolidList"/>
    <dgm:cxn modelId="{15CFC4A5-E3A6-410D-8846-633443C53AFA}" type="presParOf" srcId="{423787E3-31A0-451A-89D2-B31EEA13F896}" destId="{7DFC5ABA-4AA2-4E91-A170-AE271BF67D30}" srcOrd="0" destOrd="0" presId="urn:microsoft.com/office/officeart/2018/2/layout/IconVerticalSolidList"/>
    <dgm:cxn modelId="{D736D23C-598E-441E-82D9-9330E7EF2BF5}" type="presParOf" srcId="{423787E3-31A0-451A-89D2-B31EEA13F896}" destId="{9509A14B-CA49-44A6-93DF-DDEDC9C2CE2A}" srcOrd="1" destOrd="0" presId="urn:microsoft.com/office/officeart/2018/2/layout/IconVerticalSolidList"/>
    <dgm:cxn modelId="{A4FD0E30-756F-4564-86B9-47424702F1A8}" type="presParOf" srcId="{423787E3-31A0-451A-89D2-B31EEA13F896}" destId="{F5D18848-24ED-4602-B5FF-28551B3F92A3}" srcOrd="2" destOrd="0" presId="urn:microsoft.com/office/officeart/2018/2/layout/IconVerticalSolidList"/>
    <dgm:cxn modelId="{4FF51409-DB3E-4AA1-A874-65F1854D2586}" type="presParOf" srcId="{423787E3-31A0-451A-89D2-B31EEA13F896}" destId="{01E381D7-2A39-42CF-945E-72A934AC834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33AE957-2E01-424B-8968-B52C2B628E27}"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9F0D3CCF-DE0F-418C-8D00-2CD1D9DCE9FA}">
      <dgm:prSet/>
      <dgm:spPr/>
      <dgm:t>
        <a:bodyPr/>
        <a:lstStyle/>
        <a:p>
          <a:r>
            <a:rPr lang="en-PH"/>
            <a:t>Of the four verbs, which one is the most urgent in your ministry</a:t>
          </a:r>
          <a:endParaRPr lang="en-US"/>
        </a:p>
      </dgm:t>
    </dgm:pt>
    <dgm:pt modelId="{7B8339F2-BF7A-4320-B849-41C8FF2A7ED1}" type="parTrans" cxnId="{5255A232-4D44-4FE9-817D-E84DB8515E25}">
      <dgm:prSet/>
      <dgm:spPr/>
      <dgm:t>
        <a:bodyPr/>
        <a:lstStyle/>
        <a:p>
          <a:endParaRPr lang="en-US"/>
        </a:p>
      </dgm:t>
    </dgm:pt>
    <dgm:pt modelId="{DC753E85-0AC3-41F7-8200-0276C69498DA}" type="sibTrans" cxnId="{5255A232-4D44-4FE9-817D-E84DB8515E25}">
      <dgm:prSet phldrT="1"/>
      <dgm:spPr/>
      <dgm:t>
        <a:bodyPr/>
        <a:lstStyle/>
        <a:p>
          <a:r>
            <a:rPr lang="en-US"/>
            <a:t>1</a:t>
          </a:r>
        </a:p>
      </dgm:t>
    </dgm:pt>
    <dgm:pt modelId="{06DB5226-47DD-4DED-BFEE-CF765AB6FE0E}">
      <dgm:prSet/>
      <dgm:spPr/>
      <dgm:t>
        <a:bodyPr/>
        <a:lstStyle/>
        <a:p>
          <a:r>
            <a:rPr lang="en-PH"/>
            <a:t>What are the difficulties you encounter</a:t>
          </a:r>
          <a:endParaRPr lang="en-US"/>
        </a:p>
      </dgm:t>
    </dgm:pt>
    <dgm:pt modelId="{C2014AC4-EEFA-4520-91FA-E3E95B5C9E6A}" type="parTrans" cxnId="{80A8070E-A826-45CD-BC43-62C688342D3F}">
      <dgm:prSet/>
      <dgm:spPr/>
      <dgm:t>
        <a:bodyPr/>
        <a:lstStyle/>
        <a:p>
          <a:endParaRPr lang="en-US"/>
        </a:p>
      </dgm:t>
    </dgm:pt>
    <dgm:pt modelId="{8E718233-0B25-46B7-93B1-8A3A7998776C}" type="sibTrans" cxnId="{80A8070E-A826-45CD-BC43-62C688342D3F}">
      <dgm:prSet phldrT="2"/>
      <dgm:spPr/>
      <dgm:t>
        <a:bodyPr/>
        <a:lstStyle/>
        <a:p>
          <a:r>
            <a:rPr lang="en-US"/>
            <a:t>2</a:t>
          </a:r>
        </a:p>
      </dgm:t>
    </dgm:pt>
    <dgm:pt modelId="{7D6DB8CF-CBEC-424B-8711-8F6F0DF71F06}">
      <dgm:prSet/>
      <dgm:spPr/>
      <dgm:t>
        <a:bodyPr/>
        <a:lstStyle/>
        <a:p>
          <a:r>
            <a:rPr lang="en-PH"/>
            <a:t>Is there something else important which is not covered by the four verbs.</a:t>
          </a:r>
          <a:endParaRPr lang="en-US"/>
        </a:p>
      </dgm:t>
    </dgm:pt>
    <dgm:pt modelId="{29A2EBF2-837E-4BE0-A3CB-D26AD348D3D2}" type="parTrans" cxnId="{390E4F18-8099-4B05-889A-600A27FAFB2D}">
      <dgm:prSet/>
      <dgm:spPr/>
      <dgm:t>
        <a:bodyPr/>
        <a:lstStyle/>
        <a:p>
          <a:endParaRPr lang="en-US"/>
        </a:p>
      </dgm:t>
    </dgm:pt>
    <dgm:pt modelId="{4300806C-BCFE-4630-BE13-E5D3DE2EE52B}" type="sibTrans" cxnId="{390E4F18-8099-4B05-889A-600A27FAFB2D}">
      <dgm:prSet phldrT="3"/>
      <dgm:spPr/>
      <dgm:t>
        <a:bodyPr/>
        <a:lstStyle/>
        <a:p>
          <a:r>
            <a:rPr lang="en-US"/>
            <a:t>3</a:t>
          </a:r>
        </a:p>
      </dgm:t>
    </dgm:pt>
    <dgm:pt modelId="{4D099244-2535-4192-82E3-B7DDAC4A2692}" type="pres">
      <dgm:prSet presAssocID="{533AE957-2E01-424B-8968-B52C2B628E27}" presName="Name0" presStyleCnt="0">
        <dgm:presLayoutVars>
          <dgm:animLvl val="lvl"/>
          <dgm:resizeHandles val="exact"/>
        </dgm:presLayoutVars>
      </dgm:prSet>
      <dgm:spPr/>
      <dgm:t>
        <a:bodyPr/>
        <a:lstStyle/>
        <a:p>
          <a:endParaRPr lang="en-US"/>
        </a:p>
      </dgm:t>
    </dgm:pt>
    <dgm:pt modelId="{FE48112B-6BD2-4242-A3DB-B1FCBF2C0F1A}" type="pres">
      <dgm:prSet presAssocID="{9F0D3CCF-DE0F-418C-8D00-2CD1D9DCE9FA}" presName="compositeNode" presStyleCnt="0">
        <dgm:presLayoutVars>
          <dgm:bulletEnabled val="1"/>
        </dgm:presLayoutVars>
      </dgm:prSet>
      <dgm:spPr/>
    </dgm:pt>
    <dgm:pt modelId="{B3C24DA2-0539-4F77-84A2-3E780655F941}" type="pres">
      <dgm:prSet presAssocID="{9F0D3CCF-DE0F-418C-8D00-2CD1D9DCE9FA}" presName="bgRect" presStyleLbl="bgAccFollowNode1" presStyleIdx="0" presStyleCnt="3"/>
      <dgm:spPr/>
      <dgm:t>
        <a:bodyPr/>
        <a:lstStyle/>
        <a:p>
          <a:endParaRPr lang="en-US"/>
        </a:p>
      </dgm:t>
    </dgm:pt>
    <dgm:pt modelId="{DEDAE952-B3A3-41B8-A3FA-AD734AA7E1B4}" type="pres">
      <dgm:prSet presAssocID="{DC753E85-0AC3-41F7-8200-0276C69498DA}" presName="sibTransNodeCircle" presStyleLbl="alignNode1" presStyleIdx="0" presStyleCnt="6">
        <dgm:presLayoutVars>
          <dgm:chMax val="0"/>
          <dgm:bulletEnabled/>
        </dgm:presLayoutVars>
      </dgm:prSet>
      <dgm:spPr/>
      <dgm:t>
        <a:bodyPr/>
        <a:lstStyle/>
        <a:p>
          <a:endParaRPr lang="en-US"/>
        </a:p>
      </dgm:t>
    </dgm:pt>
    <dgm:pt modelId="{D631261E-47F5-4067-9716-54EF010D3383}" type="pres">
      <dgm:prSet presAssocID="{9F0D3CCF-DE0F-418C-8D00-2CD1D9DCE9FA}" presName="bottomLine" presStyleLbl="alignNode1" presStyleIdx="1" presStyleCnt="6">
        <dgm:presLayoutVars/>
      </dgm:prSet>
      <dgm:spPr/>
    </dgm:pt>
    <dgm:pt modelId="{C18415EF-8186-4450-AEEF-441BF140861A}" type="pres">
      <dgm:prSet presAssocID="{9F0D3CCF-DE0F-418C-8D00-2CD1D9DCE9FA}" presName="nodeText" presStyleLbl="bgAccFollowNode1" presStyleIdx="0" presStyleCnt="3">
        <dgm:presLayoutVars>
          <dgm:bulletEnabled val="1"/>
        </dgm:presLayoutVars>
      </dgm:prSet>
      <dgm:spPr/>
      <dgm:t>
        <a:bodyPr/>
        <a:lstStyle/>
        <a:p>
          <a:endParaRPr lang="en-US"/>
        </a:p>
      </dgm:t>
    </dgm:pt>
    <dgm:pt modelId="{68F5F5C8-DD31-4809-8554-AD7C817F054A}" type="pres">
      <dgm:prSet presAssocID="{DC753E85-0AC3-41F7-8200-0276C69498DA}" presName="sibTrans" presStyleCnt="0"/>
      <dgm:spPr/>
    </dgm:pt>
    <dgm:pt modelId="{ECAB091C-CC98-440C-A9CC-45BFF77F540F}" type="pres">
      <dgm:prSet presAssocID="{06DB5226-47DD-4DED-BFEE-CF765AB6FE0E}" presName="compositeNode" presStyleCnt="0">
        <dgm:presLayoutVars>
          <dgm:bulletEnabled val="1"/>
        </dgm:presLayoutVars>
      </dgm:prSet>
      <dgm:spPr/>
    </dgm:pt>
    <dgm:pt modelId="{EC5AE98D-609A-4703-84F0-0C7013640AED}" type="pres">
      <dgm:prSet presAssocID="{06DB5226-47DD-4DED-BFEE-CF765AB6FE0E}" presName="bgRect" presStyleLbl="bgAccFollowNode1" presStyleIdx="1" presStyleCnt="3"/>
      <dgm:spPr/>
      <dgm:t>
        <a:bodyPr/>
        <a:lstStyle/>
        <a:p>
          <a:endParaRPr lang="en-US"/>
        </a:p>
      </dgm:t>
    </dgm:pt>
    <dgm:pt modelId="{84208EFB-3B0F-437E-A05E-3B6A1052EEAE}" type="pres">
      <dgm:prSet presAssocID="{8E718233-0B25-46B7-93B1-8A3A7998776C}" presName="sibTransNodeCircle" presStyleLbl="alignNode1" presStyleIdx="2" presStyleCnt="6">
        <dgm:presLayoutVars>
          <dgm:chMax val="0"/>
          <dgm:bulletEnabled/>
        </dgm:presLayoutVars>
      </dgm:prSet>
      <dgm:spPr/>
      <dgm:t>
        <a:bodyPr/>
        <a:lstStyle/>
        <a:p>
          <a:endParaRPr lang="en-US"/>
        </a:p>
      </dgm:t>
    </dgm:pt>
    <dgm:pt modelId="{65BAD956-21F1-4B9C-86CB-42840137D133}" type="pres">
      <dgm:prSet presAssocID="{06DB5226-47DD-4DED-BFEE-CF765AB6FE0E}" presName="bottomLine" presStyleLbl="alignNode1" presStyleIdx="3" presStyleCnt="6">
        <dgm:presLayoutVars/>
      </dgm:prSet>
      <dgm:spPr/>
    </dgm:pt>
    <dgm:pt modelId="{74E75591-9470-42A5-9CCD-0F4A9F8EFBFB}" type="pres">
      <dgm:prSet presAssocID="{06DB5226-47DD-4DED-BFEE-CF765AB6FE0E}" presName="nodeText" presStyleLbl="bgAccFollowNode1" presStyleIdx="1" presStyleCnt="3">
        <dgm:presLayoutVars>
          <dgm:bulletEnabled val="1"/>
        </dgm:presLayoutVars>
      </dgm:prSet>
      <dgm:spPr/>
      <dgm:t>
        <a:bodyPr/>
        <a:lstStyle/>
        <a:p>
          <a:endParaRPr lang="en-US"/>
        </a:p>
      </dgm:t>
    </dgm:pt>
    <dgm:pt modelId="{1419E1B2-B2C2-435E-9901-FED84C3A180E}" type="pres">
      <dgm:prSet presAssocID="{8E718233-0B25-46B7-93B1-8A3A7998776C}" presName="sibTrans" presStyleCnt="0"/>
      <dgm:spPr/>
    </dgm:pt>
    <dgm:pt modelId="{2FF4F2B0-5A86-4FCD-88C0-6AB5DA8E0AF9}" type="pres">
      <dgm:prSet presAssocID="{7D6DB8CF-CBEC-424B-8711-8F6F0DF71F06}" presName="compositeNode" presStyleCnt="0">
        <dgm:presLayoutVars>
          <dgm:bulletEnabled val="1"/>
        </dgm:presLayoutVars>
      </dgm:prSet>
      <dgm:spPr/>
    </dgm:pt>
    <dgm:pt modelId="{43FC0FAB-78E0-4A38-8F95-99DA7BAF43A2}" type="pres">
      <dgm:prSet presAssocID="{7D6DB8CF-CBEC-424B-8711-8F6F0DF71F06}" presName="bgRect" presStyleLbl="bgAccFollowNode1" presStyleIdx="2" presStyleCnt="3"/>
      <dgm:spPr/>
      <dgm:t>
        <a:bodyPr/>
        <a:lstStyle/>
        <a:p>
          <a:endParaRPr lang="en-US"/>
        </a:p>
      </dgm:t>
    </dgm:pt>
    <dgm:pt modelId="{1675F312-DBB9-4D72-97D3-A549AC07FE82}" type="pres">
      <dgm:prSet presAssocID="{4300806C-BCFE-4630-BE13-E5D3DE2EE52B}" presName="sibTransNodeCircle" presStyleLbl="alignNode1" presStyleIdx="4" presStyleCnt="6">
        <dgm:presLayoutVars>
          <dgm:chMax val="0"/>
          <dgm:bulletEnabled/>
        </dgm:presLayoutVars>
      </dgm:prSet>
      <dgm:spPr/>
      <dgm:t>
        <a:bodyPr/>
        <a:lstStyle/>
        <a:p>
          <a:endParaRPr lang="en-US"/>
        </a:p>
      </dgm:t>
    </dgm:pt>
    <dgm:pt modelId="{74766DCC-B57F-434B-B094-F6D3DA18E8A0}" type="pres">
      <dgm:prSet presAssocID="{7D6DB8CF-CBEC-424B-8711-8F6F0DF71F06}" presName="bottomLine" presStyleLbl="alignNode1" presStyleIdx="5" presStyleCnt="6">
        <dgm:presLayoutVars/>
      </dgm:prSet>
      <dgm:spPr/>
    </dgm:pt>
    <dgm:pt modelId="{9997EA7A-D017-429E-880B-8F1DD4C892E0}" type="pres">
      <dgm:prSet presAssocID="{7D6DB8CF-CBEC-424B-8711-8F6F0DF71F06}" presName="nodeText" presStyleLbl="bgAccFollowNode1" presStyleIdx="2" presStyleCnt="3">
        <dgm:presLayoutVars>
          <dgm:bulletEnabled val="1"/>
        </dgm:presLayoutVars>
      </dgm:prSet>
      <dgm:spPr/>
      <dgm:t>
        <a:bodyPr/>
        <a:lstStyle/>
        <a:p>
          <a:endParaRPr lang="en-US"/>
        </a:p>
      </dgm:t>
    </dgm:pt>
  </dgm:ptLst>
  <dgm:cxnLst>
    <dgm:cxn modelId="{E8F73625-55DC-46E2-99F7-2B8D734A3B72}" type="presOf" srcId="{533AE957-2E01-424B-8968-B52C2B628E27}" destId="{4D099244-2535-4192-82E3-B7DDAC4A2692}" srcOrd="0" destOrd="0" presId="urn:microsoft.com/office/officeart/2016/7/layout/BasicLinearProcessNumbered"/>
    <dgm:cxn modelId="{C5D865BF-3DE2-4D79-89B5-3208981EAA05}" type="presOf" srcId="{06DB5226-47DD-4DED-BFEE-CF765AB6FE0E}" destId="{EC5AE98D-609A-4703-84F0-0C7013640AED}" srcOrd="0" destOrd="0" presId="urn:microsoft.com/office/officeart/2016/7/layout/BasicLinearProcessNumbered"/>
    <dgm:cxn modelId="{8E30965D-BDF0-4DC2-BE99-51809F31F7F8}" type="presOf" srcId="{4300806C-BCFE-4630-BE13-E5D3DE2EE52B}" destId="{1675F312-DBB9-4D72-97D3-A549AC07FE82}" srcOrd="0" destOrd="0" presId="urn:microsoft.com/office/officeart/2016/7/layout/BasicLinearProcessNumbered"/>
    <dgm:cxn modelId="{5255A232-4D44-4FE9-817D-E84DB8515E25}" srcId="{533AE957-2E01-424B-8968-B52C2B628E27}" destId="{9F0D3CCF-DE0F-418C-8D00-2CD1D9DCE9FA}" srcOrd="0" destOrd="0" parTransId="{7B8339F2-BF7A-4320-B849-41C8FF2A7ED1}" sibTransId="{DC753E85-0AC3-41F7-8200-0276C69498DA}"/>
    <dgm:cxn modelId="{7C24F99F-E01A-4788-AAEC-509634A726AB}" type="presOf" srcId="{9F0D3CCF-DE0F-418C-8D00-2CD1D9DCE9FA}" destId="{C18415EF-8186-4450-AEEF-441BF140861A}" srcOrd="1" destOrd="0" presId="urn:microsoft.com/office/officeart/2016/7/layout/BasicLinearProcessNumbered"/>
    <dgm:cxn modelId="{9F83C0CB-4462-47B1-94F3-CE7F7CAE4A93}" type="presOf" srcId="{DC753E85-0AC3-41F7-8200-0276C69498DA}" destId="{DEDAE952-B3A3-41B8-A3FA-AD734AA7E1B4}" srcOrd="0" destOrd="0" presId="urn:microsoft.com/office/officeart/2016/7/layout/BasicLinearProcessNumbered"/>
    <dgm:cxn modelId="{53F62E34-E4E9-4058-8734-7B347D8A439E}" type="presOf" srcId="{7D6DB8CF-CBEC-424B-8711-8F6F0DF71F06}" destId="{43FC0FAB-78E0-4A38-8F95-99DA7BAF43A2}" srcOrd="0" destOrd="0" presId="urn:microsoft.com/office/officeart/2016/7/layout/BasicLinearProcessNumbered"/>
    <dgm:cxn modelId="{8D8AD19D-FED9-4A26-BACC-755E80D4A76C}" type="presOf" srcId="{7D6DB8CF-CBEC-424B-8711-8F6F0DF71F06}" destId="{9997EA7A-D017-429E-880B-8F1DD4C892E0}" srcOrd="1" destOrd="0" presId="urn:microsoft.com/office/officeart/2016/7/layout/BasicLinearProcessNumbered"/>
    <dgm:cxn modelId="{390E4F18-8099-4B05-889A-600A27FAFB2D}" srcId="{533AE957-2E01-424B-8968-B52C2B628E27}" destId="{7D6DB8CF-CBEC-424B-8711-8F6F0DF71F06}" srcOrd="2" destOrd="0" parTransId="{29A2EBF2-837E-4BE0-A3CB-D26AD348D3D2}" sibTransId="{4300806C-BCFE-4630-BE13-E5D3DE2EE52B}"/>
    <dgm:cxn modelId="{C7DBFBDC-8D2B-4161-AF87-C64C625C6018}" type="presOf" srcId="{8E718233-0B25-46B7-93B1-8A3A7998776C}" destId="{84208EFB-3B0F-437E-A05E-3B6A1052EEAE}" srcOrd="0" destOrd="0" presId="urn:microsoft.com/office/officeart/2016/7/layout/BasicLinearProcessNumbered"/>
    <dgm:cxn modelId="{80A8070E-A826-45CD-BC43-62C688342D3F}" srcId="{533AE957-2E01-424B-8968-B52C2B628E27}" destId="{06DB5226-47DD-4DED-BFEE-CF765AB6FE0E}" srcOrd="1" destOrd="0" parTransId="{C2014AC4-EEFA-4520-91FA-E3E95B5C9E6A}" sibTransId="{8E718233-0B25-46B7-93B1-8A3A7998776C}"/>
    <dgm:cxn modelId="{2CBD553C-99C7-459A-9B2B-0808C8DCAEE2}" type="presOf" srcId="{06DB5226-47DD-4DED-BFEE-CF765AB6FE0E}" destId="{74E75591-9470-42A5-9CCD-0F4A9F8EFBFB}" srcOrd="1" destOrd="0" presId="urn:microsoft.com/office/officeart/2016/7/layout/BasicLinearProcessNumbered"/>
    <dgm:cxn modelId="{0506BE89-F71C-4FA4-A7DA-6A43DFBFD899}" type="presOf" srcId="{9F0D3CCF-DE0F-418C-8D00-2CD1D9DCE9FA}" destId="{B3C24DA2-0539-4F77-84A2-3E780655F941}" srcOrd="0" destOrd="0" presId="urn:microsoft.com/office/officeart/2016/7/layout/BasicLinearProcessNumbered"/>
    <dgm:cxn modelId="{8C927B08-3A6D-408C-81FF-54613E8D91F8}" type="presParOf" srcId="{4D099244-2535-4192-82E3-B7DDAC4A2692}" destId="{FE48112B-6BD2-4242-A3DB-B1FCBF2C0F1A}" srcOrd="0" destOrd="0" presId="urn:microsoft.com/office/officeart/2016/7/layout/BasicLinearProcessNumbered"/>
    <dgm:cxn modelId="{F3693D18-866E-4331-ABF8-C309ECA22A8B}" type="presParOf" srcId="{FE48112B-6BD2-4242-A3DB-B1FCBF2C0F1A}" destId="{B3C24DA2-0539-4F77-84A2-3E780655F941}" srcOrd="0" destOrd="0" presId="urn:microsoft.com/office/officeart/2016/7/layout/BasicLinearProcessNumbered"/>
    <dgm:cxn modelId="{C53CCC6A-7820-4210-81F6-9D0BB9DFE4DC}" type="presParOf" srcId="{FE48112B-6BD2-4242-A3DB-B1FCBF2C0F1A}" destId="{DEDAE952-B3A3-41B8-A3FA-AD734AA7E1B4}" srcOrd="1" destOrd="0" presId="urn:microsoft.com/office/officeart/2016/7/layout/BasicLinearProcessNumbered"/>
    <dgm:cxn modelId="{E5F552CB-2443-4D59-8923-B24CE206D980}" type="presParOf" srcId="{FE48112B-6BD2-4242-A3DB-B1FCBF2C0F1A}" destId="{D631261E-47F5-4067-9716-54EF010D3383}" srcOrd="2" destOrd="0" presId="urn:microsoft.com/office/officeart/2016/7/layout/BasicLinearProcessNumbered"/>
    <dgm:cxn modelId="{38BA0488-08F1-4F88-84CC-67312E502798}" type="presParOf" srcId="{FE48112B-6BD2-4242-A3DB-B1FCBF2C0F1A}" destId="{C18415EF-8186-4450-AEEF-441BF140861A}" srcOrd="3" destOrd="0" presId="urn:microsoft.com/office/officeart/2016/7/layout/BasicLinearProcessNumbered"/>
    <dgm:cxn modelId="{9D53DB38-EA96-4DD9-9731-EE944A56E12C}" type="presParOf" srcId="{4D099244-2535-4192-82E3-B7DDAC4A2692}" destId="{68F5F5C8-DD31-4809-8554-AD7C817F054A}" srcOrd="1" destOrd="0" presId="urn:microsoft.com/office/officeart/2016/7/layout/BasicLinearProcessNumbered"/>
    <dgm:cxn modelId="{55E06AEB-2A4E-41C2-94ED-50BD2004FD82}" type="presParOf" srcId="{4D099244-2535-4192-82E3-B7DDAC4A2692}" destId="{ECAB091C-CC98-440C-A9CC-45BFF77F540F}" srcOrd="2" destOrd="0" presId="urn:microsoft.com/office/officeart/2016/7/layout/BasicLinearProcessNumbered"/>
    <dgm:cxn modelId="{A918A792-93F9-41F6-B6AC-E7A0C175300E}" type="presParOf" srcId="{ECAB091C-CC98-440C-A9CC-45BFF77F540F}" destId="{EC5AE98D-609A-4703-84F0-0C7013640AED}" srcOrd="0" destOrd="0" presId="urn:microsoft.com/office/officeart/2016/7/layout/BasicLinearProcessNumbered"/>
    <dgm:cxn modelId="{FB314296-AE8C-4868-B6DD-45EED2EC78A5}" type="presParOf" srcId="{ECAB091C-CC98-440C-A9CC-45BFF77F540F}" destId="{84208EFB-3B0F-437E-A05E-3B6A1052EEAE}" srcOrd="1" destOrd="0" presId="urn:microsoft.com/office/officeart/2016/7/layout/BasicLinearProcessNumbered"/>
    <dgm:cxn modelId="{F9DA9C98-2345-49F6-9836-671E48D06949}" type="presParOf" srcId="{ECAB091C-CC98-440C-A9CC-45BFF77F540F}" destId="{65BAD956-21F1-4B9C-86CB-42840137D133}" srcOrd="2" destOrd="0" presId="urn:microsoft.com/office/officeart/2016/7/layout/BasicLinearProcessNumbered"/>
    <dgm:cxn modelId="{56E1CE02-623E-4038-B915-8C3C5C4263FC}" type="presParOf" srcId="{ECAB091C-CC98-440C-A9CC-45BFF77F540F}" destId="{74E75591-9470-42A5-9CCD-0F4A9F8EFBFB}" srcOrd="3" destOrd="0" presId="urn:microsoft.com/office/officeart/2016/7/layout/BasicLinearProcessNumbered"/>
    <dgm:cxn modelId="{F524A5D5-4668-4D17-B34A-8501577BF5F3}" type="presParOf" srcId="{4D099244-2535-4192-82E3-B7DDAC4A2692}" destId="{1419E1B2-B2C2-435E-9901-FED84C3A180E}" srcOrd="3" destOrd="0" presId="urn:microsoft.com/office/officeart/2016/7/layout/BasicLinearProcessNumbered"/>
    <dgm:cxn modelId="{441AE561-6CE7-473D-851C-32C197D72952}" type="presParOf" srcId="{4D099244-2535-4192-82E3-B7DDAC4A2692}" destId="{2FF4F2B0-5A86-4FCD-88C0-6AB5DA8E0AF9}" srcOrd="4" destOrd="0" presId="urn:microsoft.com/office/officeart/2016/7/layout/BasicLinearProcessNumbered"/>
    <dgm:cxn modelId="{871F73CB-CC04-4464-A916-6BDA6287F8F5}" type="presParOf" srcId="{2FF4F2B0-5A86-4FCD-88C0-6AB5DA8E0AF9}" destId="{43FC0FAB-78E0-4A38-8F95-99DA7BAF43A2}" srcOrd="0" destOrd="0" presId="urn:microsoft.com/office/officeart/2016/7/layout/BasicLinearProcessNumbered"/>
    <dgm:cxn modelId="{7A30ED9D-799E-49B2-93D9-835DC304DC35}" type="presParOf" srcId="{2FF4F2B0-5A86-4FCD-88C0-6AB5DA8E0AF9}" destId="{1675F312-DBB9-4D72-97D3-A549AC07FE82}" srcOrd="1" destOrd="0" presId="urn:microsoft.com/office/officeart/2016/7/layout/BasicLinearProcessNumbered"/>
    <dgm:cxn modelId="{C3D77972-79C6-4C2F-8A81-463475E042A5}" type="presParOf" srcId="{2FF4F2B0-5A86-4FCD-88C0-6AB5DA8E0AF9}" destId="{74766DCC-B57F-434B-B094-F6D3DA18E8A0}" srcOrd="2" destOrd="0" presId="urn:microsoft.com/office/officeart/2016/7/layout/BasicLinearProcessNumbered"/>
    <dgm:cxn modelId="{859D8CBA-F9D8-4B37-BAE9-5EF29482A06D}" type="presParOf" srcId="{2FF4F2B0-5A86-4FCD-88C0-6AB5DA8E0AF9}" destId="{9997EA7A-D017-429E-880B-8F1DD4C892E0}"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B36A66-67B4-4256-B84F-B6F4FB91C76C}">
      <dsp:nvSpPr>
        <dsp:cNvPr id="0" name=""/>
        <dsp:cNvSpPr/>
      </dsp:nvSpPr>
      <dsp:spPr>
        <a:xfrm>
          <a:off x="9242" y="103869"/>
          <a:ext cx="2762398" cy="414359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t>Migration should be addressed through </a:t>
          </a:r>
          <a:r>
            <a:rPr lang="en-US" sz="1800" b="1" kern="1200"/>
            <a:t>international cooperation</a:t>
          </a:r>
          <a:r>
            <a:rPr lang="en-US" sz="1800" kern="1200"/>
            <a:t>. Already Benedict XVI said that no country can address migration on its own.  Attention must be given to the migrants, as well as to the consequences that migration generates. In his visit to the US he reminded everyone that we must be guided by the golden rule.</a:t>
          </a:r>
        </a:p>
      </dsp:txBody>
      <dsp:txXfrm>
        <a:off x="90150" y="184777"/>
        <a:ext cx="2600582" cy="3981782"/>
      </dsp:txXfrm>
    </dsp:sp>
    <dsp:sp modelId="{D5488F88-DFF1-4E4B-A2A2-80E9775D8BFE}">
      <dsp:nvSpPr>
        <dsp:cNvPr id="0" name=""/>
        <dsp:cNvSpPr/>
      </dsp:nvSpPr>
      <dsp:spPr>
        <a:xfrm>
          <a:off x="3047880" y="1833131"/>
          <a:ext cx="585628" cy="68507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3047880" y="1970146"/>
        <a:ext cx="409940" cy="411044"/>
      </dsp:txXfrm>
    </dsp:sp>
    <dsp:sp modelId="{4E1E8BE9-1381-415F-BFFF-96D913C913B9}">
      <dsp:nvSpPr>
        <dsp:cNvPr id="0" name=""/>
        <dsp:cNvSpPr/>
      </dsp:nvSpPr>
      <dsp:spPr>
        <a:xfrm>
          <a:off x="3876600" y="103869"/>
          <a:ext cx="2762398" cy="414359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a:t>Migration should be presented in truth</a:t>
          </a:r>
          <a:r>
            <a:rPr lang="en-US" sz="1800" kern="1200"/>
            <a:t>. This entails recognizing the contribution of migrants and avoiding to create a culture of rejection of the other in favor of a culture of encounter.</a:t>
          </a:r>
        </a:p>
      </dsp:txBody>
      <dsp:txXfrm>
        <a:off x="3957508" y="184777"/>
        <a:ext cx="2600582" cy="3981782"/>
      </dsp:txXfrm>
    </dsp:sp>
    <dsp:sp modelId="{9963C585-3BAB-499D-8419-BEF25E4D8DC7}">
      <dsp:nvSpPr>
        <dsp:cNvPr id="0" name=""/>
        <dsp:cNvSpPr/>
      </dsp:nvSpPr>
      <dsp:spPr>
        <a:xfrm>
          <a:off x="6915239" y="1833131"/>
          <a:ext cx="585628" cy="68507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6915239" y="1970146"/>
        <a:ext cx="409940" cy="411044"/>
      </dsp:txXfrm>
    </dsp:sp>
    <dsp:sp modelId="{E39DBBCF-DA9C-4E63-8DDB-E6F5CA398C3E}">
      <dsp:nvSpPr>
        <dsp:cNvPr id="0" name=""/>
        <dsp:cNvSpPr/>
      </dsp:nvSpPr>
      <dsp:spPr>
        <a:xfrm>
          <a:off x="7743958" y="103869"/>
          <a:ext cx="2762398" cy="414359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a:t>The mission of the Church </a:t>
          </a:r>
          <a:r>
            <a:rPr lang="en-US" sz="1800" kern="1200"/>
            <a:t>is to recognize Christ in the migrant and to welcome them without discrimination. This implies accepting differences and considering them as enriching. The mission of the Church with migrants includes interreligious dialogue. The style and objective is to be a Church without boundaries.</a:t>
          </a:r>
        </a:p>
      </dsp:txBody>
      <dsp:txXfrm>
        <a:off x="7824866" y="184777"/>
        <a:ext cx="2600582" cy="39817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4BBD12-9E3A-4150-BCCB-73D6AC2C3B79}">
      <dsp:nvSpPr>
        <dsp:cNvPr id="0" name=""/>
        <dsp:cNvSpPr/>
      </dsp:nvSpPr>
      <dsp:spPr>
        <a:xfrm>
          <a:off x="0" y="1805"/>
          <a:ext cx="10515600" cy="9153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213708-E4CD-46B9-8D02-911723F4B597}">
      <dsp:nvSpPr>
        <dsp:cNvPr id="0" name=""/>
        <dsp:cNvSpPr/>
      </dsp:nvSpPr>
      <dsp:spPr>
        <a:xfrm>
          <a:off x="276881" y="207750"/>
          <a:ext cx="503420" cy="5034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4CBCB4E-062A-42F3-B280-8A6125896B62}">
      <dsp:nvSpPr>
        <dsp:cNvPr id="0" name=""/>
        <dsp:cNvSpPr/>
      </dsp:nvSpPr>
      <dsp:spPr>
        <a:xfrm>
          <a:off x="1057183" y="1805"/>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lvl="0" algn="l" defTabSz="800100">
            <a:lnSpc>
              <a:spcPct val="90000"/>
            </a:lnSpc>
            <a:spcBef>
              <a:spcPct val="0"/>
            </a:spcBef>
            <a:spcAft>
              <a:spcPct val="35000"/>
            </a:spcAft>
          </a:pPr>
          <a:r>
            <a:rPr lang="en-US" sz="1800" kern="1200"/>
            <a:t>Considering the current situation, </a:t>
          </a:r>
          <a:r>
            <a:rPr lang="en-US" sz="1800" b="1" kern="1200"/>
            <a:t>welcoming</a:t>
          </a:r>
          <a:r>
            <a:rPr lang="en-US" sz="1800" kern="1200"/>
            <a:t> means, above all, offering broader options for migrants and refugees to enter destination countries safely and legally.</a:t>
          </a:r>
        </a:p>
      </dsp:txBody>
      <dsp:txXfrm>
        <a:off x="1057183" y="1805"/>
        <a:ext cx="9458416" cy="915310"/>
      </dsp:txXfrm>
    </dsp:sp>
    <dsp:sp modelId="{4DFB18B1-AB73-424E-BFD0-8B8A2336A2BB}">
      <dsp:nvSpPr>
        <dsp:cNvPr id="0" name=""/>
        <dsp:cNvSpPr/>
      </dsp:nvSpPr>
      <dsp:spPr>
        <a:xfrm>
          <a:off x="0" y="1145944"/>
          <a:ext cx="10515600" cy="91531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3802EB-7780-4EEC-97DC-F832406D3EFB}">
      <dsp:nvSpPr>
        <dsp:cNvPr id="0" name=""/>
        <dsp:cNvSpPr/>
      </dsp:nvSpPr>
      <dsp:spPr>
        <a:xfrm>
          <a:off x="276881" y="1351889"/>
          <a:ext cx="503420" cy="5034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2DFA70-75F9-431B-86DE-BE4C5557B7AD}">
      <dsp:nvSpPr>
        <dsp:cNvPr id="0" name=""/>
        <dsp:cNvSpPr/>
      </dsp:nvSpPr>
      <dsp:spPr>
        <a:xfrm>
          <a:off x="1057183" y="1145944"/>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lvl="0" algn="l" defTabSz="800100">
            <a:lnSpc>
              <a:spcPct val="90000"/>
            </a:lnSpc>
            <a:spcBef>
              <a:spcPct val="0"/>
            </a:spcBef>
            <a:spcAft>
              <a:spcPct val="35000"/>
            </a:spcAft>
          </a:pPr>
          <a:r>
            <a:rPr lang="en-US" sz="1800" kern="1200"/>
            <a:t>This calls for a concrete commitment to increase and simplify the process for granting </a:t>
          </a:r>
          <a:r>
            <a:rPr lang="en-US" sz="1800" b="1" kern="1200"/>
            <a:t>humanitarian visas </a:t>
          </a:r>
          <a:r>
            <a:rPr lang="en-US" sz="1800" kern="1200"/>
            <a:t>and for </a:t>
          </a:r>
          <a:r>
            <a:rPr lang="en-US" sz="1800" b="1" kern="1200"/>
            <a:t>reunifying families</a:t>
          </a:r>
          <a:r>
            <a:rPr lang="en-US" sz="1800" kern="1200"/>
            <a:t>.</a:t>
          </a:r>
        </a:p>
      </dsp:txBody>
      <dsp:txXfrm>
        <a:off x="1057183" y="1145944"/>
        <a:ext cx="9458416" cy="915310"/>
      </dsp:txXfrm>
    </dsp:sp>
    <dsp:sp modelId="{24279BA6-61B6-4771-94DD-DD0462EC3FEE}">
      <dsp:nvSpPr>
        <dsp:cNvPr id="0" name=""/>
        <dsp:cNvSpPr/>
      </dsp:nvSpPr>
      <dsp:spPr>
        <a:xfrm>
          <a:off x="0" y="2290082"/>
          <a:ext cx="10515600" cy="91531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5BBA83-3CCE-4B53-A94B-64CEC1992017}">
      <dsp:nvSpPr>
        <dsp:cNvPr id="0" name=""/>
        <dsp:cNvSpPr/>
      </dsp:nvSpPr>
      <dsp:spPr>
        <a:xfrm>
          <a:off x="276881" y="2496027"/>
          <a:ext cx="503420" cy="5034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CF9BFA7-B370-49A9-94B1-BEB2F67847F0}">
      <dsp:nvSpPr>
        <dsp:cNvPr id="0" name=""/>
        <dsp:cNvSpPr/>
      </dsp:nvSpPr>
      <dsp:spPr>
        <a:xfrm>
          <a:off x="1057183" y="2290082"/>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lvl="0" algn="l" defTabSz="800100">
            <a:lnSpc>
              <a:spcPct val="90000"/>
            </a:lnSpc>
            <a:spcBef>
              <a:spcPct val="0"/>
            </a:spcBef>
            <a:spcAft>
              <a:spcPct val="35000"/>
            </a:spcAft>
          </a:pPr>
          <a:r>
            <a:rPr lang="en-US" sz="1800" kern="1200"/>
            <a:t>At the same time, I hope that a greater number of countries will adopt private and </a:t>
          </a:r>
          <a:r>
            <a:rPr lang="en-US" sz="1800" b="1" kern="1200"/>
            <a:t>community sponsorship programmes</a:t>
          </a:r>
          <a:r>
            <a:rPr lang="en-US" sz="1800" kern="1200"/>
            <a:t>, and open humanitarian corridors for particularly vulnerable refugees.</a:t>
          </a:r>
        </a:p>
      </dsp:txBody>
      <dsp:txXfrm>
        <a:off x="1057183" y="2290082"/>
        <a:ext cx="9458416" cy="915310"/>
      </dsp:txXfrm>
    </dsp:sp>
    <dsp:sp modelId="{F2E6816B-037E-4BF2-AFBF-27F4C7D41A61}">
      <dsp:nvSpPr>
        <dsp:cNvPr id="0" name=""/>
        <dsp:cNvSpPr/>
      </dsp:nvSpPr>
      <dsp:spPr>
        <a:xfrm>
          <a:off x="0" y="3434221"/>
          <a:ext cx="10515600" cy="91531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C677E0-EBDB-49B1-8D9E-8AE0B1D0E3A7}">
      <dsp:nvSpPr>
        <dsp:cNvPr id="0" name=""/>
        <dsp:cNvSpPr/>
      </dsp:nvSpPr>
      <dsp:spPr>
        <a:xfrm>
          <a:off x="276881" y="3640166"/>
          <a:ext cx="503420" cy="5034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C44583B-E4F3-4F36-A4C3-0EC48EB751CE}">
      <dsp:nvSpPr>
        <dsp:cNvPr id="0" name=""/>
        <dsp:cNvSpPr/>
      </dsp:nvSpPr>
      <dsp:spPr>
        <a:xfrm>
          <a:off x="1057183" y="3434221"/>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lvl="0" algn="l" defTabSz="800100">
            <a:lnSpc>
              <a:spcPct val="90000"/>
            </a:lnSpc>
            <a:spcBef>
              <a:spcPct val="0"/>
            </a:spcBef>
            <a:spcAft>
              <a:spcPct val="35000"/>
            </a:spcAft>
          </a:pPr>
          <a:r>
            <a:rPr lang="en-US" sz="1800" kern="1200"/>
            <a:t>Furthermore, </a:t>
          </a:r>
          <a:r>
            <a:rPr lang="en-US" sz="1800" b="1" kern="1200"/>
            <a:t>special temporary visas </a:t>
          </a:r>
          <a:r>
            <a:rPr lang="en-US" sz="1800" kern="1200"/>
            <a:t>should be granted to people fleeing conflicts in neighbouring countries.  </a:t>
          </a:r>
        </a:p>
      </dsp:txBody>
      <dsp:txXfrm>
        <a:off x="1057183" y="3434221"/>
        <a:ext cx="9458416" cy="9153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E0DEE7-38EA-45F0-A3C7-657CBDCF67BB}">
      <dsp:nvSpPr>
        <dsp:cNvPr id="0" name=""/>
        <dsp:cNvSpPr/>
      </dsp:nvSpPr>
      <dsp:spPr>
        <a:xfrm>
          <a:off x="0" y="131161"/>
          <a:ext cx="10515600" cy="99201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Collective and arbitrary expulsions of migrants and refugees are not suitable solutions, particularly where people are returned to countries which cannot guarantee respect for human dignity and fundamental rights…  </a:t>
          </a:r>
        </a:p>
      </dsp:txBody>
      <dsp:txXfrm>
        <a:off x="48426" y="179587"/>
        <a:ext cx="10418748" cy="895161"/>
      </dsp:txXfrm>
    </dsp:sp>
    <dsp:sp modelId="{FAE01FE2-978A-4444-9A8A-5C8DBE2F81D5}">
      <dsp:nvSpPr>
        <dsp:cNvPr id="0" name=""/>
        <dsp:cNvSpPr/>
      </dsp:nvSpPr>
      <dsp:spPr>
        <a:xfrm>
          <a:off x="0" y="1163495"/>
          <a:ext cx="10515600" cy="992013"/>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Once again, I want to emphasise the importance of offering migrants and refugees adequate and dignified initial accommodation. The principle of the centrality of the human person, firmly stated by my beloved Predecessor, Benedict XVI,[5] obliges us to always prioritise personal safety over national security.  It is necessary, therefore, to ensure that agents in charge of border control are properly trained.  The situation of migrants, asylum seekers and refugees requires that they be guaranteed personal safety and access to basic services. </a:t>
          </a:r>
        </a:p>
      </dsp:txBody>
      <dsp:txXfrm>
        <a:off x="48426" y="1211921"/>
        <a:ext cx="10418748" cy="895161"/>
      </dsp:txXfrm>
    </dsp:sp>
    <dsp:sp modelId="{7E61A988-8CAC-4CAF-95D7-764A1A87BD0F}">
      <dsp:nvSpPr>
        <dsp:cNvPr id="0" name=""/>
        <dsp:cNvSpPr/>
      </dsp:nvSpPr>
      <dsp:spPr>
        <a:xfrm>
          <a:off x="0" y="2195829"/>
          <a:ext cx="10515600" cy="992013"/>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For the sake of the fundamental dignity of every human person, we must strive to find alternative solutions to detention for those who enter a country without authorisation.</a:t>
          </a:r>
        </a:p>
      </dsp:txBody>
      <dsp:txXfrm>
        <a:off x="48426" y="2244255"/>
        <a:ext cx="10418748" cy="895161"/>
      </dsp:txXfrm>
    </dsp:sp>
    <dsp:sp modelId="{0DD9C8B3-546D-450D-85BA-898437A9FA21}">
      <dsp:nvSpPr>
        <dsp:cNvPr id="0" name=""/>
        <dsp:cNvSpPr/>
      </dsp:nvSpPr>
      <dsp:spPr>
        <a:xfrm>
          <a:off x="0" y="3228162"/>
          <a:ext cx="10515600" cy="992013"/>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Welcoming is also a way of fighting the merchants of human flesh.</a:t>
          </a:r>
        </a:p>
      </dsp:txBody>
      <dsp:txXfrm>
        <a:off x="48426" y="3276588"/>
        <a:ext cx="10418748" cy="8951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1C3F46-4B21-4322-8F20-FBDA28F20D4E}">
      <dsp:nvSpPr>
        <dsp:cNvPr id="0" name=""/>
        <dsp:cNvSpPr/>
      </dsp:nvSpPr>
      <dsp:spPr>
        <a:xfrm>
          <a:off x="0" y="316448"/>
          <a:ext cx="10515600" cy="89505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a:t>The second verb – protecting – may be understood as a series of steps intended to defend the rights and dignity of migrants and refugees, independent of their legal status.</a:t>
          </a:r>
        </a:p>
      </dsp:txBody>
      <dsp:txXfrm>
        <a:off x="43693" y="360141"/>
        <a:ext cx="10428214" cy="807664"/>
      </dsp:txXfrm>
    </dsp:sp>
    <dsp:sp modelId="{73ED3829-85EE-4D68-99D8-157892710122}">
      <dsp:nvSpPr>
        <dsp:cNvPr id="0" name=""/>
        <dsp:cNvSpPr/>
      </dsp:nvSpPr>
      <dsp:spPr>
        <a:xfrm>
          <a:off x="0" y="1257579"/>
          <a:ext cx="10515600" cy="89505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a:t>Such protection begins </a:t>
          </a:r>
          <a:r>
            <a:rPr lang="en-US" sz="1600" b="1" kern="1200"/>
            <a:t>in the country of origin</a:t>
          </a:r>
          <a:r>
            <a:rPr lang="en-US" sz="1600" kern="1200"/>
            <a:t>, and consists in offering reliable and verified information before departure, and in providing safety from illegal recruitment practices.  </a:t>
          </a:r>
        </a:p>
      </dsp:txBody>
      <dsp:txXfrm>
        <a:off x="43693" y="1301272"/>
        <a:ext cx="10428214" cy="807664"/>
      </dsp:txXfrm>
    </dsp:sp>
    <dsp:sp modelId="{AE6747F6-B14B-416E-B9E8-6995456E8D07}">
      <dsp:nvSpPr>
        <dsp:cNvPr id="0" name=""/>
        <dsp:cNvSpPr/>
      </dsp:nvSpPr>
      <dsp:spPr>
        <a:xfrm>
          <a:off x="0" y="2198709"/>
          <a:ext cx="10515600" cy="89505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a:t>This must be ongoing, as far as possible, </a:t>
          </a:r>
          <a:r>
            <a:rPr lang="en-US" sz="1600" b="1" kern="1200"/>
            <a:t>in the country of migration</a:t>
          </a:r>
          <a:r>
            <a:rPr lang="en-US" sz="1600" kern="1200"/>
            <a:t>, guaranteeing them adequate consular assistance, the right to personally retain their identity documents at all times, fair access to justice, the possibility of opening a personal bank account, and a minimum sufficient to live on.  </a:t>
          </a:r>
        </a:p>
      </dsp:txBody>
      <dsp:txXfrm>
        <a:off x="43693" y="2242402"/>
        <a:ext cx="10428214" cy="807664"/>
      </dsp:txXfrm>
    </dsp:sp>
    <dsp:sp modelId="{0526C4FE-2011-4A25-8C6D-CBF1E9D3FC1B}">
      <dsp:nvSpPr>
        <dsp:cNvPr id="0" name=""/>
        <dsp:cNvSpPr/>
      </dsp:nvSpPr>
      <dsp:spPr>
        <a:xfrm>
          <a:off x="0" y="3139839"/>
          <a:ext cx="10515600" cy="89505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a:t>When duly recognised and valued, the potential and </a:t>
          </a:r>
          <a:r>
            <a:rPr lang="en-US" sz="1600" b="1" kern="1200"/>
            <a:t>skills of migrants</a:t>
          </a:r>
          <a:r>
            <a:rPr lang="en-US" sz="1600" kern="1200"/>
            <a:t>, asylum seekers and refugees are a true resource for the communities that welcome them.  This is why I hope that, in countries of arrival, migrants may be offered freedom of movement, work opportunities, and access to means of communication, out of respect for their dignity.</a:t>
          </a:r>
        </a:p>
      </dsp:txBody>
      <dsp:txXfrm>
        <a:off x="43693" y="3183532"/>
        <a:ext cx="10428214" cy="8076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6ABCCC-546D-43AA-AEFD-822221A96218}">
      <dsp:nvSpPr>
        <dsp:cNvPr id="0" name=""/>
        <dsp:cNvSpPr/>
      </dsp:nvSpPr>
      <dsp:spPr>
        <a:xfrm>
          <a:off x="0" y="142422"/>
          <a:ext cx="10515600" cy="98638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For those who decide to return to their homeland, I want to emphasise the need to develop social and professional reintegration programmes. </a:t>
          </a:r>
        </a:p>
      </dsp:txBody>
      <dsp:txXfrm>
        <a:off x="48151" y="190573"/>
        <a:ext cx="10419298" cy="890081"/>
      </dsp:txXfrm>
    </dsp:sp>
    <dsp:sp modelId="{8556021E-C045-4281-B5AA-8246E8DB93A1}">
      <dsp:nvSpPr>
        <dsp:cNvPr id="0" name=""/>
        <dsp:cNvSpPr/>
      </dsp:nvSpPr>
      <dsp:spPr>
        <a:xfrm>
          <a:off x="0" y="1169125"/>
          <a:ext cx="10515600" cy="986383"/>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The International Convention on the Rights of the Child provides a universal legal basis for the protection of underage migrants.  They must be spared any form of detention related to migratory status, and must be guaranteed regular access to primary and secondary education.  Equally, when they come of age they must be guaranteed the right to remain and to enjoy the possibility of continuing their studies.  Temporary custody or foster programmes should be provided for unaccompanied minors and minors separated from their families. </a:t>
          </a:r>
        </a:p>
      </dsp:txBody>
      <dsp:txXfrm>
        <a:off x="48151" y="1217276"/>
        <a:ext cx="10419298" cy="890081"/>
      </dsp:txXfrm>
    </dsp:sp>
    <dsp:sp modelId="{F081C168-21F9-4C96-A1B2-1F5ED922204F}">
      <dsp:nvSpPr>
        <dsp:cNvPr id="0" name=""/>
        <dsp:cNvSpPr/>
      </dsp:nvSpPr>
      <dsp:spPr>
        <a:xfrm>
          <a:off x="0" y="2195829"/>
          <a:ext cx="10515600" cy="986383"/>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The universal right to a nationality should be recognised and duly certified for all children at birth.  The statelessness which migrants and refugees sometimes fall into can easily be avoided with the adoption of “nationality legislation that is in conformity with the fundamental principles of international law”.  </a:t>
          </a:r>
        </a:p>
      </dsp:txBody>
      <dsp:txXfrm>
        <a:off x="48151" y="2243980"/>
        <a:ext cx="10419298" cy="890081"/>
      </dsp:txXfrm>
    </dsp:sp>
    <dsp:sp modelId="{55804906-07FD-44C4-9CB3-2A8A0698446D}">
      <dsp:nvSpPr>
        <dsp:cNvPr id="0" name=""/>
        <dsp:cNvSpPr/>
      </dsp:nvSpPr>
      <dsp:spPr>
        <a:xfrm>
          <a:off x="0" y="3222532"/>
          <a:ext cx="10515600" cy="986383"/>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Migratory status should not limit access to national healthcare and pension plans, nor affect the transfer of their contributions if repatriated. </a:t>
          </a:r>
        </a:p>
      </dsp:txBody>
      <dsp:txXfrm>
        <a:off x="48151" y="3270683"/>
        <a:ext cx="10419298" cy="8900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C9F189-FF39-43E0-B069-BD5E83E9DD28}">
      <dsp:nvSpPr>
        <dsp:cNvPr id="0" name=""/>
        <dsp:cNvSpPr/>
      </dsp:nvSpPr>
      <dsp:spPr>
        <a:xfrm>
          <a:off x="0" y="707092"/>
          <a:ext cx="10515600" cy="130540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B9148F-B9E8-4F0C-87C4-196AE824E30B}">
      <dsp:nvSpPr>
        <dsp:cNvPr id="0" name=""/>
        <dsp:cNvSpPr/>
      </dsp:nvSpPr>
      <dsp:spPr>
        <a:xfrm>
          <a:off x="394883" y="1000807"/>
          <a:ext cx="717970" cy="717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E899C69-041A-4C46-8216-28F86AA1B32B}">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lvl="0" algn="l" defTabSz="1066800">
            <a:lnSpc>
              <a:spcPct val="90000"/>
            </a:lnSpc>
            <a:spcBef>
              <a:spcPct val="0"/>
            </a:spcBef>
            <a:spcAft>
              <a:spcPct val="35000"/>
            </a:spcAft>
          </a:pPr>
          <a:r>
            <a:rPr lang="en-PH" sz="2400" kern="1200"/>
            <a:t>Everyone has a right to life, everyone has the right to dream and to find his place in our commong house, everyone has a right to the future</a:t>
          </a:r>
          <a:endParaRPr lang="en-US" sz="2400" kern="1200"/>
        </a:p>
      </dsp:txBody>
      <dsp:txXfrm>
        <a:off x="1507738" y="707092"/>
        <a:ext cx="9007861" cy="1305401"/>
      </dsp:txXfrm>
    </dsp:sp>
    <dsp:sp modelId="{7DFC5ABA-4AA2-4E91-A170-AE271BF67D30}">
      <dsp:nvSpPr>
        <dsp:cNvPr id="0" name=""/>
        <dsp:cNvSpPr/>
      </dsp:nvSpPr>
      <dsp:spPr>
        <a:xfrm>
          <a:off x="0" y="2338844"/>
          <a:ext cx="10515600" cy="130540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09A14B-CA49-44A6-93DF-DDEDC9C2CE2A}">
      <dsp:nvSpPr>
        <dsp:cNvPr id="0" name=""/>
        <dsp:cNvSpPr/>
      </dsp:nvSpPr>
      <dsp:spPr>
        <a:xfrm>
          <a:off x="394883" y="2632559"/>
          <a:ext cx="717970" cy="717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1E381D7-2A39-42CF-945E-72A934AC834D}">
      <dsp:nvSpPr>
        <dsp:cNvPr id="0" name=""/>
        <dsp:cNvSpPr/>
      </dsp:nvSpPr>
      <dsp:spPr>
        <a:xfrm>
          <a:off x="1507738" y="2338844"/>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lvl="0" algn="l" defTabSz="1066800">
            <a:lnSpc>
              <a:spcPct val="90000"/>
            </a:lnSpc>
            <a:spcBef>
              <a:spcPct val="0"/>
            </a:spcBef>
            <a:spcAft>
              <a:spcPct val="35000"/>
            </a:spcAft>
          </a:pPr>
          <a:r>
            <a:rPr lang="en-PH" sz="2400" kern="1200"/>
            <a:t>Migrants are the image of Christ who knocks at our door.</a:t>
          </a:r>
          <a:endParaRPr lang="en-US" sz="2400" kern="1200"/>
        </a:p>
      </dsp:txBody>
      <dsp:txXfrm>
        <a:off x="1507738" y="2338844"/>
        <a:ext cx="9007861" cy="13054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C24DA2-0539-4F77-84A2-3E780655F941}">
      <dsp:nvSpPr>
        <dsp:cNvPr id="0" name=""/>
        <dsp:cNvSpPr/>
      </dsp:nvSpPr>
      <dsp:spPr>
        <a:xfrm>
          <a:off x="0" y="0"/>
          <a:ext cx="3286125" cy="4351338"/>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lvl="0" algn="l" defTabSz="1155700">
            <a:lnSpc>
              <a:spcPct val="90000"/>
            </a:lnSpc>
            <a:spcBef>
              <a:spcPct val="0"/>
            </a:spcBef>
            <a:spcAft>
              <a:spcPct val="35000"/>
            </a:spcAft>
          </a:pPr>
          <a:r>
            <a:rPr lang="en-PH" sz="2600" kern="1200"/>
            <a:t>Of the four verbs, which one is the most urgent in your ministry</a:t>
          </a:r>
          <a:endParaRPr lang="en-US" sz="2600" kern="1200"/>
        </a:p>
      </dsp:txBody>
      <dsp:txXfrm>
        <a:off x="0" y="1653508"/>
        <a:ext cx="3286125" cy="2610802"/>
      </dsp:txXfrm>
    </dsp:sp>
    <dsp:sp modelId="{DEDAE952-B3A3-41B8-A3FA-AD734AA7E1B4}">
      <dsp:nvSpPr>
        <dsp:cNvPr id="0" name=""/>
        <dsp:cNvSpPr/>
      </dsp:nvSpPr>
      <dsp:spPr>
        <a:xfrm>
          <a:off x="990361" y="435133"/>
          <a:ext cx="1305401" cy="1305401"/>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lvl="0" algn="ctr" defTabSz="2133600">
            <a:lnSpc>
              <a:spcPct val="90000"/>
            </a:lnSpc>
            <a:spcBef>
              <a:spcPct val="0"/>
            </a:spcBef>
            <a:spcAft>
              <a:spcPct val="35000"/>
            </a:spcAft>
          </a:pPr>
          <a:r>
            <a:rPr lang="en-US" sz="4800" kern="1200"/>
            <a:t>1</a:t>
          </a:r>
        </a:p>
      </dsp:txBody>
      <dsp:txXfrm>
        <a:off x="1181533" y="626305"/>
        <a:ext cx="923057" cy="923057"/>
      </dsp:txXfrm>
    </dsp:sp>
    <dsp:sp modelId="{D631261E-47F5-4067-9716-54EF010D3383}">
      <dsp:nvSpPr>
        <dsp:cNvPr id="0" name=""/>
        <dsp:cNvSpPr/>
      </dsp:nvSpPr>
      <dsp:spPr>
        <a:xfrm>
          <a:off x="0" y="4351266"/>
          <a:ext cx="3286125" cy="72"/>
        </a:xfrm>
        <a:prstGeom prst="rect">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5AE98D-609A-4703-84F0-0C7013640AED}">
      <dsp:nvSpPr>
        <dsp:cNvPr id="0" name=""/>
        <dsp:cNvSpPr/>
      </dsp:nvSpPr>
      <dsp:spPr>
        <a:xfrm>
          <a:off x="3614737" y="0"/>
          <a:ext cx="3286125" cy="4351338"/>
        </a:xfrm>
        <a:prstGeom prst="rect">
          <a:avLst/>
        </a:prstGeom>
        <a:solidFill>
          <a:schemeClr val="accent2">
            <a:tint val="40000"/>
            <a:alpha val="90000"/>
            <a:hueOff val="-424614"/>
            <a:satOff val="-37673"/>
            <a:lumOff val="-385"/>
            <a:alphaOff val="0"/>
          </a:schemeClr>
        </a:solidFill>
        <a:ln w="12700" cap="flat" cmpd="sng" algn="ctr">
          <a:solidFill>
            <a:schemeClr val="accent2">
              <a:tint val="40000"/>
              <a:alpha val="90000"/>
              <a:hueOff val="-424614"/>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lvl="0" algn="l" defTabSz="1155700">
            <a:lnSpc>
              <a:spcPct val="90000"/>
            </a:lnSpc>
            <a:spcBef>
              <a:spcPct val="0"/>
            </a:spcBef>
            <a:spcAft>
              <a:spcPct val="35000"/>
            </a:spcAft>
          </a:pPr>
          <a:r>
            <a:rPr lang="en-PH" sz="2600" kern="1200"/>
            <a:t>What are the difficulties you encounter</a:t>
          </a:r>
          <a:endParaRPr lang="en-US" sz="2600" kern="1200"/>
        </a:p>
      </dsp:txBody>
      <dsp:txXfrm>
        <a:off x="3614737" y="1653508"/>
        <a:ext cx="3286125" cy="2610802"/>
      </dsp:txXfrm>
    </dsp:sp>
    <dsp:sp modelId="{84208EFB-3B0F-437E-A05E-3B6A1052EEAE}">
      <dsp:nvSpPr>
        <dsp:cNvPr id="0" name=""/>
        <dsp:cNvSpPr/>
      </dsp:nvSpPr>
      <dsp:spPr>
        <a:xfrm>
          <a:off x="4605099" y="435133"/>
          <a:ext cx="1305401" cy="1305401"/>
        </a:xfrm>
        <a:prstGeom prst="ellips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lvl="0" algn="ctr" defTabSz="2133600">
            <a:lnSpc>
              <a:spcPct val="90000"/>
            </a:lnSpc>
            <a:spcBef>
              <a:spcPct val="0"/>
            </a:spcBef>
            <a:spcAft>
              <a:spcPct val="35000"/>
            </a:spcAft>
          </a:pPr>
          <a:r>
            <a:rPr lang="en-US" sz="4800" kern="1200"/>
            <a:t>2</a:t>
          </a:r>
        </a:p>
      </dsp:txBody>
      <dsp:txXfrm>
        <a:off x="4796271" y="626305"/>
        <a:ext cx="923057" cy="923057"/>
      </dsp:txXfrm>
    </dsp:sp>
    <dsp:sp modelId="{65BAD956-21F1-4B9C-86CB-42840137D133}">
      <dsp:nvSpPr>
        <dsp:cNvPr id="0" name=""/>
        <dsp:cNvSpPr/>
      </dsp:nvSpPr>
      <dsp:spPr>
        <a:xfrm>
          <a:off x="3614737" y="4351266"/>
          <a:ext cx="3286125" cy="72"/>
        </a:xfrm>
        <a:prstGeom prst="rect">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FC0FAB-78E0-4A38-8F95-99DA7BAF43A2}">
      <dsp:nvSpPr>
        <dsp:cNvPr id="0" name=""/>
        <dsp:cNvSpPr/>
      </dsp:nvSpPr>
      <dsp:spPr>
        <a:xfrm>
          <a:off x="7229475" y="0"/>
          <a:ext cx="3286125" cy="4351338"/>
        </a:xfrm>
        <a:prstGeom prst="rect">
          <a:avLst/>
        </a:prstGeom>
        <a:solidFill>
          <a:schemeClr val="accent2">
            <a:tint val="40000"/>
            <a:alpha val="90000"/>
            <a:hueOff val="-849227"/>
            <a:satOff val="-75346"/>
            <a:lumOff val="-769"/>
            <a:alphaOff val="0"/>
          </a:schemeClr>
        </a:solidFill>
        <a:ln w="12700" cap="flat" cmpd="sng" algn="ctr">
          <a:solidFill>
            <a:schemeClr val="accent2">
              <a:tint val="40000"/>
              <a:alpha val="90000"/>
              <a:hueOff val="-849227"/>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lvl="0" algn="l" defTabSz="1155700">
            <a:lnSpc>
              <a:spcPct val="90000"/>
            </a:lnSpc>
            <a:spcBef>
              <a:spcPct val="0"/>
            </a:spcBef>
            <a:spcAft>
              <a:spcPct val="35000"/>
            </a:spcAft>
          </a:pPr>
          <a:r>
            <a:rPr lang="en-PH" sz="2600" kern="1200"/>
            <a:t>Is there something else important which is not covered by the four verbs.</a:t>
          </a:r>
          <a:endParaRPr lang="en-US" sz="2600" kern="1200"/>
        </a:p>
      </dsp:txBody>
      <dsp:txXfrm>
        <a:off x="7229475" y="1653508"/>
        <a:ext cx="3286125" cy="2610802"/>
      </dsp:txXfrm>
    </dsp:sp>
    <dsp:sp modelId="{1675F312-DBB9-4D72-97D3-A549AC07FE82}">
      <dsp:nvSpPr>
        <dsp:cNvPr id="0" name=""/>
        <dsp:cNvSpPr/>
      </dsp:nvSpPr>
      <dsp:spPr>
        <a:xfrm>
          <a:off x="8219836" y="435133"/>
          <a:ext cx="1305401" cy="1305401"/>
        </a:xfrm>
        <a:prstGeom prst="ellips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lvl="0" algn="ctr" defTabSz="2133600">
            <a:lnSpc>
              <a:spcPct val="90000"/>
            </a:lnSpc>
            <a:spcBef>
              <a:spcPct val="0"/>
            </a:spcBef>
            <a:spcAft>
              <a:spcPct val="35000"/>
            </a:spcAft>
          </a:pPr>
          <a:r>
            <a:rPr lang="en-US" sz="4800" kern="1200"/>
            <a:t>3</a:t>
          </a:r>
        </a:p>
      </dsp:txBody>
      <dsp:txXfrm>
        <a:off x="8411008" y="626305"/>
        <a:ext cx="923057" cy="923057"/>
      </dsp:txXfrm>
    </dsp:sp>
    <dsp:sp modelId="{74766DCC-B57F-434B-B094-F6D3DA18E8A0}">
      <dsp:nvSpPr>
        <dsp:cNvPr id="0" name=""/>
        <dsp:cNvSpPr/>
      </dsp:nvSpPr>
      <dsp:spPr>
        <a:xfrm>
          <a:off x="7229475" y="4351266"/>
          <a:ext cx="3286125" cy="72"/>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76B708-DD3A-4D99-A6A2-8CCADDE6A7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F57B569-1F25-4ACB-B4A6-33288DA1F4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81BBAA5-4815-4E76-AC0B-77B053039A7E}"/>
              </a:ext>
            </a:extLst>
          </p:cNvPr>
          <p:cNvSpPr>
            <a:spLocks noGrp="1"/>
          </p:cNvSpPr>
          <p:nvPr>
            <p:ph type="dt" sz="half" idx="10"/>
          </p:nvPr>
        </p:nvSpPr>
        <p:spPr/>
        <p:txBody>
          <a:bodyPr/>
          <a:lstStyle/>
          <a:p>
            <a:fld id="{8E4AEC3C-DD1B-43D2-8647-2E310631F76C}" type="datetimeFigureOut">
              <a:rPr lang="en-US" smtClean="0"/>
              <a:t>6/18/20</a:t>
            </a:fld>
            <a:endParaRPr lang="en-US"/>
          </a:p>
        </p:txBody>
      </p:sp>
      <p:sp>
        <p:nvSpPr>
          <p:cNvPr id="5" name="Footer Placeholder 4">
            <a:extLst>
              <a:ext uri="{FF2B5EF4-FFF2-40B4-BE49-F238E27FC236}">
                <a16:creationId xmlns:a16="http://schemas.microsoft.com/office/drawing/2014/main" xmlns="" id="{042341FB-5C05-48D7-9966-4DE9C7E584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A48B77C-846D-4BE0-9700-8708F69B9D96}"/>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3461640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50B7CC-FB27-4086-8269-5EE571544D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8451927-1D11-450A-B92F-943E8AE66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D5CB9FD-BC6C-462D-A902-CD309F16280D}"/>
              </a:ext>
            </a:extLst>
          </p:cNvPr>
          <p:cNvSpPr>
            <a:spLocks noGrp="1"/>
          </p:cNvSpPr>
          <p:nvPr>
            <p:ph type="dt" sz="half" idx="10"/>
          </p:nvPr>
        </p:nvSpPr>
        <p:spPr/>
        <p:txBody>
          <a:bodyPr/>
          <a:lstStyle/>
          <a:p>
            <a:fld id="{8E4AEC3C-DD1B-43D2-8647-2E310631F76C}" type="datetimeFigureOut">
              <a:rPr lang="en-US" smtClean="0"/>
              <a:t>6/18/20</a:t>
            </a:fld>
            <a:endParaRPr lang="en-US"/>
          </a:p>
        </p:txBody>
      </p:sp>
      <p:sp>
        <p:nvSpPr>
          <p:cNvPr id="5" name="Footer Placeholder 4">
            <a:extLst>
              <a:ext uri="{FF2B5EF4-FFF2-40B4-BE49-F238E27FC236}">
                <a16:creationId xmlns:a16="http://schemas.microsoft.com/office/drawing/2014/main" xmlns="" id="{F8B6A7D7-90C2-481A-B965-8D0C08A5BD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E83C901-66E4-4007-A7F4-BA5D8429761C}"/>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244025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63FB84B-024E-4CCB-9689-B31D46369C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D79146E-73CA-40E7-9EA6-172450C945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8985CBF-4FFE-48CF-84D3-2285294C9A70}"/>
              </a:ext>
            </a:extLst>
          </p:cNvPr>
          <p:cNvSpPr>
            <a:spLocks noGrp="1"/>
          </p:cNvSpPr>
          <p:nvPr>
            <p:ph type="dt" sz="half" idx="10"/>
          </p:nvPr>
        </p:nvSpPr>
        <p:spPr/>
        <p:txBody>
          <a:bodyPr/>
          <a:lstStyle/>
          <a:p>
            <a:fld id="{8E4AEC3C-DD1B-43D2-8647-2E310631F76C}" type="datetimeFigureOut">
              <a:rPr lang="en-US" smtClean="0"/>
              <a:t>6/18/20</a:t>
            </a:fld>
            <a:endParaRPr lang="en-US"/>
          </a:p>
        </p:txBody>
      </p:sp>
      <p:sp>
        <p:nvSpPr>
          <p:cNvPr id="5" name="Footer Placeholder 4">
            <a:extLst>
              <a:ext uri="{FF2B5EF4-FFF2-40B4-BE49-F238E27FC236}">
                <a16:creationId xmlns:a16="http://schemas.microsoft.com/office/drawing/2014/main" xmlns="" id="{FFCA9D8A-9A4A-4A09-BA92-B23506AC7F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5EFFA1C-B86E-4170-89CB-8E5CBF527144}"/>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3551905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24FE24-D76F-49E1-BD9A-BE0F2AA22C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EA389EC-6982-4C9D-8799-6F727010BB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193E5EC-1BC6-44BB-AAC5-364A7A1A967C}"/>
              </a:ext>
            </a:extLst>
          </p:cNvPr>
          <p:cNvSpPr>
            <a:spLocks noGrp="1"/>
          </p:cNvSpPr>
          <p:nvPr>
            <p:ph type="dt" sz="half" idx="10"/>
          </p:nvPr>
        </p:nvSpPr>
        <p:spPr/>
        <p:txBody>
          <a:bodyPr/>
          <a:lstStyle/>
          <a:p>
            <a:fld id="{8E4AEC3C-DD1B-43D2-8647-2E310631F76C}" type="datetimeFigureOut">
              <a:rPr lang="en-US" smtClean="0"/>
              <a:t>6/18/20</a:t>
            </a:fld>
            <a:endParaRPr lang="en-US"/>
          </a:p>
        </p:txBody>
      </p:sp>
      <p:sp>
        <p:nvSpPr>
          <p:cNvPr id="5" name="Footer Placeholder 4">
            <a:extLst>
              <a:ext uri="{FF2B5EF4-FFF2-40B4-BE49-F238E27FC236}">
                <a16:creationId xmlns:a16="http://schemas.microsoft.com/office/drawing/2014/main" xmlns="" id="{1CA6FE1B-5A46-44E8-A66C-422BD04CD1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CD6B25C-37D6-4627-A1F9-0EB9CDD09F62}"/>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3200665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FE45DC-DAEB-4928-AF44-749D352B4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CCC05E2-CF75-415A-9936-17F6F1D114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C0F842E3-87FA-4869-BEA7-99F678CE0409}"/>
              </a:ext>
            </a:extLst>
          </p:cNvPr>
          <p:cNvSpPr>
            <a:spLocks noGrp="1"/>
          </p:cNvSpPr>
          <p:nvPr>
            <p:ph type="dt" sz="half" idx="10"/>
          </p:nvPr>
        </p:nvSpPr>
        <p:spPr/>
        <p:txBody>
          <a:bodyPr/>
          <a:lstStyle/>
          <a:p>
            <a:fld id="{8E4AEC3C-DD1B-43D2-8647-2E310631F76C}" type="datetimeFigureOut">
              <a:rPr lang="en-US" smtClean="0"/>
              <a:t>6/18/20</a:t>
            </a:fld>
            <a:endParaRPr lang="en-US"/>
          </a:p>
        </p:txBody>
      </p:sp>
      <p:sp>
        <p:nvSpPr>
          <p:cNvPr id="5" name="Footer Placeholder 4">
            <a:extLst>
              <a:ext uri="{FF2B5EF4-FFF2-40B4-BE49-F238E27FC236}">
                <a16:creationId xmlns:a16="http://schemas.microsoft.com/office/drawing/2014/main" xmlns="" id="{291FE595-3435-4DA6-A41A-E10F8EBD71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DD653F9-630D-4103-8A0E-EE4E1B1DC6F4}"/>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4156224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ACCE2A-7B93-417D-A719-342EA107F8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4F6F5EF-1E12-4352-9AAB-A051FC8301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725B0FF9-9403-41F6-867F-8B9C78BBFA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3D9FC11-4F6F-482E-9A53-3D77790EB262}"/>
              </a:ext>
            </a:extLst>
          </p:cNvPr>
          <p:cNvSpPr>
            <a:spLocks noGrp="1"/>
          </p:cNvSpPr>
          <p:nvPr>
            <p:ph type="dt" sz="half" idx="10"/>
          </p:nvPr>
        </p:nvSpPr>
        <p:spPr/>
        <p:txBody>
          <a:bodyPr/>
          <a:lstStyle/>
          <a:p>
            <a:fld id="{8E4AEC3C-DD1B-43D2-8647-2E310631F76C}" type="datetimeFigureOut">
              <a:rPr lang="en-US" smtClean="0"/>
              <a:t>6/18/20</a:t>
            </a:fld>
            <a:endParaRPr lang="en-US"/>
          </a:p>
        </p:txBody>
      </p:sp>
      <p:sp>
        <p:nvSpPr>
          <p:cNvPr id="6" name="Footer Placeholder 5">
            <a:extLst>
              <a:ext uri="{FF2B5EF4-FFF2-40B4-BE49-F238E27FC236}">
                <a16:creationId xmlns:a16="http://schemas.microsoft.com/office/drawing/2014/main" xmlns="" id="{F075A757-80EF-4219-9C15-32783F0BB4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9D4ECA0-A435-4103-8032-E128E385BF29}"/>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1601349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8736B1-18E5-4587-9396-085E979300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4FA5E68-987A-4A16-B98D-33C2CF05E0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DB9DBFE-C271-4BEB-929C-318E7214A6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FC95939-12C6-4300-A9EB-719BF56248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80E4082-0ADF-4413-814C-147BA2659D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3B25F8E-F919-4C19-AEA4-8D0A271FF433}"/>
              </a:ext>
            </a:extLst>
          </p:cNvPr>
          <p:cNvSpPr>
            <a:spLocks noGrp="1"/>
          </p:cNvSpPr>
          <p:nvPr>
            <p:ph type="dt" sz="half" idx="10"/>
          </p:nvPr>
        </p:nvSpPr>
        <p:spPr/>
        <p:txBody>
          <a:bodyPr/>
          <a:lstStyle/>
          <a:p>
            <a:fld id="{8E4AEC3C-DD1B-43D2-8647-2E310631F76C}" type="datetimeFigureOut">
              <a:rPr lang="en-US" smtClean="0"/>
              <a:t>6/18/20</a:t>
            </a:fld>
            <a:endParaRPr lang="en-US"/>
          </a:p>
        </p:txBody>
      </p:sp>
      <p:sp>
        <p:nvSpPr>
          <p:cNvPr id="8" name="Footer Placeholder 7">
            <a:extLst>
              <a:ext uri="{FF2B5EF4-FFF2-40B4-BE49-F238E27FC236}">
                <a16:creationId xmlns:a16="http://schemas.microsoft.com/office/drawing/2014/main" xmlns="" id="{682E1571-E665-40F7-8870-3ABE9DD5FA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92EFF6A-DD93-4C28-9041-FF166E1646BC}"/>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3878899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0E6792-3903-4EA1-86B6-885611B46B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394FC57-D97E-4C5E-B3DF-037939D7DDFD}"/>
              </a:ext>
            </a:extLst>
          </p:cNvPr>
          <p:cNvSpPr>
            <a:spLocks noGrp="1"/>
          </p:cNvSpPr>
          <p:nvPr>
            <p:ph type="dt" sz="half" idx="10"/>
          </p:nvPr>
        </p:nvSpPr>
        <p:spPr/>
        <p:txBody>
          <a:bodyPr/>
          <a:lstStyle/>
          <a:p>
            <a:fld id="{8E4AEC3C-DD1B-43D2-8647-2E310631F76C}" type="datetimeFigureOut">
              <a:rPr lang="en-US" smtClean="0"/>
              <a:t>6/18/20</a:t>
            </a:fld>
            <a:endParaRPr lang="en-US"/>
          </a:p>
        </p:txBody>
      </p:sp>
      <p:sp>
        <p:nvSpPr>
          <p:cNvPr id="4" name="Footer Placeholder 3">
            <a:extLst>
              <a:ext uri="{FF2B5EF4-FFF2-40B4-BE49-F238E27FC236}">
                <a16:creationId xmlns:a16="http://schemas.microsoft.com/office/drawing/2014/main" xmlns="" id="{6D9A9DF0-DFA9-4FA8-BD64-C87D4FBC6F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2DB30C1-F4C3-4534-B847-9A489C499CDC}"/>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3625725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7755E07-8B4F-47DE-A5D4-B24F49D0C6B3}"/>
              </a:ext>
            </a:extLst>
          </p:cNvPr>
          <p:cNvSpPr>
            <a:spLocks noGrp="1"/>
          </p:cNvSpPr>
          <p:nvPr>
            <p:ph type="dt" sz="half" idx="10"/>
          </p:nvPr>
        </p:nvSpPr>
        <p:spPr/>
        <p:txBody>
          <a:bodyPr/>
          <a:lstStyle/>
          <a:p>
            <a:fld id="{8E4AEC3C-DD1B-43D2-8647-2E310631F76C}" type="datetimeFigureOut">
              <a:rPr lang="en-US" smtClean="0"/>
              <a:t>6/18/20</a:t>
            </a:fld>
            <a:endParaRPr lang="en-US"/>
          </a:p>
        </p:txBody>
      </p:sp>
      <p:sp>
        <p:nvSpPr>
          <p:cNvPr id="3" name="Footer Placeholder 2">
            <a:extLst>
              <a:ext uri="{FF2B5EF4-FFF2-40B4-BE49-F238E27FC236}">
                <a16:creationId xmlns:a16="http://schemas.microsoft.com/office/drawing/2014/main" xmlns="" id="{DFB1F053-9606-464D-99EB-50AA41B703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F014316-BD68-4596-8F02-958A96D18DBA}"/>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40673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734083-9A2B-495E-8B85-7C28AE0D41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A734E2D-B588-4CFA-A1BA-7175BB60CC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3E594F3-16E3-4F65-9E34-3E11F46FB0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3E05FC8-A224-40FC-A49B-22282B61AB0D}"/>
              </a:ext>
            </a:extLst>
          </p:cNvPr>
          <p:cNvSpPr>
            <a:spLocks noGrp="1"/>
          </p:cNvSpPr>
          <p:nvPr>
            <p:ph type="dt" sz="half" idx="10"/>
          </p:nvPr>
        </p:nvSpPr>
        <p:spPr/>
        <p:txBody>
          <a:bodyPr/>
          <a:lstStyle/>
          <a:p>
            <a:fld id="{8E4AEC3C-DD1B-43D2-8647-2E310631F76C}" type="datetimeFigureOut">
              <a:rPr lang="en-US" smtClean="0"/>
              <a:t>6/18/20</a:t>
            </a:fld>
            <a:endParaRPr lang="en-US"/>
          </a:p>
        </p:txBody>
      </p:sp>
      <p:sp>
        <p:nvSpPr>
          <p:cNvPr id="6" name="Footer Placeholder 5">
            <a:extLst>
              <a:ext uri="{FF2B5EF4-FFF2-40B4-BE49-F238E27FC236}">
                <a16:creationId xmlns:a16="http://schemas.microsoft.com/office/drawing/2014/main" xmlns="" id="{529F359D-8384-4840-9ADE-E47C77637D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B7BF81A-CFD5-413D-AED9-8048E26DB977}"/>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1539793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9D3005-AC5E-48A0-9554-69604BFC6D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5093D16-8E12-4E2A-ABF9-B7D71F4365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ED543C19-4865-4159-AE61-71E63F1D80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87B37E7-9BD5-4391-AD82-F940115015FE}"/>
              </a:ext>
            </a:extLst>
          </p:cNvPr>
          <p:cNvSpPr>
            <a:spLocks noGrp="1"/>
          </p:cNvSpPr>
          <p:nvPr>
            <p:ph type="dt" sz="half" idx="10"/>
          </p:nvPr>
        </p:nvSpPr>
        <p:spPr/>
        <p:txBody>
          <a:bodyPr/>
          <a:lstStyle/>
          <a:p>
            <a:fld id="{8E4AEC3C-DD1B-43D2-8647-2E310631F76C}" type="datetimeFigureOut">
              <a:rPr lang="en-US" smtClean="0"/>
              <a:t>6/18/20</a:t>
            </a:fld>
            <a:endParaRPr lang="en-US"/>
          </a:p>
        </p:txBody>
      </p:sp>
      <p:sp>
        <p:nvSpPr>
          <p:cNvPr id="6" name="Footer Placeholder 5">
            <a:extLst>
              <a:ext uri="{FF2B5EF4-FFF2-40B4-BE49-F238E27FC236}">
                <a16:creationId xmlns:a16="http://schemas.microsoft.com/office/drawing/2014/main" xmlns="" id="{9B9EAC10-C8D9-4D80-8E7E-4CF169D381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6135C2D-C922-4DAF-942F-8927FB7DAB7F}"/>
              </a:ext>
            </a:extLst>
          </p:cNvPr>
          <p:cNvSpPr>
            <a:spLocks noGrp="1"/>
          </p:cNvSpPr>
          <p:nvPr>
            <p:ph type="sldNum" sz="quarter" idx="12"/>
          </p:nvPr>
        </p:nvSpPr>
        <p:spPr/>
        <p:txBody>
          <a:bodyPr/>
          <a:lstStyle/>
          <a:p>
            <a:fld id="{0540FBE5-3414-4A25-9C60-54ADA8794311}" type="slidenum">
              <a:rPr lang="en-US" smtClean="0"/>
              <a:t>‹#›</a:t>
            </a:fld>
            <a:endParaRPr lang="en-US"/>
          </a:p>
        </p:txBody>
      </p:sp>
    </p:spTree>
    <p:extLst>
      <p:ext uri="{BB962C8B-B14F-4D97-AF65-F5344CB8AC3E}">
        <p14:creationId xmlns:p14="http://schemas.microsoft.com/office/powerpoint/2010/main" val="40922341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79C4C22-FE55-4989-80B7-6E1026D85A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CEEEAFF-24F8-4EF7-A362-125D74BC64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A8102F7-3807-49BC-80FB-9586B9260C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4AEC3C-DD1B-43D2-8647-2E310631F76C}" type="datetimeFigureOut">
              <a:rPr lang="en-US" smtClean="0"/>
              <a:t>6/18/20</a:t>
            </a:fld>
            <a:endParaRPr lang="en-US"/>
          </a:p>
        </p:txBody>
      </p:sp>
      <p:sp>
        <p:nvSpPr>
          <p:cNvPr id="5" name="Footer Placeholder 4">
            <a:extLst>
              <a:ext uri="{FF2B5EF4-FFF2-40B4-BE49-F238E27FC236}">
                <a16:creationId xmlns:a16="http://schemas.microsoft.com/office/drawing/2014/main" xmlns="" id="{4B103911-4361-4DCD-8510-C3A6D1CE43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36B3FC44-9A8D-4DB4-AA81-D406AE6C2D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40FBE5-3414-4A25-9C60-54ADA8794311}" type="slidenum">
              <a:rPr lang="en-US" smtClean="0"/>
              <a:t>‹#›</a:t>
            </a:fld>
            <a:endParaRPr lang="en-US"/>
          </a:p>
        </p:txBody>
      </p:sp>
    </p:spTree>
    <p:extLst>
      <p:ext uri="{BB962C8B-B14F-4D97-AF65-F5344CB8AC3E}">
        <p14:creationId xmlns:p14="http://schemas.microsoft.com/office/powerpoint/2010/main" val="2012717537"/>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7">
            <a:extLst>
              <a:ext uri="{FF2B5EF4-FFF2-40B4-BE49-F238E27FC236}">
                <a16:creationId xmlns:a16="http://schemas.microsoft.com/office/drawing/2014/main" xmlns="" id="{A495F8E3-5243-4F02-AC53-F05721B353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0" name="Group 9">
            <a:extLst>
              <a:ext uri="{FF2B5EF4-FFF2-40B4-BE49-F238E27FC236}">
                <a16:creationId xmlns:a16="http://schemas.microsoft.com/office/drawing/2014/main" xmlns="" id="{45280F9F-2129-4B35-86B4-8A4267DFA30E}"/>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xmlns="" id="{079E950F-26FD-49A5-8CFB-664703BE51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A957C5C2-2E01-464B-97B4-1981AF0523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53B7BE02-9D75-4EBB-879B-D7B75937FC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0D9536D6-02B7-4110-BF2B-17B08DDFE7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ADA6B83F-32F5-4D8C-AA2F-53A4FA1252E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AE2FF24D-C357-4073-8093-410279D42F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7A7D5D9E-853D-4831-B45D-ED773133B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5D185781-4FC4-4AF1-B231-942FDE96348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CC270413-B0D3-4A07-BD1B-E9254A9892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2C47358D-4669-406F-AC20-6D169951BE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328C9057-3C8A-45CB-A084-4AD4535CDC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D204A0F9-30D5-4D9E-9019-95DEDCFFE8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F9CC2C27-C82D-467C-836F-F166E7059B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F680CD9A-5DEE-446A-A951-936A1B2D125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90F745C0-6118-47A3-85AB-A412FE581C2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3CEC5B1E-7348-4ACE-B1DD-E53926EB76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F96B7951-47C0-4555-9A22-86491610F43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ACD5C04A-A4EA-432A-A9B5-F84F41D745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B33C957B-D207-438D-9823-4FF59328F3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5" name="Group 30">
            <a:extLst>
              <a:ext uri="{FF2B5EF4-FFF2-40B4-BE49-F238E27FC236}">
                <a16:creationId xmlns:a16="http://schemas.microsoft.com/office/drawing/2014/main" xmlns="" id="{EF79D782-A9ED-4AEE-B67D-DDD6F1CB526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32" name="Rectangle 31">
              <a:extLst>
                <a:ext uri="{FF2B5EF4-FFF2-40B4-BE49-F238E27FC236}">
                  <a16:creationId xmlns:a16="http://schemas.microsoft.com/office/drawing/2014/main" xmlns="" id="{E6C9F140-6D17-42C4-96E2-F124090D40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Isosceles Triangle 32">
              <a:extLst>
                <a:ext uri="{FF2B5EF4-FFF2-40B4-BE49-F238E27FC236}">
                  <a16:creationId xmlns:a16="http://schemas.microsoft.com/office/drawing/2014/main" xmlns="" id="{EE0A3AEC-72D0-4759-A596-564927A0CF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4" name="Rectangle 33">
              <a:extLst>
                <a:ext uri="{FF2B5EF4-FFF2-40B4-BE49-F238E27FC236}">
                  <a16:creationId xmlns:a16="http://schemas.microsoft.com/office/drawing/2014/main" xmlns="" id="{1A027B02-EC1B-499B-B4F5-7221EC8D84D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xmlns="" id="{54C0B385-B7AF-460D-9A0D-B23DE710156B}"/>
              </a:ext>
            </a:extLst>
          </p:cNvPr>
          <p:cNvSpPr>
            <a:spLocks noGrp="1"/>
          </p:cNvSpPr>
          <p:nvPr>
            <p:ph type="ctrTitle"/>
          </p:nvPr>
        </p:nvSpPr>
        <p:spPr>
          <a:xfrm>
            <a:off x="1755648" y="2075688"/>
            <a:ext cx="8677656" cy="1746504"/>
          </a:xfrm>
        </p:spPr>
        <p:txBody>
          <a:bodyPr>
            <a:normAutofit/>
          </a:bodyPr>
          <a:lstStyle/>
          <a:p>
            <a:r>
              <a:rPr lang="en-PH" sz="5400">
                <a:solidFill>
                  <a:srgbClr val="FFFFFF"/>
                </a:solidFill>
              </a:rPr>
              <a:t>THE DIRECTIONS </a:t>
            </a:r>
            <a:br>
              <a:rPr lang="en-PH" sz="5400">
                <a:solidFill>
                  <a:srgbClr val="FFFFFF"/>
                </a:solidFill>
              </a:rPr>
            </a:br>
            <a:r>
              <a:rPr lang="en-PH" sz="5400">
                <a:solidFill>
                  <a:srgbClr val="FFFFFF"/>
                </a:solidFill>
              </a:rPr>
              <a:t>FROM POPE FRANCIS</a:t>
            </a:r>
            <a:endParaRPr lang="en-US" sz="5400">
              <a:solidFill>
                <a:srgbClr val="FFFFFF"/>
              </a:solidFill>
            </a:endParaRPr>
          </a:p>
        </p:txBody>
      </p:sp>
      <p:sp>
        <p:nvSpPr>
          <p:cNvPr id="3" name="Subtitle 2">
            <a:extLst>
              <a:ext uri="{FF2B5EF4-FFF2-40B4-BE49-F238E27FC236}">
                <a16:creationId xmlns:a16="http://schemas.microsoft.com/office/drawing/2014/main" xmlns="" id="{74F3CC63-277D-42A7-82EA-606E38A5AE99}"/>
              </a:ext>
            </a:extLst>
          </p:cNvPr>
          <p:cNvSpPr>
            <a:spLocks noGrp="1"/>
          </p:cNvSpPr>
          <p:nvPr>
            <p:ph type="subTitle" idx="1"/>
          </p:nvPr>
        </p:nvSpPr>
        <p:spPr>
          <a:xfrm>
            <a:off x="1755648" y="3881568"/>
            <a:ext cx="8677656" cy="1231533"/>
          </a:xfrm>
        </p:spPr>
        <p:txBody>
          <a:bodyPr>
            <a:normAutofit/>
          </a:bodyPr>
          <a:lstStyle/>
          <a:p>
            <a:r>
              <a:rPr lang="en-PH">
                <a:solidFill>
                  <a:srgbClr val="FFFFFF"/>
                </a:solidFill>
              </a:rPr>
              <a:t>OMI – Fukuoka</a:t>
            </a:r>
          </a:p>
          <a:p>
            <a:r>
              <a:rPr lang="en-PH">
                <a:solidFill>
                  <a:srgbClr val="FFFFFF"/>
                </a:solidFill>
              </a:rPr>
              <a:t>April 3, 2019</a:t>
            </a:r>
            <a:endParaRPr lang="en-US">
              <a:solidFill>
                <a:srgbClr val="FFFFFF"/>
              </a:solidFill>
            </a:endParaRPr>
          </a:p>
        </p:txBody>
      </p:sp>
    </p:spTree>
    <p:extLst>
      <p:ext uri="{BB962C8B-B14F-4D97-AF65-F5344CB8AC3E}">
        <p14:creationId xmlns:p14="http://schemas.microsoft.com/office/powerpoint/2010/main" val="893014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AAD0E7-75A3-4CFF-A718-A0146E358017}"/>
              </a:ext>
            </a:extLst>
          </p:cNvPr>
          <p:cNvSpPr>
            <a:spLocks noGrp="1"/>
          </p:cNvSpPr>
          <p:nvPr>
            <p:ph type="title"/>
          </p:nvPr>
        </p:nvSpPr>
        <p:spPr/>
        <p:txBody>
          <a:bodyPr>
            <a:normAutofit/>
          </a:bodyPr>
          <a:lstStyle/>
          <a:p>
            <a:r>
              <a:rPr lang="en-PH" dirty="0"/>
              <a:t>PROTECTING</a:t>
            </a:r>
            <a:endParaRPr lang="en-US" dirty="0"/>
          </a:p>
        </p:txBody>
      </p:sp>
      <p:graphicFrame>
        <p:nvGraphicFramePr>
          <p:cNvPr id="5" name="Content Placeholder 2">
            <a:extLst>
              <a:ext uri="{FF2B5EF4-FFF2-40B4-BE49-F238E27FC236}">
                <a16:creationId xmlns:a16="http://schemas.microsoft.com/office/drawing/2014/main" xmlns="" id="{184D9084-A1E6-4146-8909-BDC51B5A435C}"/>
              </a:ext>
            </a:extLst>
          </p:cNvPr>
          <p:cNvGraphicFramePr>
            <a:graphicFrameLocks noGrp="1"/>
          </p:cNvGraphicFramePr>
          <p:nvPr>
            <p:ph idx="1"/>
            <p:extLst>
              <p:ext uri="{D42A27DB-BD31-4B8C-83A1-F6EECF244321}">
                <p14:modId xmlns:p14="http://schemas.microsoft.com/office/powerpoint/2010/main" val="115653206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0647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218249-FC71-4597-9C46-E309984C2C7F}"/>
              </a:ext>
            </a:extLst>
          </p:cNvPr>
          <p:cNvSpPr>
            <a:spLocks noGrp="1"/>
          </p:cNvSpPr>
          <p:nvPr>
            <p:ph type="title"/>
          </p:nvPr>
        </p:nvSpPr>
        <p:spPr>
          <a:xfrm>
            <a:off x="838200" y="365126"/>
            <a:ext cx="10515600" cy="608910"/>
          </a:xfrm>
        </p:spPr>
        <p:txBody>
          <a:bodyPr>
            <a:normAutofit fontScale="90000"/>
          </a:bodyPr>
          <a:lstStyle/>
          <a:p>
            <a:r>
              <a:rPr lang="en-US" dirty="0"/>
              <a:t>PROMOTING</a:t>
            </a:r>
          </a:p>
        </p:txBody>
      </p:sp>
      <p:sp>
        <p:nvSpPr>
          <p:cNvPr id="3" name="Content Placeholder 2">
            <a:extLst>
              <a:ext uri="{FF2B5EF4-FFF2-40B4-BE49-F238E27FC236}">
                <a16:creationId xmlns:a16="http://schemas.microsoft.com/office/drawing/2014/main" xmlns="" id="{A15C101C-C8AC-40DA-9586-CC11475D13A1}"/>
              </a:ext>
            </a:extLst>
          </p:cNvPr>
          <p:cNvSpPr>
            <a:spLocks noGrp="1"/>
          </p:cNvSpPr>
          <p:nvPr>
            <p:ph idx="1"/>
          </p:nvPr>
        </p:nvSpPr>
        <p:spPr>
          <a:xfrm>
            <a:off x="838200" y="974036"/>
            <a:ext cx="10515600" cy="5883964"/>
          </a:xfrm>
        </p:spPr>
        <p:txBody>
          <a:bodyPr>
            <a:normAutofit lnSpcReduction="10000"/>
          </a:bodyPr>
          <a:lstStyle/>
          <a:p>
            <a:r>
              <a:rPr lang="en-US" b="1" dirty="0"/>
              <a:t>Promoting </a:t>
            </a:r>
            <a:r>
              <a:rPr lang="en-US" dirty="0"/>
              <a:t>essentially means a determined effort to ensure that all migrants and refugees – as well as the communities which welcome them – are empowered to achieve their potential as human beings, in all the dimensions which constitute the humanity intended by the Creator.</a:t>
            </a:r>
          </a:p>
          <a:p>
            <a:r>
              <a:rPr lang="en-US" dirty="0"/>
              <a:t>Among these, we must recognize the true value of the </a:t>
            </a:r>
            <a:r>
              <a:rPr lang="en-US" b="1" dirty="0"/>
              <a:t>religious dimension</a:t>
            </a:r>
            <a:r>
              <a:rPr lang="en-US" dirty="0"/>
              <a:t>, ensuring to all foreigners in any country the freedom of religious belief and practice. </a:t>
            </a:r>
          </a:p>
          <a:p>
            <a:r>
              <a:rPr lang="en-US" dirty="0"/>
              <a:t>Many migrants and refugees have abilities which must be appropriately </a:t>
            </a:r>
            <a:r>
              <a:rPr lang="en-US" dirty="0" err="1"/>
              <a:t>recognised</a:t>
            </a:r>
            <a:r>
              <a:rPr lang="en-US" dirty="0"/>
              <a:t> and valued.  Since “work, by its nature, is meant to unite peoples”, I encourage a determined effort to promote the </a:t>
            </a:r>
            <a:r>
              <a:rPr lang="en-US" b="1" dirty="0"/>
              <a:t>social and professional inclusion of migrants and refugees</a:t>
            </a:r>
            <a:r>
              <a:rPr lang="en-US" dirty="0"/>
              <a:t>, guaranteeing for all – including those seeking asylum – the possibility of employment, language instruction and active citizenship, together with sufficient information provided in their mother tongue.  </a:t>
            </a:r>
          </a:p>
        </p:txBody>
      </p:sp>
    </p:spTree>
    <p:extLst>
      <p:ext uri="{BB962C8B-B14F-4D97-AF65-F5344CB8AC3E}">
        <p14:creationId xmlns:p14="http://schemas.microsoft.com/office/powerpoint/2010/main" val="284333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F15E86-5063-44B1-AD64-6994540EA868}"/>
              </a:ext>
            </a:extLst>
          </p:cNvPr>
          <p:cNvSpPr>
            <a:spLocks noGrp="1"/>
          </p:cNvSpPr>
          <p:nvPr>
            <p:ph type="title"/>
          </p:nvPr>
        </p:nvSpPr>
        <p:spPr/>
        <p:txBody>
          <a:bodyPr/>
          <a:lstStyle/>
          <a:p>
            <a:r>
              <a:rPr lang="en-PH" dirty="0"/>
              <a:t>PROMOTING</a:t>
            </a:r>
            <a:endParaRPr lang="en-US" dirty="0"/>
          </a:p>
        </p:txBody>
      </p:sp>
      <p:sp>
        <p:nvSpPr>
          <p:cNvPr id="3" name="Content Placeholder 2">
            <a:extLst>
              <a:ext uri="{FF2B5EF4-FFF2-40B4-BE49-F238E27FC236}">
                <a16:creationId xmlns:a16="http://schemas.microsoft.com/office/drawing/2014/main" xmlns="" id="{130F4B50-C2B9-4F07-B013-8DAD15E6D335}"/>
              </a:ext>
            </a:extLst>
          </p:cNvPr>
          <p:cNvSpPr>
            <a:spLocks noGrp="1"/>
          </p:cNvSpPr>
          <p:nvPr>
            <p:ph idx="1"/>
          </p:nvPr>
        </p:nvSpPr>
        <p:spPr/>
        <p:txBody>
          <a:bodyPr>
            <a:normAutofit fontScale="85000" lnSpcReduction="10000"/>
          </a:bodyPr>
          <a:lstStyle/>
          <a:p>
            <a:r>
              <a:rPr lang="en-US" dirty="0"/>
              <a:t>In the case of underage migrants, their involvement in </a:t>
            </a:r>
            <a:r>
              <a:rPr lang="en-US" dirty="0" err="1"/>
              <a:t>labour</a:t>
            </a:r>
            <a:r>
              <a:rPr lang="en-US" dirty="0"/>
              <a:t> must be regulated to prevent exploitation and risks to their normal growth and development… </a:t>
            </a:r>
          </a:p>
          <a:p>
            <a:r>
              <a:rPr lang="en-US" dirty="0"/>
              <a:t>The family’s integrity must always be promoted, supporting family reunifications – including grandparents, grandchildren and siblings – independent of financial requirements.  Migrants, asylum seekers and refugees with disabilities must be granted greater assistance and support. </a:t>
            </a:r>
          </a:p>
          <a:p>
            <a:r>
              <a:rPr lang="en-US" dirty="0"/>
              <a:t>While I recognize the praiseworthy efforts, thus far, of many countries, in terms of international cooperation and humanitarian aid, I hope that the offering of this assistance will take into account the needs (such as medical and social assistance, as well as education) of developing countries which receive a significant influx of migrants and refugees.  I also hope that local communities which are vulnerable and facing material hardship, will be included among aid beneficiaries</a:t>
            </a:r>
          </a:p>
          <a:p>
            <a:r>
              <a:rPr lang="en-US" dirty="0"/>
              <a:t>The development of countries of origin should also be promoted.</a:t>
            </a:r>
          </a:p>
        </p:txBody>
      </p:sp>
    </p:spTree>
    <p:extLst>
      <p:ext uri="{BB962C8B-B14F-4D97-AF65-F5344CB8AC3E}">
        <p14:creationId xmlns:p14="http://schemas.microsoft.com/office/powerpoint/2010/main" val="216919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4D1E93-2775-4A56-A86C-94FE6BEF16AB}"/>
              </a:ext>
            </a:extLst>
          </p:cNvPr>
          <p:cNvSpPr>
            <a:spLocks noGrp="1"/>
          </p:cNvSpPr>
          <p:nvPr>
            <p:ph type="title"/>
          </p:nvPr>
        </p:nvSpPr>
        <p:spPr>
          <a:xfrm>
            <a:off x="838200" y="365125"/>
            <a:ext cx="10515600" cy="529397"/>
          </a:xfrm>
        </p:spPr>
        <p:txBody>
          <a:bodyPr>
            <a:normAutofit fontScale="90000"/>
          </a:bodyPr>
          <a:lstStyle/>
          <a:p>
            <a:r>
              <a:rPr lang="en-US" dirty="0"/>
              <a:t>INTEGRATING</a:t>
            </a:r>
          </a:p>
        </p:txBody>
      </p:sp>
      <p:sp>
        <p:nvSpPr>
          <p:cNvPr id="3" name="Content Placeholder 2">
            <a:extLst>
              <a:ext uri="{FF2B5EF4-FFF2-40B4-BE49-F238E27FC236}">
                <a16:creationId xmlns:a16="http://schemas.microsoft.com/office/drawing/2014/main" xmlns="" id="{217D8700-CDAF-4F53-B7BE-B951D2A96273}"/>
              </a:ext>
            </a:extLst>
          </p:cNvPr>
          <p:cNvSpPr>
            <a:spLocks noGrp="1"/>
          </p:cNvSpPr>
          <p:nvPr>
            <p:ph idx="1"/>
          </p:nvPr>
        </p:nvSpPr>
        <p:spPr>
          <a:xfrm>
            <a:off x="838200" y="1152939"/>
            <a:ext cx="10515600" cy="5024024"/>
          </a:xfrm>
        </p:spPr>
        <p:txBody>
          <a:bodyPr>
            <a:normAutofit/>
          </a:bodyPr>
          <a:lstStyle/>
          <a:p>
            <a:r>
              <a:rPr lang="en-US" dirty="0"/>
              <a:t>The final verb – </a:t>
            </a:r>
            <a:r>
              <a:rPr lang="en-US" b="1" dirty="0"/>
              <a:t>integrating</a:t>
            </a:r>
            <a:r>
              <a:rPr lang="en-US" dirty="0"/>
              <a:t> – concerns the opportunities for intercultural enrichment brought about by the presence of migrants and refugees.</a:t>
            </a:r>
          </a:p>
          <a:p>
            <a:r>
              <a:rPr lang="en-US" dirty="0"/>
              <a:t>Integration is </a:t>
            </a:r>
            <a:r>
              <a:rPr lang="en-US" b="1" dirty="0"/>
              <a:t>not “an assimilation </a:t>
            </a:r>
            <a:r>
              <a:rPr lang="en-US" dirty="0"/>
              <a:t>that leads migrants to suppress or to forget their own cultural identity. Rather, contact with others leads to discovering their ‘secret’, to being open to them in order to welcome their valid aspects and thus contribute to knowing each one better.  This is a lengthy process that aims to shape societies and cultures, making them more and more a reflection of the multi-faceted gifts of God to human beings”.</a:t>
            </a:r>
          </a:p>
        </p:txBody>
      </p:sp>
    </p:spTree>
    <p:extLst>
      <p:ext uri="{BB962C8B-B14F-4D97-AF65-F5344CB8AC3E}">
        <p14:creationId xmlns:p14="http://schemas.microsoft.com/office/powerpoint/2010/main" val="405008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72DCFD-CF9C-4A21-8BD6-95A874FB88E4}"/>
              </a:ext>
            </a:extLst>
          </p:cNvPr>
          <p:cNvSpPr>
            <a:spLocks noGrp="1"/>
          </p:cNvSpPr>
          <p:nvPr>
            <p:ph type="title"/>
          </p:nvPr>
        </p:nvSpPr>
        <p:spPr/>
        <p:txBody>
          <a:bodyPr/>
          <a:lstStyle/>
          <a:p>
            <a:r>
              <a:rPr lang="en-PH" dirty="0"/>
              <a:t>INTEGRATING</a:t>
            </a:r>
            <a:endParaRPr lang="en-US" dirty="0"/>
          </a:p>
        </p:txBody>
      </p:sp>
      <p:sp>
        <p:nvSpPr>
          <p:cNvPr id="3" name="Content Placeholder 2">
            <a:extLst>
              <a:ext uri="{FF2B5EF4-FFF2-40B4-BE49-F238E27FC236}">
                <a16:creationId xmlns:a16="http://schemas.microsoft.com/office/drawing/2014/main" xmlns="" id="{55E4B760-2EA5-4219-BE66-AE51887EA2E1}"/>
              </a:ext>
            </a:extLst>
          </p:cNvPr>
          <p:cNvSpPr>
            <a:spLocks noGrp="1"/>
          </p:cNvSpPr>
          <p:nvPr>
            <p:ph idx="1"/>
          </p:nvPr>
        </p:nvSpPr>
        <p:spPr/>
        <p:txBody>
          <a:bodyPr>
            <a:normAutofit fontScale="92500" lnSpcReduction="10000"/>
          </a:bodyPr>
          <a:lstStyle/>
          <a:p>
            <a:r>
              <a:rPr lang="en-US" dirty="0"/>
              <a:t>This process can be accelerated by granting citizenship free of financial or linguistic requirements, and by offering the possibility of special </a:t>
            </a:r>
            <a:r>
              <a:rPr lang="en-US" dirty="0" err="1"/>
              <a:t>legalisation</a:t>
            </a:r>
            <a:r>
              <a:rPr lang="en-US" dirty="0"/>
              <a:t> to migrants who can claim a long period of residence in the country of arrival.  </a:t>
            </a:r>
          </a:p>
          <a:p>
            <a:r>
              <a:rPr lang="en-US" dirty="0"/>
              <a:t>I reiterate the need to foster a culture of encounter in every way possible – by increasing opportunities for intercultural exchange, documenting and disseminating best practices of integration, and developing </a:t>
            </a:r>
            <a:r>
              <a:rPr lang="en-US" dirty="0" err="1"/>
              <a:t>programmes</a:t>
            </a:r>
            <a:r>
              <a:rPr lang="en-US" dirty="0"/>
              <a:t> to prepare local communities for integration processes. </a:t>
            </a:r>
          </a:p>
          <a:p>
            <a:r>
              <a:rPr lang="en-US" dirty="0"/>
              <a:t>I wish to stress the special case of people forced to abandon their country of arrival due to a humanitarian crisis.  These people must be ensured adequate assistance for repatriation and effective reintegration </a:t>
            </a:r>
            <a:r>
              <a:rPr lang="en-US" dirty="0" err="1"/>
              <a:t>programmes</a:t>
            </a:r>
            <a:r>
              <a:rPr lang="en-US" dirty="0"/>
              <a:t> in their home countries.</a:t>
            </a:r>
          </a:p>
        </p:txBody>
      </p:sp>
    </p:spTree>
    <p:extLst>
      <p:ext uri="{BB962C8B-B14F-4D97-AF65-F5344CB8AC3E}">
        <p14:creationId xmlns:p14="http://schemas.microsoft.com/office/powerpoint/2010/main" val="153555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49CA8D-FF55-4083-981F-91B57F7794FB}"/>
              </a:ext>
            </a:extLst>
          </p:cNvPr>
          <p:cNvSpPr>
            <a:spLocks noGrp="1"/>
          </p:cNvSpPr>
          <p:nvPr>
            <p:ph type="title"/>
          </p:nvPr>
        </p:nvSpPr>
        <p:spPr/>
        <p:txBody>
          <a:bodyPr>
            <a:normAutofit/>
          </a:bodyPr>
          <a:lstStyle/>
          <a:p>
            <a:r>
              <a:rPr lang="en-PH" dirty="0"/>
              <a:t/>
            </a:r>
            <a:br>
              <a:rPr lang="en-PH" dirty="0"/>
            </a:br>
            <a:r>
              <a:rPr lang="en-US" dirty="0"/>
              <a:t>THE IMAGE OF CHRIST</a:t>
            </a:r>
          </a:p>
        </p:txBody>
      </p:sp>
      <p:graphicFrame>
        <p:nvGraphicFramePr>
          <p:cNvPr id="5" name="Content Placeholder 2">
            <a:extLst>
              <a:ext uri="{FF2B5EF4-FFF2-40B4-BE49-F238E27FC236}">
                <a16:creationId xmlns:a16="http://schemas.microsoft.com/office/drawing/2014/main" xmlns="" id="{D627551A-EF3A-442C-90F8-B7DB2056391C}"/>
              </a:ext>
            </a:extLst>
          </p:cNvPr>
          <p:cNvGraphicFramePr>
            <a:graphicFrameLocks noGrp="1"/>
          </p:cNvGraphicFramePr>
          <p:nvPr>
            <p:ph idx="1"/>
            <p:extLst>
              <p:ext uri="{D42A27DB-BD31-4B8C-83A1-F6EECF244321}">
                <p14:modId xmlns:p14="http://schemas.microsoft.com/office/powerpoint/2010/main" val="25751027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5626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A92CE3-2D5F-40CC-A677-AC93DE67BFAD}"/>
              </a:ext>
            </a:extLst>
          </p:cNvPr>
          <p:cNvSpPr>
            <a:spLocks noGrp="1"/>
          </p:cNvSpPr>
          <p:nvPr>
            <p:ph type="title"/>
          </p:nvPr>
        </p:nvSpPr>
        <p:spPr/>
        <p:txBody>
          <a:bodyPr>
            <a:normAutofit/>
          </a:bodyPr>
          <a:lstStyle/>
          <a:p>
            <a:r>
              <a:rPr lang="en-PH"/>
              <a:t>Workshop</a:t>
            </a:r>
            <a:endParaRPr lang="en-US"/>
          </a:p>
        </p:txBody>
      </p:sp>
      <p:graphicFrame>
        <p:nvGraphicFramePr>
          <p:cNvPr id="5" name="Content Placeholder 2">
            <a:extLst>
              <a:ext uri="{FF2B5EF4-FFF2-40B4-BE49-F238E27FC236}">
                <a16:creationId xmlns:a16="http://schemas.microsoft.com/office/drawing/2014/main" xmlns="" id="{A07BAB43-02D7-4967-98EA-A719E2A5BBB2}"/>
              </a:ext>
            </a:extLst>
          </p:cNvPr>
          <p:cNvGraphicFramePr>
            <a:graphicFrameLocks noGrp="1"/>
          </p:cNvGraphicFramePr>
          <p:nvPr>
            <p:ph idx="1"/>
            <p:extLst>
              <p:ext uri="{D42A27DB-BD31-4B8C-83A1-F6EECF244321}">
                <p14:modId xmlns:p14="http://schemas.microsoft.com/office/powerpoint/2010/main" val="60526428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450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5911E3A-C35B-4EF7-A355-B84E9A14A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xmlns="" id="{E21ADB3D-AD65-44B4-847D-5E90E90A5D1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CF580C70-814C-4845-B645-919BFFBD16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34D7BF57-4CAA-45B2-9EF0-0AA1FCF70B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7886F306-C03A-40C6-8FD5-DCE3D4595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2FDC9A36-C7C3-47D7-A64E-ED25C47EC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BB19BC37-158A-43DC-9A9E-E45CC71954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077654CC-108F-48D5-B5E9-437F164F52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A3CF3A63-1C1E-4E85-A78A-FDC16431E3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8740FC9A-72DD-4D9B-BA25-1CCED13524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7FBF5743-F2AE-4D0D-BCD1-01F7686D01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CED32316-D4F7-4795-BBE0-DEBB60E27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583B23C9-B9B7-4E93-9538-CBE316F83F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5B144260-9F2C-4ADB-A37C-1CFB4B428B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53FF918D-79D3-4F55-A68C-0DD5880DAB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B9FC1440-933F-44FE-8D77-4827DD0F99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0F67F308-A67C-4D2E-B081-59BB31D8EC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80112F01-90EB-4AEC-A39C-5C6875FFB9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893F6B05-90EB-4C75-A0F0-C7247553BD8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227B563B-E0C0-4D81-966D-B5E2DBAAE8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130DF93D-D1FF-477A-BDCE-C8B01C3B47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44ED67A1-C6FE-4AC8-8473-11DAC03DCD3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213A54F3-15FA-4C8F-8ABF-CE77E72196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xmlns="" id="{5F8A7F7F-DD1A-4F41-98AC-B9CE2A620C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xmlns="" id="{CEF47228-EB7C-4EBA-BE01-DA6CB24102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xmlns="" id="{3D2FD25A-EFFD-4F5C-9258-981F5907DE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xmlns="" id="{DCF573BC-A06F-4036-A3A8-9D07DDE622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xmlns="" id="{881EA584-1AA5-4822-8626-6AF33B2C08E7}"/>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Denunciations</a:t>
            </a:r>
          </a:p>
        </p:txBody>
      </p:sp>
      <p:sp>
        <p:nvSpPr>
          <p:cNvPr id="3" name="Content Placeholder 2">
            <a:extLst>
              <a:ext uri="{FF2B5EF4-FFF2-40B4-BE49-F238E27FC236}">
                <a16:creationId xmlns:a16="http://schemas.microsoft.com/office/drawing/2014/main" xmlns="" id="{F89610CB-78EC-476A-BCCD-81D734A99F5E}"/>
              </a:ext>
            </a:extLst>
          </p:cNvPr>
          <p:cNvSpPr>
            <a:spLocks noGrp="1"/>
          </p:cNvSpPr>
          <p:nvPr>
            <p:ph idx="1"/>
          </p:nvPr>
        </p:nvSpPr>
        <p:spPr>
          <a:xfrm>
            <a:off x="5120640" y="804672"/>
            <a:ext cx="6281928" cy="5248656"/>
          </a:xfrm>
        </p:spPr>
        <p:txBody>
          <a:bodyPr anchor="ctr">
            <a:normAutofit/>
          </a:bodyPr>
          <a:lstStyle/>
          <a:p>
            <a:r>
              <a:rPr lang="en-US" sz="2000" dirty="0"/>
              <a:t>He denounced </a:t>
            </a:r>
            <a:r>
              <a:rPr lang="en-US" sz="2000" b="1" dirty="0"/>
              <a:t>a culture of exclusion</a:t>
            </a:r>
            <a:r>
              <a:rPr lang="en-US" sz="2000" dirty="0"/>
              <a:t>, based on attention only to one’s own comfort. Migrants are considered a threat to the well-being of countries of destination.</a:t>
            </a:r>
          </a:p>
          <a:p>
            <a:r>
              <a:rPr lang="en-US" sz="2000" dirty="0"/>
              <a:t>He denounced </a:t>
            </a:r>
            <a:r>
              <a:rPr lang="en-US" sz="2000" b="1" dirty="0"/>
              <a:t>a culture of indifference</a:t>
            </a:r>
            <a:r>
              <a:rPr lang="en-US" sz="2000" dirty="0"/>
              <a:t>, as we get used to other people’s suffering and do not feel called to respond to it.</a:t>
            </a:r>
          </a:p>
          <a:p>
            <a:r>
              <a:rPr lang="en-US" sz="2000" dirty="0"/>
              <a:t>He denounced a </a:t>
            </a:r>
            <a:r>
              <a:rPr lang="en-US" sz="2000" b="1" dirty="0"/>
              <a:t>throw-away mentality</a:t>
            </a:r>
          </a:p>
          <a:p>
            <a:r>
              <a:rPr lang="en-US" sz="2000" dirty="0"/>
              <a:t>To protect comfort and well-being the world erects walls. The pope instead reminded that a Christian must </a:t>
            </a:r>
            <a:r>
              <a:rPr lang="en-US" sz="2000" b="1" dirty="0"/>
              <a:t>build bridges not walls</a:t>
            </a:r>
          </a:p>
          <a:p>
            <a:endParaRPr lang="en-US" sz="2000" dirty="0"/>
          </a:p>
        </p:txBody>
      </p:sp>
    </p:spTree>
    <p:extLst>
      <p:ext uri="{BB962C8B-B14F-4D97-AF65-F5344CB8AC3E}">
        <p14:creationId xmlns:p14="http://schemas.microsoft.com/office/powerpoint/2010/main" val="950868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5911E3A-C35B-4EF7-A355-B84E9A14A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xmlns="" id="{E21ADB3D-AD65-44B4-847D-5E90E90A5D1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CF580C70-814C-4845-B645-919BFFBD16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34D7BF57-4CAA-45B2-9EF0-0AA1FCF70B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7886F306-C03A-40C6-8FD5-DCE3D4595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2FDC9A36-C7C3-47D7-A64E-ED25C47EC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BB19BC37-158A-43DC-9A9E-E45CC71954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077654CC-108F-48D5-B5E9-437F164F52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A3CF3A63-1C1E-4E85-A78A-FDC16431E3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8740FC9A-72DD-4D9B-BA25-1CCED13524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7FBF5743-F2AE-4D0D-BCD1-01F7686D01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CED32316-D4F7-4795-BBE0-DEBB60E27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583B23C9-B9B7-4E93-9538-CBE316F83F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5B144260-9F2C-4ADB-A37C-1CFB4B428B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53FF918D-79D3-4F55-A68C-0DD5880DAB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B9FC1440-933F-44FE-8D77-4827DD0F99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0F67F308-A67C-4D2E-B081-59BB31D8EC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80112F01-90EB-4AEC-A39C-5C6875FFB9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893F6B05-90EB-4C75-A0F0-C7247553BD8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227B563B-E0C0-4D81-966D-B5E2DBAAE8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130DF93D-D1FF-477A-BDCE-C8B01C3B47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44ED67A1-C6FE-4AC8-8473-11DAC03DCD3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213A54F3-15FA-4C8F-8ABF-CE77E72196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xmlns="" id="{5F8A7F7F-DD1A-4F41-98AC-B9CE2A620C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xmlns="" id="{CEF47228-EB7C-4EBA-BE01-DA6CB24102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xmlns="" id="{3D2FD25A-EFFD-4F5C-9258-981F5907DE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xmlns="" id="{DCF573BC-A06F-4036-A3A8-9D07DDE622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xmlns="" id="{101162DE-04B0-44BD-82B6-6446554E0CB9}"/>
              </a:ext>
            </a:extLst>
          </p:cNvPr>
          <p:cNvSpPr>
            <a:spLocks noGrp="1"/>
          </p:cNvSpPr>
          <p:nvPr>
            <p:ph type="title"/>
          </p:nvPr>
        </p:nvSpPr>
        <p:spPr>
          <a:xfrm>
            <a:off x="904877" y="2415322"/>
            <a:ext cx="3451730" cy="2399869"/>
          </a:xfrm>
        </p:spPr>
        <p:txBody>
          <a:bodyPr>
            <a:normAutofit/>
          </a:bodyPr>
          <a:lstStyle/>
          <a:p>
            <a:pPr algn="ctr"/>
            <a:r>
              <a:rPr lang="en-PH" sz="4000">
                <a:solidFill>
                  <a:srgbClr val="FFFFFF"/>
                </a:solidFill>
              </a:rPr>
              <a:t>Denunciations</a:t>
            </a:r>
            <a:endParaRPr lang="en-US" sz="4000">
              <a:solidFill>
                <a:srgbClr val="FFFFFF"/>
              </a:solidFill>
            </a:endParaRPr>
          </a:p>
        </p:txBody>
      </p:sp>
      <p:sp>
        <p:nvSpPr>
          <p:cNvPr id="3" name="Content Placeholder 2">
            <a:extLst>
              <a:ext uri="{FF2B5EF4-FFF2-40B4-BE49-F238E27FC236}">
                <a16:creationId xmlns:a16="http://schemas.microsoft.com/office/drawing/2014/main" xmlns="" id="{7E8C2CC8-6D34-4AE3-8A66-D246BB692E5A}"/>
              </a:ext>
            </a:extLst>
          </p:cNvPr>
          <p:cNvSpPr>
            <a:spLocks noGrp="1"/>
          </p:cNvSpPr>
          <p:nvPr>
            <p:ph idx="1"/>
          </p:nvPr>
        </p:nvSpPr>
        <p:spPr>
          <a:xfrm>
            <a:off x="5120640" y="804672"/>
            <a:ext cx="6281928" cy="5248656"/>
          </a:xfrm>
        </p:spPr>
        <p:txBody>
          <a:bodyPr anchor="ctr">
            <a:normAutofit/>
          </a:bodyPr>
          <a:lstStyle/>
          <a:p>
            <a:r>
              <a:rPr lang="en-US" sz="2000"/>
              <a:t>“The culture of comfort, which makes us think only of ourselves, makes us insensitive to the cries of other people, makes us live in soap bubbles which, however lovely, are insubstantial; they offer a fleeting and empty illusion which results in indifference to others; indeed, it even leads to the </a:t>
            </a:r>
            <a:r>
              <a:rPr lang="en-US" sz="2000" b="1"/>
              <a:t>globalization of indifference</a:t>
            </a:r>
            <a:r>
              <a:rPr lang="en-US" sz="2000"/>
              <a:t>” (Message 2013)</a:t>
            </a:r>
          </a:p>
          <a:p>
            <a:r>
              <a:rPr lang="en-US" sz="2000"/>
              <a:t>“New ideologies, characterized by rampant individualism, egocentrism and materialistic consumerism, weaken social bonds, fueling that </a:t>
            </a:r>
            <a:r>
              <a:rPr lang="en-US" sz="2000" b="1"/>
              <a:t>‘throw away’ mentality </a:t>
            </a:r>
            <a:r>
              <a:rPr lang="en-US" sz="2000"/>
              <a:t>which leads to contempt for, and the abandonment of, the weakest and those considered ‘useless’</a:t>
            </a:r>
          </a:p>
          <a:p>
            <a:endParaRPr lang="en-US" sz="2000"/>
          </a:p>
        </p:txBody>
      </p:sp>
    </p:spTree>
    <p:extLst>
      <p:ext uri="{BB962C8B-B14F-4D97-AF65-F5344CB8AC3E}">
        <p14:creationId xmlns:p14="http://schemas.microsoft.com/office/powerpoint/2010/main" val="3720155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5911E3A-C35B-4EF7-A355-B84E9A14A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xmlns="" id="{E21ADB3D-AD65-44B4-847D-5E90E90A5D1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xmlns="" id="{CF580C70-814C-4845-B645-919BFFBD16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xmlns="" id="{34D7BF57-4CAA-45B2-9EF0-0AA1FCF70B1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xmlns="" id="{7886F306-C03A-40C6-8FD5-DCE3D4595D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xmlns="" id="{2FDC9A36-C7C3-47D7-A64E-ED25C47EC7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xmlns="" id="{BB19BC37-158A-43DC-9A9E-E45CC71954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xmlns="" id="{077654CC-108F-48D5-B5E9-437F164F52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xmlns="" id="{A3CF3A63-1C1E-4E85-A78A-FDC16431E3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xmlns="" id="{8740FC9A-72DD-4D9B-BA25-1CCED13524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xmlns="" id="{7FBF5743-F2AE-4D0D-BCD1-01F7686D01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xmlns="" id="{CED32316-D4F7-4795-BBE0-DEBB60E27CE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xmlns="" id="{583B23C9-B9B7-4E93-9538-CBE316F83FD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xmlns="" id="{5B144260-9F2C-4ADB-A37C-1CFB4B428B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xmlns="" id="{53FF918D-79D3-4F55-A68C-0DD5880DAB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xmlns="" id="{B9FC1440-933F-44FE-8D77-4827DD0F99A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xmlns="" id="{0F67F308-A67C-4D2E-B081-59BB31D8EC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xmlns="" id="{80112F01-90EB-4AEC-A39C-5C6875FFB9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xmlns="" id="{893F6B05-90EB-4C75-A0F0-C7247553BD8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xmlns="" id="{227B563B-E0C0-4D81-966D-B5E2DBAAE8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xmlns="" id="{130DF93D-D1FF-477A-BDCE-C8B01C3B47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xmlns="" id="{44ED67A1-C6FE-4AC8-8473-11DAC03DCD3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xmlns="" id="{213A54F3-15FA-4C8F-8ABF-CE77E72196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xmlns="" id="{5F8A7F7F-DD1A-4F41-98AC-B9CE2A620C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xmlns="" id="{CEF47228-EB7C-4EBA-BE01-DA6CB241028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xmlns="" id="{3D2FD25A-EFFD-4F5C-9258-981F5907DE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xmlns="" id="{DCF573BC-A06F-4036-A3A8-9D07DDE6225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xmlns="" id="{4B01E7FD-35C9-44CA-93F2-371958A56BED}"/>
              </a:ext>
            </a:extLst>
          </p:cNvPr>
          <p:cNvSpPr>
            <a:spLocks noGrp="1"/>
          </p:cNvSpPr>
          <p:nvPr>
            <p:ph type="title"/>
          </p:nvPr>
        </p:nvSpPr>
        <p:spPr>
          <a:xfrm>
            <a:off x="904877" y="2415322"/>
            <a:ext cx="3451730" cy="2399869"/>
          </a:xfrm>
        </p:spPr>
        <p:txBody>
          <a:bodyPr>
            <a:normAutofit/>
          </a:bodyPr>
          <a:lstStyle/>
          <a:p>
            <a:pPr algn="ctr"/>
            <a:r>
              <a:rPr lang="en-PH" sz="4000">
                <a:solidFill>
                  <a:srgbClr val="FFFFFF"/>
                </a:solidFill>
              </a:rPr>
              <a:t>Bridges not walls</a:t>
            </a:r>
            <a:endParaRPr lang="en-US" sz="4000">
              <a:solidFill>
                <a:srgbClr val="FFFFFF"/>
              </a:solidFill>
            </a:endParaRPr>
          </a:p>
        </p:txBody>
      </p:sp>
      <p:sp>
        <p:nvSpPr>
          <p:cNvPr id="3" name="Content Placeholder 2">
            <a:extLst>
              <a:ext uri="{FF2B5EF4-FFF2-40B4-BE49-F238E27FC236}">
                <a16:creationId xmlns:a16="http://schemas.microsoft.com/office/drawing/2014/main" xmlns="" id="{EF77943D-8DCB-4463-9798-9D70B6FADAAF}"/>
              </a:ext>
            </a:extLst>
          </p:cNvPr>
          <p:cNvSpPr>
            <a:spLocks noGrp="1"/>
          </p:cNvSpPr>
          <p:nvPr>
            <p:ph idx="1"/>
          </p:nvPr>
        </p:nvSpPr>
        <p:spPr>
          <a:xfrm>
            <a:off x="5120640" y="804672"/>
            <a:ext cx="6281928" cy="5248656"/>
          </a:xfrm>
        </p:spPr>
        <p:txBody>
          <a:bodyPr anchor="ctr">
            <a:normAutofit/>
          </a:bodyPr>
          <a:lstStyle/>
          <a:p>
            <a:r>
              <a:rPr lang="en-PH" sz="2000"/>
              <a:t>In the dialogue with journalists on the plane coming back from Morocco, Sunday 31 March, he said:</a:t>
            </a:r>
          </a:p>
          <a:p>
            <a:r>
              <a:rPr lang="en-PH" sz="2000"/>
              <a:t>“There is need for bridges, not walls. Those who build walls will remain prisoners of their own walls.”</a:t>
            </a:r>
          </a:p>
          <a:p>
            <a:r>
              <a:rPr lang="en-PH" sz="2000"/>
              <a:t>Quoting Ivo Andrich, he said: “Bridges are built by God with the wings of angels so that people can communicate.”</a:t>
            </a:r>
          </a:p>
          <a:p>
            <a:r>
              <a:rPr lang="en-PH" sz="2000"/>
              <a:t>“Walls force the migrants back to countries that sell women and children and torture men.”</a:t>
            </a:r>
            <a:endParaRPr lang="en-US" sz="2000"/>
          </a:p>
        </p:txBody>
      </p:sp>
    </p:spTree>
    <p:extLst>
      <p:ext uri="{BB962C8B-B14F-4D97-AF65-F5344CB8AC3E}">
        <p14:creationId xmlns:p14="http://schemas.microsoft.com/office/powerpoint/2010/main" val="1389970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C52830-C556-497A-A8A7-2EACF5404C2F}"/>
              </a:ext>
            </a:extLst>
          </p:cNvPr>
          <p:cNvSpPr>
            <a:spLocks noGrp="1"/>
          </p:cNvSpPr>
          <p:nvPr>
            <p:ph type="title"/>
          </p:nvPr>
        </p:nvSpPr>
        <p:spPr>
          <a:xfrm>
            <a:off x="6094105" y="802955"/>
            <a:ext cx="4977976" cy="1454051"/>
          </a:xfrm>
        </p:spPr>
        <p:txBody>
          <a:bodyPr>
            <a:normAutofit/>
          </a:bodyPr>
          <a:lstStyle/>
          <a:p>
            <a:r>
              <a:rPr lang="en-PH">
                <a:solidFill>
                  <a:srgbClr val="000000"/>
                </a:solidFill>
              </a:rPr>
              <a:t>A culture of encounter</a:t>
            </a:r>
            <a:endParaRPr lang="en-US">
              <a:solidFill>
                <a:srgbClr val="000000"/>
              </a:solidFill>
            </a:endParaRPr>
          </a:p>
        </p:txBody>
      </p:sp>
      <p:sp>
        <p:nvSpPr>
          <p:cNvPr id="3" name="Content Placeholder 2">
            <a:extLst>
              <a:ext uri="{FF2B5EF4-FFF2-40B4-BE49-F238E27FC236}">
                <a16:creationId xmlns:a16="http://schemas.microsoft.com/office/drawing/2014/main" xmlns="" id="{A6A0951E-3FF2-42DB-B8C0-07B8206E2829}"/>
              </a:ext>
            </a:extLst>
          </p:cNvPr>
          <p:cNvSpPr>
            <a:spLocks noGrp="1"/>
          </p:cNvSpPr>
          <p:nvPr>
            <p:ph idx="1"/>
          </p:nvPr>
        </p:nvSpPr>
        <p:spPr>
          <a:xfrm>
            <a:off x="6090574" y="2421682"/>
            <a:ext cx="4977578" cy="3639289"/>
          </a:xfrm>
        </p:spPr>
        <p:txBody>
          <a:bodyPr anchor="ctr">
            <a:normAutofit/>
          </a:bodyPr>
          <a:lstStyle/>
          <a:p>
            <a:r>
              <a:rPr lang="en-US" sz="1900">
                <a:solidFill>
                  <a:srgbClr val="000000"/>
                </a:solidFill>
              </a:rPr>
              <a:t>A change of attitude towards migrants and refugees is needed on the part of everyone, moving away from attitudes of defensiveness and fear, indifference and marginalization – all typical of a throwaway culture – towards attitudes based on </a:t>
            </a:r>
            <a:r>
              <a:rPr lang="en-US" sz="1900" b="1">
                <a:solidFill>
                  <a:srgbClr val="000000"/>
                </a:solidFill>
              </a:rPr>
              <a:t>a culture of encounter</a:t>
            </a:r>
            <a:r>
              <a:rPr lang="en-US" sz="1900">
                <a:solidFill>
                  <a:srgbClr val="000000"/>
                </a:solidFill>
              </a:rPr>
              <a:t>, the only culture capable of building a better, more just and fraternal world. The communications media are themselves called to embrace this “conversion of attitudes” and to promote this change in the way migrants and refugees are treated (Message 2014)</a:t>
            </a:r>
            <a:endParaRPr lang="en-PH" sz="1900">
              <a:solidFill>
                <a:srgbClr val="000000"/>
              </a:solidFill>
            </a:endParaRPr>
          </a:p>
          <a:p>
            <a:endParaRPr lang="en-US" sz="1900">
              <a:solidFill>
                <a:srgbClr val="000000"/>
              </a:solidFill>
            </a:endParaRPr>
          </a:p>
        </p:txBody>
      </p:sp>
      <p:pic>
        <p:nvPicPr>
          <p:cNvPr id="7" name="Graphic 6" descr="Group">
            <a:extLst>
              <a:ext uri="{FF2B5EF4-FFF2-40B4-BE49-F238E27FC236}">
                <a16:creationId xmlns:a16="http://schemas.microsoft.com/office/drawing/2014/main" xmlns="" id="{A8D0010B-787E-4A4D-AD42-092A83A872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50254" y="1629089"/>
            <a:ext cx="3620021" cy="3620021"/>
          </a:xfrm>
          <a:prstGeom prst="rect">
            <a:avLst/>
          </a:prstGeom>
        </p:spPr>
      </p:pic>
    </p:spTree>
    <p:extLst>
      <p:ext uri="{BB962C8B-B14F-4D97-AF65-F5344CB8AC3E}">
        <p14:creationId xmlns:p14="http://schemas.microsoft.com/office/powerpoint/2010/main" val="380421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CA4092-2253-49B0-BEA8-6BA73B7B9BBA}"/>
              </a:ext>
            </a:extLst>
          </p:cNvPr>
          <p:cNvSpPr>
            <a:spLocks noGrp="1"/>
          </p:cNvSpPr>
          <p:nvPr>
            <p:ph type="title"/>
          </p:nvPr>
        </p:nvSpPr>
        <p:spPr/>
        <p:txBody>
          <a:bodyPr>
            <a:normAutofit/>
          </a:bodyPr>
          <a:lstStyle/>
          <a:p>
            <a:r>
              <a:rPr lang="en-US"/>
              <a:t>A culture of welcome</a:t>
            </a:r>
          </a:p>
        </p:txBody>
      </p:sp>
      <p:graphicFrame>
        <p:nvGraphicFramePr>
          <p:cNvPr id="5" name="Content Placeholder 2">
            <a:extLst>
              <a:ext uri="{FF2B5EF4-FFF2-40B4-BE49-F238E27FC236}">
                <a16:creationId xmlns:a16="http://schemas.microsoft.com/office/drawing/2014/main" xmlns="" id="{2A8791D1-0B8A-4D69-8BD3-F0458CBD5CDD}"/>
              </a:ext>
            </a:extLst>
          </p:cNvPr>
          <p:cNvGraphicFramePr>
            <a:graphicFrameLocks noGrp="1"/>
          </p:cNvGraphicFramePr>
          <p:nvPr>
            <p:ph idx="1"/>
            <p:extLst>
              <p:ext uri="{D42A27DB-BD31-4B8C-83A1-F6EECF244321}">
                <p14:modId xmlns:p14="http://schemas.microsoft.com/office/powerpoint/2010/main" val="26409787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17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B36A21-1C8F-49DC-8BAF-1E1D64A7F510}"/>
              </a:ext>
            </a:extLst>
          </p:cNvPr>
          <p:cNvSpPr>
            <a:spLocks noGrp="1"/>
          </p:cNvSpPr>
          <p:nvPr>
            <p:ph type="title"/>
          </p:nvPr>
        </p:nvSpPr>
        <p:spPr/>
        <p:txBody>
          <a:bodyPr>
            <a:normAutofit/>
          </a:bodyPr>
          <a:lstStyle/>
          <a:p>
            <a:r>
              <a:rPr lang="en-US"/>
              <a:t>WELCOMING</a:t>
            </a:r>
            <a:endParaRPr lang="en-US" dirty="0"/>
          </a:p>
        </p:txBody>
      </p:sp>
      <p:graphicFrame>
        <p:nvGraphicFramePr>
          <p:cNvPr id="6" name="Content Placeholder 2">
            <a:extLst>
              <a:ext uri="{FF2B5EF4-FFF2-40B4-BE49-F238E27FC236}">
                <a16:creationId xmlns:a16="http://schemas.microsoft.com/office/drawing/2014/main" xmlns="" id="{DA46BDEB-C1C7-49F0-92E6-562C023C973F}"/>
              </a:ext>
            </a:extLst>
          </p:cNvPr>
          <p:cNvGraphicFramePr>
            <a:graphicFrameLocks noGrp="1"/>
          </p:cNvGraphicFramePr>
          <p:nvPr>
            <p:ph idx="1"/>
            <p:extLst>
              <p:ext uri="{D42A27DB-BD31-4B8C-83A1-F6EECF244321}">
                <p14:modId xmlns:p14="http://schemas.microsoft.com/office/powerpoint/2010/main" val="230937231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5826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FE4755-5218-4510-8DB4-99DCDA351B5C}"/>
              </a:ext>
            </a:extLst>
          </p:cNvPr>
          <p:cNvSpPr>
            <a:spLocks noGrp="1"/>
          </p:cNvSpPr>
          <p:nvPr>
            <p:ph type="title"/>
          </p:nvPr>
        </p:nvSpPr>
        <p:spPr/>
        <p:txBody>
          <a:bodyPr>
            <a:normAutofit/>
          </a:bodyPr>
          <a:lstStyle/>
          <a:p>
            <a:r>
              <a:rPr lang="en-PH"/>
              <a:t>WELCOMING</a:t>
            </a:r>
            <a:endParaRPr lang="en-US" dirty="0"/>
          </a:p>
        </p:txBody>
      </p:sp>
      <p:graphicFrame>
        <p:nvGraphicFramePr>
          <p:cNvPr id="5" name="Content Placeholder 2">
            <a:extLst>
              <a:ext uri="{FF2B5EF4-FFF2-40B4-BE49-F238E27FC236}">
                <a16:creationId xmlns:a16="http://schemas.microsoft.com/office/drawing/2014/main" xmlns="" id="{BBD47E6C-9A67-4B14-98EB-50B55DF5847B}"/>
              </a:ext>
            </a:extLst>
          </p:cNvPr>
          <p:cNvGraphicFramePr>
            <a:graphicFrameLocks noGrp="1"/>
          </p:cNvGraphicFramePr>
          <p:nvPr>
            <p:ph idx="1"/>
            <p:extLst>
              <p:ext uri="{D42A27DB-BD31-4B8C-83A1-F6EECF244321}">
                <p14:modId xmlns:p14="http://schemas.microsoft.com/office/powerpoint/2010/main" val="5400207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8756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9D7EEC-CA47-453F-87BF-50BBC44ED868}"/>
              </a:ext>
            </a:extLst>
          </p:cNvPr>
          <p:cNvSpPr>
            <a:spLocks noGrp="1"/>
          </p:cNvSpPr>
          <p:nvPr>
            <p:ph type="title"/>
          </p:nvPr>
        </p:nvSpPr>
        <p:spPr/>
        <p:txBody>
          <a:bodyPr>
            <a:normAutofit/>
          </a:bodyPr>
          <a:lstStyle/>
          <a:p>
            <a:r>
              <a:rPr lang="en-US" dirty="0"/>
              <a:t>PROTECTING</a:t>
            </a:r>
          </a:p>
        </p:txBody>
      </p:sp>
      <p:graphicFrame>
        <p:nvGraphicFramePr>
          <p:cNvPr id="5" name="Content Placeholder 2">
            <a:extLst>
              <a:ext uri="{FF2B5EF4-FFF2-40B4-BE49-F238E27FC236}">
                <a16:creationId xmlns:a16="http://schemas.microsoft.com/office/drawing/2014/main" xmlns="" id="{65E44978-E5A4-4BE8-B967-05112B350AE4}"/>
              </a:ext>
            </a:extLst>
          </p:cNvPr>
          <p:cNvGraphicFramePr>
            <a:graphicFrameLocks noGrp="1"/>
          </p:cNvGraphicFramePr>
          <p:nvPr>
            <p:ph idx="1"/>
            <p:extLst>
              <p:ext uri="{D42A27DB-BD31-4B8C-83A1-F6EECF244321}">
                <p14:modId xmlns:p14="http://schemas.microsoft.com/office/powerpoint/2010/main" val="77203342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2476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254</TotalTime>
  <Words>1783</Words>
  <Application>Microsoft Macintosh PowerPoint</Application>
  <PresentationFormat>Widescreen</PresentationFormat>
  <Paragraphs>68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Calibri Light</vt:lpstr>
      <vt:lpstr>Arial</vt:lpstr>
      <vt:lpstr>Office Theme</vt:lpstr>
      <vt:lpstr>THE DIRECTIONS  FROM POPE FRANCIS</vt:lpstr>
      <vt:lpstr>Denunciations</vt:lpstr>
      <vt:lpstr>Denunciations</vt:lpstr>
      <vt:lpstr>Bridges not walls</vt:lpstr>
      <vt:lpstr>A culture of encounter</vt:lpstr>
      <vt:lpstr>A culture of welcome</vt:lpstr>
      <vt:lpstr>WELCOMING</vt:lpstr>
      <vt:lpstr>WELCOMING</vt:lpstr>
      <vt:lpstr>PROTECTING</vt:lpstr>
      <vt:lpstr>PROTECTING</vt:lpstr>
      <vt:lpstr>PROMOTING</vt:lpstr>
      <vt:lpstr>PROMOTING</vt:lpstr>
      <vt:lpstr>INTEGRATING</vt:lpstr>
      <vt:lpstr>INTEGRATING</vt:lpstr>
      <vt:lpstr> THE IMAGE OF CHRIST</vt:lpstr>
      <vt:lpstr>Workshop</vt:lpstr>
    </vt:vector>
  </TitlesOfParts>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DIRECTIONS  FROM POPE FRANCIS</dc:title>
  <dc:creator>Graziano Battistella</dc:creator>
  <cp:lastModifiedBy>brozairo@gmail.com</cp:lastModifiedBy>
  <cp:revision>4</cp:revision>
  <dcterms:created xsi:type="dcterms:W3CDTF">2019-04-01T02:23:21Z</dcterms:created>
  <dcterms:modified xsi:type="dcterms:W3CDTF">2020-06-18T08:47:00Z</dcterms:modified>
</cp:coreProperties>
</file>