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sldIdLst>
    <p:sldId id="319" r:id="rId2"/>
    <p:sldId id="350" r:id="rId3"/>
    <p:sldId id="351" r:id="rId4"/>
    <p:sldId id="363" r:id="rId5"/>
    <p:sldId id="356" r:id="rId6"/>
    <p:sldId id="357" r:id="rId7"/>
    <p:sldId id="358" r:id="rId8"/>
    <p:sldId id="365" r:id="rId9"/>
    <p:sldId id="364" r:id="rId10"/>
    <p:sldId id="344" r:id="rId11"/>
    <p:sldId id="346" r:id="rId12"/>
    <p:sldId id="360" r:id="rId13"/>
    <p:sldId id="366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F12"/>
    <a:srgbClr val="F8E814"/>
    <a:srgbClr val="B3B3B3"/>
    <a:srgbClr val="565656"/>
    <a:srgbClr val="1F4A60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72228" autoAdjust="0"/>
  </p:normalViewPr>
  <p:slideViewPr>
    <p:cSldViewPr showGuides="1">
      <p:cViewPr varScale="1">
        <p:scale>
          <a:sx n="91" d="100"/>
          <a:sy n="91" d="100"/>
        </p:scale>
        <p:origin x="13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F94C0-7E79-4FBA-A333-31D2591F013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8B3B00D-0949-4A54-B01B-C38874FAC39F}">
      <dgm:prSet phldrT="[Tekst]"/>
      <dgm:spPr/>
      <dgm:t>
        <a:bodyPr/>
        <a:lstStyle/>
        <a:p>
          <a:r>
            <a:rPr lang="da-DK" dirty="0"/>
            <a:t>1</a:t>
          </a:r>
        </a:p>
      </dgm:t>
    </dgm:pt>
    <dgm:pt modelId="{644CDDD6-8887-4AD5-B515-E1602EDC6533}" type="parTrans" cxnId="{87C63698-D3AC-4C47-AD81-DAF5326C84A3}">
      <dgm:prSet/>
      <dgm:spPr/>
      <dgm:t>
        <a:bodyPr/>
        <a:lstStyle/>
        <a:p>
          <a:endParaRPr lang="da-DK"/>
        </a:p>
      </dgm:t>
    </dgm:pt>
    <dgm:pt modelId="{DC620FF8-76C6-4354-82D5-87D366EA3886}" type="sibTrans" cxnId="{87C63698-D3AC-4C47-AD81-DAF5326C84A3}">
      <dgm:prSet/>
      <dgm:spPr/>
      <dgm:t>
        <a:bodyPr/>
        <a:lstStyle/>
        <a:p>
          <a:endParaRPr lang="da-DK"/>
        </a:p>
      </dgm:t>
    </dgm:pt>
    <dgm:pt modelId="{11DA8867-7702-4F85-AF88-92373FF2647F}">
      <dgm:prSet phldrT="[Tekst]"/>
      <dgm:spPr/>
      <dgm:t>
        <a:bodyPr/>
        <a:lstStyle/>
        <a:p>
          <a:pPr>
            <a:buFontTx/>
            <a:buNone/>
          </a:pPr>
          <a:r>
            <a:rPr lang="da-DK" dirty="0" err="1"/>
            <a:t>Pato</a:t>
          </a:r>
          <a:r>
            <a:rPr lang="da-DK" dirty="0"/>
            <a:t>-fysiologiske forandringer </a:t>
          </a:r>
        </a:p>
      </dgm:t>
    </dgm:pt>
    <dgm:pt modelId="{038AD8EE-73EC-4E8F-9530-BE2F4B9585FC}" type="parTrans" cxnId="{848BB88B-17F8-43C6-BF66-5925CE22635C}">
      <dgm:prSet/>
      <dgm:spPr/>
      <dgm:t>
        <a:bodyPr/>
        <a:lstStyle/>
        <a:p>
          <a:endParaRPr lang="da-DK"/>
        </a:p>
      </dgm:t>
    </dgm:pt>
    <dgm:pt modelId="{4CF8D6C1-EA81-4EE3-9300-13CB6FC3CA30}" type="sibTrans" cxnId="{848BB88B-17F8-43C6-BF66-5925CE22635C}">
      <dgm:prSet/>
      <dgm:spPr/>
      <dgm:t>
        <a:bodyPr/>
        <a:lstStyle/>
        <a:p>
          <a:endParaRPr lang="da-DK"/>
        </a:p>
      </dgm:t>
    </dgm:pt>
    <dgm:pt modelId="{21D26B8C-8956-453D-ADF2-B502FAB2CF44}">
      <dgm:prSet phldrT="[Tekst]"/>
      <dgm:spPr/>
      <dgm:t>
        <a:bodyPr/>
        <a:lstStyle/>
        <a:p>
          <a:r>
            <a:rPr lang="da-DK" dirty="0"/>
            <a:t>2</a:t>
          </a:r>
        </a:p>
      </dgm:t>
    </dgm:pt>
    <dgm:pt modelId="{632F8730-C81D-4EB3-8377-F190CAEDA163}" type="parTrans" cxnId="{BE46DBB9-0501-4BEC-82AB-0EF22F03C225}">
      <dgm:prSet/>
      <dgm:spPr/>
      <dgm:t>
        <a:bodyPr/>
        <a:lstStyle/>
        <a:p>
          <a:endParaRPr lang="da-DK"/>
        </a:p>
      </dgm:t>
    </dgm:pt>
    <dgm:pt modelId="{E0BA4953-9913-4E8E-9005-8B4856A3342C}" type="sibTrans" cxnId="{BE46DBB9-0501-4BEC-82AB-0EF22F03C225}">
      <dgm:prSet/>
      <dgm:spPr/>
      <dgm:t>
        <a:bodyPr/>
        <a:lstStyle/>
        <a:p>
          <a:endParaRPr lang="da-DK"/>
        </a:p>
      </dgm:t>
    </dgm:pt>
    <dgm:pt modelId="{F9B97FC4-287C-4DE0-9640-A28AD1708081}">
      <dgm:prSet phldrT="[Tekst]"/>
      <dgm:spPr/>
      <dgm:t>
        <a:bodyPr/>
        <a:lstStyle/>
        <a:p>
          <a:pPr>
            <a:buFontTx/>
            <a:buNone/>
          </a:pPr>
          <a:r>
            <a:rPr lang="da-DK" dirty="0"/>
            <a:t>Evidensbasering af rehabiliteringsindsatser</a:t>
          </a:r>
        </a:p>
      </dgm:t>
    </dgm:pt>
    <dgm:pt modelId="{7F1E4952-4E31-484C-8D1D-79E0516E9834}" type="parTrans" cxnId="{8AE5C721-B2E6-49EB-846E-4A2EB1454D95}">
      <dgm:prSet/>
      <dgm:spPr/>
      <dgm:t>
        <a:bodyPr/>
        <a:lstStyle/>
        <a:p>
          <a:endParaRPr lang="da-DK"/>
        </a:p>
      </dgm:t>
    </dgm:pt>
    <dgm:pt modelId="{B7C9D7FB-D14A-4BB3-9EF2-E2257ABEA8FC}" type="sibTrans" cxnId="{8AE5C721-B2E6-49EB-846E-4A2EB1454D95}">
      <dgm:prSet/>
      <dgm:spPr/>
      <dgm:t>
        <a:bodyPr/>
        <a:lstStyle/>
        <a:p>
          <a:endParaRPr lang="da-DK"/>
        </a:p>
      </dgm:t>
    </dgm:pt>
    <dgm:pt modelId="{EF5B5533-1CAB-4560-8ED8-34263783E92B}">
      <dgm:prSet phldrT="[Tekst]" phldr="1"/>
      <dgm:spPr/>
      <dgm:t>
        <a:bodyPr/>
        <a:lstStyle/>
        <a:p>
          <a:pPr>
            <a:buFontTx/>
            <a:buNone/>
          </a:pPr>
          <a:endParaRPr lang="da-DK" dirty="0"/>
        </a:p>
      </dgm:t>
    </dgm:pt>
    <dgm:pt modelId="{98A8B7A5-4632-4D4E-BC3D-5C125F4B9214}" type="parTrans" cxnId="{93800B2A-99BB-4752-895E-076D63381C95}">
      <dgm:prSet/>
      <dgm:spPr/>
      <dgm:t>
        <a:bodyPr/>
        <a:lstStyle/>
        <a:p>
          <a:endParaRPr lang="da-DK"/>
        </a:p>
      </dgm:t>
    </dgm:pt>
    <dgm:pt modelId="{6214A352-E0EB-40A1-9C02-A4C5BD71387E}" type="sibTrans" cxnId="{93800B2A-99BB-4752-895E-076D63381C95}">
      <dgm:prSet/>
      <dgm:spPr/>
      <dgm:t>
        <a:bodyPr/>
        <a:lstStyle/>
        <a:p>
          <a:endParaRPr lang="da-DK"/>
        </a:p>
      </dgm:t>
    </dgm:pt>
    <dgm:pt modelId="{DF1F4A8C-C125-441D-B473-6E297CEE28DC}">
      <dgm:prSet phldrT="[Tekst]"/>
      <dgm:spPr/>
      <dgm:t>
        <a:bodyPr/>
        <a:lstStyle/>
        <a:p>
          <a:r>
            <a:rPr lang="da-DK" dirty="0"/>
            <a:t>3</a:t>
          </a:r>
        </a:p>
      </dgm:t>
    </dgm:pt>
    <dgm:pt modelId="{FEE6BA43-9D4C-4AE6-B723-CA5D2C599E84}" type="parTrans" cxnId="{2DFFD08A-414F-4AB9-A6FE-CFA318DBC4D6}">
      <dgm:prSet/>
      <dgm:spPr/>
      <dgm:t>
        <a:bodyPr/>
        <a:lstStyle/>
        <a:p>
          <a:endParaRPr lang="da-DK"/>
        </a:p>
      </dgm:t>
    </dgm:pt>
    <dgm:pt modelId="{2B88D2E2-4DE8-44AD-B787-DE0C4A1739A3}" type="sibTrans" cxnId="{2DFFD08A-414F-4AB9-A6FE-CFA318DBC4D6}">
      <dgm:prSet/>
      <dgm:spPr/>
      <dgm:t>
        <a:bodyPr/>
        <a:lstStyle/>
        <a:p>
          <a:endParaRPr lang="da-DK"/>
        </a:p>
      </dgm:t>
    </dgm:pt>
    <dgm:pt modelId="{0A6B2CBD-4A72-47C4-A600-66ADBD2301FA}">
      <dgm:prSet phldrT="[Tekst]"/>
      <dgm:spPr/>
      <dgm:t>
        <a:bodyPr/>
        <a:lstStyle/>
        <a:p>
          <a:pPr>
            <a:buFontTx/>
            <a:buNone/>
          </a:pPr>
          <a:r>
            <a:rPr lang="da-DK" dirty="0"/>
            <a:t>Patienter og pårørendes oplevelser af rehabiliteringsforløb </a:t>
          </a:r>
        </a:p>
      </dgm:t>
    </dgm:pt>
    <dgm:pt modelId="{E08CA1E5-D222-4DF3-9F00-DD6A1CC4AEB1}" type="parTrans" cxnId="{803EFE3E-52D7-4635-8322-A34A2771BD7D}">
      <dgm:prSet/>
      <dgm:spPr/>
      <dgm:t>
        <a:bodyPr/>
        <a:lstStyle/>
        <a:p>
          <a:endParaRPr lang="da-DK"/>
        </a:p>
      </dgm:t>
    </dgm:pt>
    <dgm:pt modelId="{E0515E3B-F9EC-4E4E-ADF3-CBE4DD43888C}" type="sibTrans" cxnId="{803EFE3E-52D7-4635-8322-A34A2771BD7D}">
      <dgm:prSet/>
      <dgm:spPr/>
      <dgm:t>
        <a:bodyPr/>
        <a:lstStyle/>
        <a:p>
          <a:endParaRPr lang="da-DK"/>
        </a:p>
      </dgm:t>
    </dgm:pt>
    <dgm:pt modelId="{33E625A1-C863-4BA0-B921-A05CB4C8B177}">
      <dgm:prSet phldrT="[Tekst]" phldr="1"/>
      <dgm:spPr/>
      <dgm:t>
        <a:bodyPr/>
        <a:lstStyle/>
        <a:p>
          <a:pPr>
            <a:buFontTx/>
            <a:buNone/>
          </a:pPr>
          <a:endParaRPr lang="da-DK" dirty="0"/>
        </a:p>
      </dgm:t>
    </dgm:pt>
    <dgm:pt modelId="{6971AB34-8F18-4C82-8D1E-1422FD0CA8EE}" type="parTrans" cxnId="{A252F29C-E31C-4601-959D-64651461D810}">
      <dgm:prSet/>
      <dgm:spPr/>
      <dgm:t>
        <a:bodyPr/>
        <a:lstStyle/>
        <a:p>
          <a:endParaRPr lang="da-DK"/>
        </a:p>
      </dgm:t>
    </dgm:pt>
    <dgm:pt modelId="{D5682EFD-30DA-4746-9B14-D9CC66A1A20C}" type="sibTrans" cxnId="{A252F29C-E31C-4601-959D-64651461D810}">
      <dgm:prSet/>
      <dgm:spPr/>
      <dgm:t>
        <a:bodyPr/>
        <a:lstStyle/>
        <a:p>
          <a:endParaRPr lang="da-DK"/>
        </a:p>
      </dgm:t>
    </dgm:pt>
    <dgm:pt modelId="{69685AF1-3615-4E3F-A230-F5608E2F83E3}" type="pres">
      <dgm:prSet presAssocID="{C77F94C0-7E79-4FBA-A333-31D2591F0135}" presName="linearFlow" presStyleCnt="0">
        <dgm:presLayoutVars>
          <dgm:dir/>
          <dgm:animLvl val="lvl"/>
          <dgm:resizeHandles val="exact"/>
        </dgm:presLayoutVars>
      </dgm:prSet>
      <dgm:spPr/>
    </dgm:pt>
    <dgm:pt modelId="{67E9CEB2-F017-446F-8CFE-297EE80D4412}" type="pres">
      <dgm:prSet presAssocID="{38B3B00D-0949-4A54-B01B-C38874FAC39F}" presName="composite" presStyleCnt="0"/>
      <dgm:spPr/>
    </dgm:pt>
    <dgm:pt modelId="{F79D3F7A-0422-4CF4-A9D6-D043E7200F2C}" type="pres">
      <dgm:prSet presAssocID="{38B3B00D-0949-4A54-B01B-C38874FAC39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6D303FA-B799-4574-A4F7-5B618D5152DF}" type="pres">
      <dgm:prSet presAssocID="{38B3B00D-0949-4A54-B01B-C38874FAC39F}" presName="descendantText" presStyleLbl="alignAcc1" presStyleIdx="0" presStyleCnt="3" custLinFactNeighborX="951" custLinFactNeighborY="1513">
        <dgm:presLayoutVars>
          <dgm:bulletEnabled val="1"/>
        </dgm:presLayoutVars>
      </dgm:prSet>
      <dgm:spPr/>
    </dgm:pt>
    <dgm:pt modelId="{0435FC9E-4151-4472-BA86-1B1A6C468AC4}" type="pres">
      <dgm:prSet presAssocID="{DC620FF8-76C6-4354-82D5-87D366EA3886}" presName="sp" presStyleCnt="0"/>
      <dgm:spPr/>
    </dgm:pt>
    <dgm:pt modelId="{4AAB9D00-C109-42D3-879A-94EABB362B34}" type="pres">
      <dgm:prSet presAssocID="{21D26B8C-8956-453D-ADF2-B502FAB2CF44}" presName="composite" presStyleCnt="0"/>
      <dgm:spPr/>
    </dgm:pt>
    <dgm:pt modelId="{D1FE4D42-D0B7-45BD-9760-5DBB13B2F68D}" type="pres">
      <dgm:prSet presAssocID="{21D26B8C-8956-453D-ADF2-B502FAB2CF4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6AC26D0-6990-47A7-BF73-5A1F0B9BFF08}" type="pres">
      <dgm:prSet presAssocID="{21D26B8C-8956-453D-ADF2-B502FAB2CF44}" presName="descendantText" presStyleLbl="alignAcc1" presStyleIdx="1" presStyleCnt="3" custLinFactNeighborX="-611" custLinFactNeighborY="653">
        <dgm:presLayoutVars>
          <dgm:bulletEnabled val="1"/>
        </dgm:presLayoutVars>
      </dgm:prSet>
      <dgm:spPr/>
    </dgm:pt>
    <dgm:pt modelId="{3631C0B3-7391-436D-B926-3E56C671DE34}" type="pres">
      <dgm:prSet presAssocID="{E0BA4953-9913-4E8E-9005-8B4856A3342C}" presName="sp" presStyleCnt="0"/>
      <dgm:spPr/>
    </dgm:pt>
    <dgm:pt modelId="{6CCAF4EF-C575-4E29-B04E-B4E26C633A36}" type="pres">
      <dgm:prSet presAssocID="{DF1F4A8C-C125-441D-B473-6E297CEE28DC}" presName="composite" presStyleCnt="0"/>
      <dgm:spPr/>
    </dgm:pt>
    <dgm:pt modelId="{9D617CF0-AE21-46E8-89BA-0457AA98B105}" type="pres">
      <dgm:prSet presAssocID="{DF1F4A8C-C125-441D-B473-6E297CEE28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2A5A236-E1D3-4023-A5D1-99713643789C}" type="pres">
      <dgm:prSet presAssocID="{DF1F4A8C-C125-441D-B473-6E297CEE28D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A9BFE0D-5BE3-46CB-8FB4-4AD0A89A5840}" type="presOf" srcId="{DF1F4A8C-C125-441D-B473-6E297CEE28DC}" destId="{9D617CF0-AE21-46E8-89BA-0457AA98B105}" srcOrd="0" destOrd="0" presId="urn:microsoft.com/office/officeart/2005/8/layout/chevron2"/>
    <dgm:cxn modelId="{8AE5C721-B2E6-49EB-846E-4A2EB1454D95}" srcId="{21D26B8C-8956-453D-ADF2-B502FAB2CF44}" destId="{F9B97FC4-287C-4DE0-9640-A28AD1708081}" srcOrd="0" destOrd="0" parTransId="{7F1E4952-4E31-484C-8D1D-79E0516E9834}" sibTransId="{B7C9D7FB-D14A-4BB3-9EF2-E2257ABEA8FC}"/>
    <dgm:cxn modelId="{93800B2A-99BB-4752-895E-076D63381C95}" srcId="{21D26B8C-8956-453D-ADF2-B502FAB2CF44}" destId="{EF5B5533-1CAB-4560-8ED8-34263783E92B}" srcOrd="1" destOrd="0" parTransId="{98A8B7A5-4632-4D4E-BC3D-5C125F4B9214}" sibTransId="{6214A352-E0EB-40A1-9C02-A4C5BD71387E}"/>
    <dgm:cxn modelId="{803EFE3E-52D7-4635-8322-A34A2771BD7D}" srcId="{DF1F4A8C-C125-441D-B473-6E297CEE28DC}" destId="{0A6B2CBD-4A72-47C4-A600-66ADBD2301FA}" srcOrd="0" destOrd="0" parTransId="{E08CA1E5-D222-4DF3-9F00-DD6A1CC4AEB1}" sibTransId="{E0515E3B-F9EC-4E4E-ADF3-CBE4DD43888C}"/>
    <dgm:cxn modelId="{42D4705F-6A18-43C8-9A7B-6BA62CE28C2C}" type="presOf" srcId="{38B3B00D-0949-4A54-B01B-C38874FAC39F}" destId="{F79D3F7A-0422-4CF4-A9D6-D043E7200F2C}" srcOrd="0" destOrd="0" presId="urn:microsoft.com/office/officeart/2005/8/layout/chevron2"/>
    <dgm:cxn modelId="{9C28EE49-9CC4-4B67-A355-46CB588FE2CC}" type="presOf" srcId="{EF5B5533-1CAB-4560-8ED8-34263783E92B}" destId="{F6AC26D0-6990-47A7-BF73-5A1F0B9BFF08}" srcOrd="0" destOrd="1" presId="urn:microsoft.com/office/officeart/2005/8/layout/chevron2"/>
    <dgm:cxn modelId="{41E79B6B-E024-472F-A4D6-D64D18CED32F}" type="presOf" srcId="{21D26B8C-8956-453D-ADF2-B502FAB2CF44}" destId="{D1FE4D42-D0B7-45BD-9760-5DBB13B2F68D}" srcOrd="0" destOrd="0" presId="urn:microsoft.com/office/officeart/2005/8/layout/chevron2"/>
    <dgm:cxn modelId="{9749EC7A-478A-4C7E-98C5-31537FA120AF}" type="presOf" srcId="{C77F94C0-7E79-4FBA-A333-31D2591F0135}" destId="{69685AF1-3615-4E3F-A230-F5608E2F83E3}" srcOrd="0" destOrd="0" presId="urn:microsoft.com/office/officeart/2005/8/layout/chevron2"/>
    <dgm:cxn modelId="{2DFFD08A-414F-4AB9-A6FE-CFA318DBC4D6}" srcId="{C77F94C0-7E79-4FBA-A333-31D2591F0135}" destId="{DF1F4A8C-C125-441D-B473-6E297CEE28DC}" srcOrd="2" destOrd="0" parTransId="{FEE6BA43-9D4C-4AE6-B723-CA5D2C599E84}" sibTransId="{2B88D2E2-4DE8-44AD-B787-DE0C4A1739A3}"/>
    <dgm:cxn modelId="{848BB88B-17F8-43C6-BF66-5925CE22635C}" srcId="{38B3B00D-0949-4A54-B01B-C38874FAC39F}" destId="{11DA8867-7702-4F85-AF88-92373FF2647F}" srcOrd="0" destOrd="0" parTransId="{038AD8EE-73EC-4E8F-9530-BE2F4B9585FC}" sibTransId="{4CF8D6C1-EA81-4EE3-9300-13CB6FC3CA30}"/>
    <dgm:cxn modelId="{1084718C-D9AD-40F9-A833-A21F26D98FF8}" type="presOf" srcId="{33E625A1-C863-4BA0-B921-A05CB4C8B177}" destId="{32A5A236-E1D3-4023-A5D1-99713643789C}" srcOrd="0" destOrd="1" presId="urn:microsoft.com/office/officeart/2005/8/layout/chevron2"/>
    <dgm:cxn modelId="{87C63698-D3AC-4C47-AD81-DAF5326C84A3}" srcId="{C77F94C0-7E79-4FBA-A333-31D2591F0135}" destId="{38B3B00D-0949-4A54-B01B-C38874FAC39F}" srcOrd="0" destOrd="0" parTransId="{644CDDD6-8887-4AD5-B515-E1602EDC6533}" sibTransId="{DC620FF8-76C6-4354-82D5-87D366EA3886}"/>
    <dgm:cxn modelId="{A252F29C-E31C-4601-959D-64651461D810}" srcId="{DF1F4A8C-C125-441D-B473-6E297CEE28DC}" destId="{33E625A1-C863-4BA0-B921-A05CB4C8B177}" srcOrd="1" destOrd="0" parTransId="{6971AB34-8F18-4C82-8D1E-1422FD0CA8EE}" sibTransId="{D5682EFD-30DA-4746-9B14-D9CC66A1A20C}"/>
    <dgm:cxn modelId="{BE46DBB9-0501-4BEC-82AB-0EF22F03C225}" srcId="{C77F94C0-7E79-4FBA-A333-31D2591F0135}" destId="{21D26B8C-8956-453D-ADF2-B502FAB2CF44}" srcOrd="1" destOrd="0" parTransId="{632F8730-C81D-4EB3-8377-F190CAEDA163}" sibTransId="{E0BA4953-9913-4E8E-9005-8B4856A3342C}"/>
    <dgm:cxn modelId="{4D25E8C2-8388-47A9-9D38-DBBC6EA9574C}" type="presOf" srcId="{F9B97FC4-287C-4DE0-9640-A28AD1708081}" destId="{F6AC26D0-6990-47A7-BF73-5A1F0B9BFF08}" srcOrd="0" destOrd="0" presId="urn:microsoft.com/office/officeart/2005/8/layout/chevron2"/>
    <dgm:cxn modelId="{E21B45C7-3FF6-4737-BFBE-88587CBA2406}" type="presOf" srcId="{11DA8867-7702-4F85-AF88-92373FF2647F}" destId="{76D303FA-B799-4574-A4F7-5B618D5152DF}" srcOrd="0" destOrd="0" presId="urn:microsoft.com/office/officeart/2005/8/layout/chevron2"/>
    <dgm:cxn modelId="{162B04CD-BD38-44B7-8BE2-54A7305F9163}" type="presOf" srcId="{0A6B2CBD-4A72-47C4-A600-66ADBD2301FA}" destId="{32A5A236-E1D3-4023-A5D1-99713643789C}" srcOrd="0" destOrd="0" presId="urn:microsoft.com/office/officeart/2005/8/layout/chevron2"/>
    <dgm:cxn modelId="{974BDB66-AE78-4AE5-8DD2-3830B5A62241}" type="presParOf" srcId="{69685AF1-3615-4E3F-A230-F5608E2F83E3}" destId="{67E9CEB2-F017-446F-8CFE-297EE80D4412}" srcOrd="0" destOrd="0" presId="urn:microsoft.com/office/officeart/2005/8/layout/chevron2"/>
    <dgm:cxn modelId="{B3686835-66C6-4FA3-AEB8-33BD19AC4C54}" type="presParOf" srcId="{67E9CEB2-F017-446F-8CFE-297EE80D4412}" destId="{F79D3F7A-0422-4CF4-A9D6-D043E7200F2C}" srcOrd="0" destOrd="0" presId="urn:microsoft.com/office/officeart/2005/8/layout/chevron2"/>
    <dgm:cxn modelId="{5AA629DB-6742-4A41-9E87-39225C2BE080}" type="presParOf" srcId="{67E9CEB2-F017-446F-8CFE-297EE80D4412}" destId="{76D303FA-B799-4574-A4F7-5B618D5152DF}" srcOrd="1" destOrd="0" presId="urn:microsoft.com/office/officeart/2005/8/layout/chevron2"/>
    <dgm:cxn modelId="{FBC124F3-EEAF-4414-925E-954FBB0BFE7D}" type="presParOf" srcId="{69685AF1-3615-4E3F-A230-F5608E2F83E3}" destId="{0435FC9E-4151-4472-BA86-1B1A6C468AC4}" srcOrd="1" destOrd="0" presId="urn:microsoft.com/office/officeart/2005/8/layout/chevron2"/>
    <dgm:cxn modelId="{1DD7F513-6BC7-41E1-9F73-A2148733C1CC}" type="presParOf" srcId="{69685AF1-3615-4E3F-A230-F5608E2F83E3}" destId="{4AAB9D00-C109-42D3-879A-94EABB362B34}" srcOrd="2" destOrd="0" presId="urn:microsoft.com/office/officeart/2005/8/layout/chevron2"/>
    <dgm:cxn modelId="{9F33A03F-B5FC-4F9E-8F73-4A1733721A71}" type="presParOf" srcId="{4AAB9D00-C109-42D3-879A-94EABB362B34}" destId="{D1FE4D42-D0B7-45BD-9760-5DBB13B2F68D}" srcOrd="0" destOrd="0" presId="urn:microsoft.com/office/officeart/2005/8/layout/chevron2"/>
    <dgm:cxn modelId="{5B650726-0657-402D-B225-E261B869B2FF}" type="presParOf" srcId="{4AAB9D00-C109-42D3-879A-94EABB362B34}" destId="{F6AC26D0-6990-47A7-BF73-5A1F0B9BFF08}" srcOrd="1" destOrd="0" presId="urn:microsoft.com/office/officeart/2005/8/layout/chevron2"/>
    <dgm:cxn modelId="{9C76672A-99D7-47A4-B068-BDAFA1D326AE}" type="presParOf" srcId="{69685AF1-3615-4E3F-A230-F5608E2F83E3}" destId="{3631C0B3-7391-436D-B926-3E56C671DE34}" srcOrd="3" destOrd="0" presId="urn:microsoft.com/office/officeart/2005/8/layout/chevron2"/>
    <dgm:cxn modelId="{A38EE90D-12BE-4BCB-A8B8-48E9B1B2AF65}" type="presParOf" srcId="{69685AF1-3615-4E3F-A230-F5608E2F83E3}" destId="{6CCAF4EF-C575-4E29-B04E-B4E26C633A36}" srcOrd="4" destOrd="0" presId="urn:microsoft.com/office/officeart/2005/8/layout/chevron2"/>
    <dgm:cxn modelId="{1A32C193-3EA9-455C-8DA5-B37275667525}" type="presParOf" srcId="{6CCAF4EF-C575-4E29-B04E-B4E26C633A36}" destId="{9D617CF0-AE21-46E8-89BA-0457AA98B105}" srcOrd="0" destOrd="0" presId="urn:microsoft.com/office/officeart/2005/8/layout/chevron2"/>
    <dgm:cxn modelId="{7AFADCC1-8365-4E88-A111-931A8A8CEF13}" type="presParOf" srcId="{6CCAF4EF-C575-4E29-B04E-B4E26C633A36}" destId="{32A5A236-E1D3-4023-A5D1-9971364378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C62AA-0252-426B-8611-2532A254909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A5C2EF3-7B1F-47FA-8868-59BF9D6BB016}">
      <dgm:prSet phldrT="[Tekst]"/>
      <dgm:spPr/>
      <dgm:t>
        <a:bodyPr/>
        <a:lstStyle/>
        <a:p>
          <a:r>
            <a:rPr lang="da-DK" dirty="0"/>
            <a:t>1</a:t>
          </a:r>
        </a:p>
      </dgm:t>
    </dgm:pt>
    <dgm:pt modelId="{744F4737-9953-4C40-BE35-252755307328}" type="parTrans" cxnId="{F52424E4-F5E7-4DB6-BDC4-82DDD3E2C578}">
      <dgm:prSet/>
      <dgm:spPr/>
      <dgm:t>
        <a:bodyPr/>
        <a:lstStyle/>
        <a:p>
          <a:endParaRPr lang="da-DK"/>
        </a:p>
      </dgm:t>
    </dgm:pt>
    <dgm:pt modelId="{47DB725D-CB1D-46A9-9BC4-BD8A5F3DDB19}" type="sibTrans" cxnId="{F52424E4-F5E7-4DB6-BDC4-82DDD3E2C578}">
      <dgm:prSet/>
      <dgm:spPr/>
      <dgm:t>
        <a:bodyPr/>
        <a:lstStyle/>
        <a:p>
          <a:endParaRPr lang="da-DK"/>
        </a:p>
      </dgm:t>
    </dgm:pt>
    <dgm:pt modelId="{DC994FD0-B3F4-4283-964E-F38C1132279E}">
      <dgm:prSet phldrT="[Tekst]"/>
      <dgm:spPr/>
      <dgm:t>
        <a:bodyPr/>
        <a:lstStyle/>
        <a:p>
          <a:r>
            <a:rPr lang="da-DK" b="1" dirty="0" err="1"/>
            <a:t>Early</a:t>
          </a:r>
          <a:r>
            <a:rPr lang="da-DK" b="1" dirty="0"/>
            <a:t> rehabilitation </a:t>
          </a:r>
          <a:r>
            <a:rPr lang="da-DK" b="1" dirty="0" err="1"/>
            <a:t>after</a:t>
          </a:r>
          <a:r>
            <a:rPr lang="da-DK" b="1" dirty="0"/>
            <a:t> </a:t>
          </a:r>
          <a:r>
            <a:rPr lang="da-DK" b="1" dirty="0" err="1"/>
            <a:t>severe</a:t>
          </a:r>
          <a:r>
            <a:rPr lang="da-DK" b="1" dirty="0"/>
            <a:t> TBI:</a:t>
          </a:r>
          <a:r>
            <a:rPr lang="da-DK" dirty="0"/>
            <a:t> Er det muligt at gennemføre tidlig vippelejetræning efter traumatisk hjerneskade og hvordan påvirkes fysiologiske parametre som f.eks. hjernens </a:t>
          </a:r>
          <a:r>
            <a:rPr lang="da-DK" dirty="0" err="1"/>
            <a:t>autoregulation</a:t>
          </a:r>
          <a:r>
            <a:rPr lang="da-DK" dirty="0"/>
            <a:t> af blodtilførsel af træningen. </a:t>
          </a:r>
        </a:p>
      </dgm:t>
    </dgm:pt>
    <dgm:pt modelId="{36401D78-0671-43AB-98C8-2F7E0C660EF8}" type="parTrans" cxnId="{26E6F65A-8166-48A9-90B3-B5D8B0C2E4D1}">
      <dgm:prSet/>
      <dgm:spPr/>
      <dgm:t>
        <a:bodyPr/>
        <a:lstStyle/>
        <a:p>
          <a:endParaRPr lang="da-DK"/>
        </a:p>
      </dgm:t>
    </dgm:pt>
    <dgm:pt modelId="{3B7BDD20-505B-4EE5-9A2E-72EF68181A11}" type="sibTrans" cxnId="{26E6F65A-8166-48A9-90B3-B5D8B0C2E4D1}">
      <dgm:prSet/>
      <dgm:spPr/>
      <dgm:t>
        <a:bodyPr/>
        <a:lstStyle/>
        <a:p>
          <a:endParaRPr lang="da-DK"/>
        </a:p>
      </dgm:t>
    </dgm:pt>
    <dgm:pt modelId="{E899B2A4-BB09-4EA0-BC73-7EBAD061F535}">
      <dgm:prSet phldrT="[Tekst]"/>
      <dgm:spPr/>
      <dgm:t>
        <a:bodyPr/>
        <a:lstStyle/>
        <a:p>
          <a:r>
            <a:rPr lang="da-DK" dirty="0"/>
            <a:t>Ph.d. studerende Christian Riberholt, Kirsten Møller m. fl.  </a:t>
          </a:r>
        </a:p>
      </dgm:t>
    </dgm:pt>
    <dgm:pt modelId="{3E4A915F-EF9D-4930-AFE3-478DA5DB3AE5}" type="parTrans" cxnId="{83D28FE2-695C-449C-B75B-0B94A88049DD}">
      <dgm:prSet/>
      <dgm:spPr/>
      <dgm:t>
        <a:bodyPr/>
        <a:lstStyle/>
        <a:p>
          <a:endParaRPr lang="da-DK"/>
        </a:p>
      </dgm:t>
    </dgm:pt>
    <dgm:pt modelId="{3AFB1175-E82E-4B0F-9031-3B685B0EB6E3}" type="sibTrans" cxnId="{83D28FE2-695C-449C-B75B-0B94A88049DD}">
      <dgm:prSet/>
      <dgm:spPr/>
      <dgm:t>
        <a:bodyPr/>
        <a:lstStyle/>
        <a:p>
          <a:endParaRPr lang="da-DK"/>
        </a:p>
      </dgm:t>
    </dgm:pt>
    <dgm:pt modelId="{D425BA61-850E-4DCB-9379-36B71F3ED7E4}">
      <dgm:prSet phldrT="[Tekst]"/>
      <dgm:spPr/>
      <dgm:t>
        <a:bodyPr/>
        <a:lstStyle/>
        <a:p>
          <a:r>
            <a:rPr lang="da-DK" dirty="0"/>
            <a:t>2</a:t>
          </a:r>
        </a:p>
      </dgm:t>
    </dgm:pt>
    <dgm:pt modelId="{8E64DB35-20BD-424A-80C0-A506D080A368}" type="parTrans" cxnId="{5B792356-F05F-46E1-8FFB-0C074B96841D}">
      <dgm:prSet/>
      <dgm:spPr/>
      <dgm:t>
        <a:bodyPr/>
        <a:lstStyle/>
        <a:p>
          <a:endParaRPr lang="da-DK"/>
        </a:p>
      </dgm:t>
    </dgm:pt>
    <dgm:pt modelId="{FBE3BBCD-6C38-4927-995E-E441B6680858}" type="sibTrans" cxnId="{5B792356-F05F-46E1-8FFB-0C074B96841D}">
      <dgm:prSet/>
      <dgm:spPr/>
      <dgm:t>
        <a:bodyPr/>
        <a:lstStyle/>
        <a:p>
          <a:endParaRPr lang="da-DK"/>
        </a:p>
      </dgm:t>
    </dgm:pt>
    <dgm:pt modelId="{0B82A414-238B-4C21-ABBD-963230096382}">
      <dgm:prSet phldrT="[Tekst]"/>
      <dgm:spPr/>
      <dgm:t>
        <a:bodyPr/>
        <a:lstStyle/>
        <a:p>
          <a:r>
            <a:rPr lang="da-DK" b="1" dirty="0"/>
            <a:t>The </a:t>
          </a:r>
          <a:r>
            <a:rPr lang="da-DK" b="1" dirty="0" err="1"/>
            <a:t>effect</a:t>
          </a:r>
          <a:r>
            <a:rPr lang="da-DK" b="1" dirty="0"/>
            <a:t> of robot-</a:t>
          </a:r>
          <a:r>
            <a:rPr lang="da-DK" b="1" dirty="0" err="1"/>
            <a:t>assited</a:t>
          </a:r>
          <a:r>
            <a:rPr lang="da-DK" b="1" dirty="0"/>
            <a:t> </a:t>
          </a:r>
          <a:r>
            <a:rPr lang="da-DK" b="1" dirty="0" err="1"/>
            <a:t>gait</a:t>
          </a:r>
          <a:r>
            <a:rPr lang="da-DK" b="1" dirty="0"/>
            <a:t> </a:t>
          </a:r>
          <a:r>
            <a:rPr lang="da-DK" b="1" dirty="0" err="1"/>
            <a:t>training</a:t>
          </a:r>
          <a:r>
            <a:rPr lang="da-DK" b="1" dirty="0"/>
            <a:t> on </a:t>
          </a:r>
          <a:r>
            <a:rPr lang="da-DK" b="1" dirty="0" err="1"/>
            <a:t>brain</a:t>
          </a:r>
          <a:r>
            <a:rPr lang="da-DK" b="1" dirty="0"/>
            <a:t> </a:t>
          </a:r>
          <a:r>
            <a:rPr lang="da-DK" b="1" dirty="0" err="1"/>
            <a:t>activation</a:t>
          </a:r>
          <a:r>
            <a:rPr lang="da-DK" b="1" dirty="0"/>
            <a:t> in </a:t>
          </a:r>
          <a:r>
            <a:rPr lang="da-DK" b="1" dirty="0" err="1"/>
            <a:t>minimally</a:t>
          </a:r>
          <a:r>
            <a:rPr lang="da-DK" b="1" dirty="0"/>
            <a:t> </a:t>
          </a:r>
          <a:r>
            <a:rPr lang="da-DK" b="1" dirty="0" err="1"/>
            <a:t>conscious</a:t>
          </a:r>
          <a:r>
            <a:rPr lang="da-DK" b="1" dirty="0"/>
            <a:t> patients:</a:t>
          </a:r>
          <a:r>
            <a:rPr lang="da-DK" dirty="0"/>
            <a:t> vha. EEG målinger under træning, dataanalyser fra gangrobot   </a:t>
          </a:r>
        </a:p>
      </dgm:t>
    </dgm:pt>
    <dgm:pt modelId="{0D31974F-EB5C-49C6-867B-E97E13DE1260}" type="parTrans" cxnId="{4BA56E5C-9C5C-49E8-B931-57A20BC17BF4}">
      <dgm:prSet/>
      <dgm:spPr/>
      <dgm:t>
        <a:bodyPr/>
        <a:lstStyle/>
        <a:p>
          <a:endParaRPr lang="da-DK"/>
        </a:p>
      </dgm:t>
    </dgm:pt>
    <dgm:pt modelId="{8EB4AA7D-11D8-41EF-AAEC-A19D4C7D8159}" type="sibTrans" cxnId="{4BA56E5C-9C5C-49E8-B931-57A20BC17BF4}">
      <dgm:prSet/>
      <dgm:spPr/>
      <dgm:t>
        <a:bodyPr/>
        <a:lstStyle/>
        <a:p>
          <a:endParaRPr lang="da-DK"/>
        </a:p>
      </dgm:t>
    </dgm:pt>
    <dgm:pt modelId="{95077EF0-5292-4DC8-8D09-9EA90974BAE1}">
      <dgm:prSet phldrT="[Tekst]"/>
      <dgm:spPr/>
      <dgm:t>
        <a:bodyPr/>
        <a:lstStyle/>
        <a:p>
          <a:r>
            <a:rPr lang="da-DK" dirty="0"/>
            <a:t>Vibeke Wagner, Derek Curtis m. fl.</a:t>
          </a:r>
        </a:p>
      </dgm:t>
    </dgm:pt>
    <dgm:pt modelId="{1A168C87-B7BB-403C-BCEC-3685866B69A4}" type="parTrans" cxnId="{FE03B0B7-1475-42CB-ADD8-5E9FB74CF5BD}">
      <dgm:prSet/>
      <dgm:spPr/>
      <dgm:t>
        <a:bodyPr/>
        <a:lstStyle/>
        <a:p>
          <a:endParaRPr lang="da-DK"/>
        </a:p>
      </dgm:t>
    </dgm:pt>
    <dgm:pt modelId="{765F201D-DAFF-4897-BACD-65A3D9195270}" type="sibTrans" cxnId="{FE03B0B7-1475-42CB-ADD8-5E9FB74CF5BD}">
      <dgm:prSet/>
      <dgm:spPr/>
      <dgm:t>
        <a:bodyPr/>
        <a:lstStyle/>
        <a:p>
          <a:endParaRPr lang="da-DK"/>
        </a:p>
      </dgm:t>
    </dgm:pt>
    <dgm:pt modelId="{1EF8832D-3468-4108-8870-CA3017F01FCF}" type="pres">
      <dgm:prSet presAssocID="{210C62AA-0252-426B-8611-2532A254909C}" presName="linearFlow" presStyleCnt="0">
        <dgm:presLayoutVars>
          <dgm:dir/>
          <dgm:animLvl val="lvl"/>
          <dgm:resizeHandles val="exact"/>
        </dgm:presLayoutVars>
      </dgm:prSet>
      <dgm:spPr/>
    </dgm:pt>
    <dgm:pt modelId="{3A1E71BC-8207-478A-9277-C16BB566A50C}" type="pres">
      <dgm:prSet presAssocID="{CA5C2EF3-7B1F-47FA-8868-59BF9D6BB016}" presName="composite" presStyleCnt="0"/>
      <dgm:spPr/>
    </dgm:pt>
    <dgm:pt modelId="{343FF7A1-BE4E-4BC2-9F7C-A7703ECDC258}" type="pres">
      <dgm:prSet presAssocID="{CA5C2EF3-7B1F-47FA-8868-59BF9D6BB01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E794FE3-AAAA-43D1-8FD9-6F45993876BC}" type="pres">
      <dgm:prSet presAssocID="{CA5C2EF3-7B1F-47FA-8868-59BF9D6BB016}" presName="descendantText" presStyleLbl="alignAcc1" presStyleIdx="0" presStyleCnt="2">
        <dgm:presLayoutVars>
          <dgm:bulletEnabled val="1"/>
        </dgm:presLayoutVars>
      </dgm:prSet>
      <dgm:spPr/>
    </dgm:pt>
    <dgm:pt modelId="{A12C39D9-8D2D-4D56-8A24-D142FE372D32}" type="pres">
      <dgm:prSet presAssocID="{47DB725D-CB1D-46A9-9BC4-BD8A5F3DDB19}" presName="sp" presStyleCnt="0"/>
      <dgm:spPr/>
    </dgm:pt>
    <dgm:pt modelId="{5E4060D3-FEA1-492B-ADE7-F9356E056B54}" type="pres">
      <dgm:prSet presAssocID="{D425BA61-850E-4DCB-9379-36B71F3ED7E4}" presName="composite" presStyleCnt="0"/>
      <dgm:spPr/>
    </dgm:pt>
    <dgm:pt modelId="{9355CAE3-9949-4E99-95FD-1692AF2E5F89}" type="pres">
      <dgm:prSet presAssocID="{D425BA61-850E-4DCB-9379-36B71F3ED7E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9E204C25-155B-42BF-84B5-ED7F6896829F}" type="pres">
      <dgm:prSet presAssocID="{D425BA61-850E-4DCB-9379-36B71F3ED7E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56873B0A-23FD-4073-9ECC-8EA97CD43475}" type="presOf" srcId="{DC994FD0-B3F4-4283-964E-F38C1132279E}" destId="{DE794FE3-AAAA-43D1-8FD9-6F45993876BC}" srcOrd="0" destOrd="0" presId="urn:microsoft.com/office/officeart/2005/8/layout/chevron2"/>
    <dgm:cxn modelId="{3DA1532D-EF47-4744-82E0-59CBA55EC8A3}" type="presOf" srcId="{E899B2A4-BB09-4EA0-BC73-7EBAD061F535}" destId="{DE794FE3-AAAA-43D1-8FD9-6F45993876BC}" srcOrd="0" destOrd="1" presId="urn:microsoft.com/office/officeart/2005/8/layout/chevron2"/>
    <dgm:cxn modelId="{4BA56E5C-9C5C-49E8-B931-57A20BC17BF4}" srcId="{D425BA61-850E-4DCB-9379-36B71F3ED7E4}" destId="{0B82A414-238B-4C21-ABBD-963230096382}" srcOrd="0" destOrd="0" parTransId="{0D31974F-EB5C-49C6-867B-E97E13DE1260}" sibTransId="{8EB4AA7D-11D8-41EF-AAEC-A19D4C7D8159}"/>
    <dgm:cxn modelId="{95EA8664-571E-4CE2-98E4-88B568FDB6F8}" type="presOf" srcId="{210C62AA-0252-426B-8611-2532A254909C}" destId="{1EF8832D-3468-4108-8870-CA3017F01FCF}" srcOrd="0" destOrd="0" presId="urn:microsoft.com/office/officeart/2005/8/layout/chevron2"/>
    <dgm:cxn modelId="{245EFC6A-90EC-40D7-8A93-A800A16272D6}" type="presOf" srcId="{0B82A414-238B-4C21-ABBD-963230096382}" destId="{9E204C25-155B-42BF-84B5-ED7F6896829F}" srcOrd="0" destOrd="0" presId="urn:microsoft.com/office/officeart/2005/8/layout/chevron2"/>
    <dgm:cxn modelId="{5B792356-F05F-46E1-8FFB-0C074B96841D}" srcId="{210C62AA-0252-426B-8611-2532A254909C}" destId="{D425BA61-850E-4DCB-9379-36B71F3ED7E4}" srcOrd="1" destOrd="0" parTransId="{8E64DB35-20BD-424A-80C0-A506D080A368}" sibTransId="{FBE3BBCD-6C38-4927-995E-E441B6680858}"/>
    <dgm:cxn modelId="{26E6F65A-8166-48A9-90B3-B5D8B0C2E4D1}" srcId="{CA5C2EF3-7B1F-47FA-8868-59BF9D6BB016}" destId="{DC994FD0-B3F4-4283-964E-F38C1132279E}" srcOrd="0" destOrd="0" parTransId="{36401D78-0671-43AB-98C8-2F7E0C660EF8}" sibTransId="{3B7BDD20-505B-4EE5-9A2E-72EF68181A11}"/>
    <dgm:cxn modelId="{EC0E7D9A-BB05-48D2-87E0-C70A732FFAEE}" type="presOf" srcId="{CA5C2EF3-7B1F-47FA-8868-59BF9D6BB016}" destId="{343FF7A1-BE4E-4BC2-9F7C-A7703ECDC258}" srcOrd="0" destOrd="0" presId="urn:microsoft.com/office/officeart/2005/8/layout/chevron2"/>
    <dgm:cxn modelId="{51C185AA-C046-40F9-B5EE-C60086FCD0C4}" type="presOf" srcId="{D425BA61-850E-4DCB-9379-36B71F3ED7E4}" destId="{9355CAE3-9949-4E99-95FD-1692AF2E5F89}" srcOrd="0" destOrd="0" presId="urn:microsoft.com/office/officeart/2005/8/layout/chevron2"/>
    <dgm:cxn modelId="{FE03B0B7-1475-42CB-ADD8-5E9FB74CF5BD}" srcId="{D425BA61-850E-4DCB-9379-36B71F3ED7E4}" destId="{95077EF0-5292-4DC8-8D09-9EA90974BAE1}" srcOrd="1" destOrd="0" parTransId="{1A168C87-B7BB-403C-BCEC-3685866B69A4}" sibTransId="{765F201D-DAFF-4897-BACD-65A3D9195270}"/>
    <dgm:cxn modelId="{83D28FE2-695C-449C-B75B-0B94A88049DD}" srcId="{CA5C2EF3-7B1F-47FA-8868-59BF9D6BB016}" destId="{E899B2A4-BB09-4EA0-BC73-7EBAD061F535}" srcOrd="1" destOrd="0" parTransId="{3E4A915F-EF9D-4930-AFE3-478DA5DB3AE5}" sibTransId="{3AFB1175-E82E-4B0F-9031-3B685B0EB6E3}"/>
    <dgm:cxn modelId="{F52424E4-F5E7-4DB6-BDC4-82DDD3E2C578}" srcId="{210C62AA-0252-426B-8611-2532A254909C}" destId="{CA5C2EF3-7B1F-47FA-8868-59BF9D6BB016}" srcOrd="0" destOrd="0" parTransId="{744F4737-9953-4C40-BE35-252755307328}" sibTransId="{47DB725D-CB1D-46A9-9BC4-BD8A5F3DDB19}"/>
    <dgm:cxn modelId="{5A455FFC-3B41-42ED-930F-1764AB756623}" type="presOf" srcId="{95077EF0-5292-4DC8-8D09-9EA90974BAE1}" destId="{9E204C25-155B-42BF-84B5-ED7F6896829F}" srcOrd="0" destOrd="1" presId="urn:microsoft.com/office/officeart/2005/8/layout/chevron2"/>
    <dgm:cxn modelId="{F4CFCFBC-38AC-4AD5-853B-EBE44D87CA9A}" type="presParOf" srcId="{1EF8832D-3468-4108-8870-CA3017F01FCF}" destId="{3A1E71BC-8207-478A-9277-C16BB566A50C}" srcOrd="0" destOrd="0" presId="urn:microsoft.com/office/officeart/2005/8/layout/chevron2"/>
    <dgm:cxn modelId="{9CAC4B9D-A28C-4FE5-BBA0-6E58FB690EFE}" type="presParOf" srcId="{3A1E71BC-8207-478A-9277-C16BB566A50C}" destId="{343FF7A1-BE4E-4BC2-9F7C-A7703ECDC258}" srcOrd="0" destOrd="0" presId="urn:microsoft.com/office/officeart/2005/8/layout/chevron2"/>
    <dgm:cxn modelId="{4358809A-6A84-403B-A450-5794AD39B70A}" type="presParOf" srcId="{3A1E71BC-8207-478A-9277-C16BB566A50C}" destId="{DE794FE3-AAAA-43D1-8FD9-6F45993876BC}" srcOrd="1" destOrd="0" presId="urn:microsoft.com/office/officeart/2005/8/layout/chevron2"/>
    <dgm:cxn modelId="{A16631F8-66AE-4F8D-BCE3-4C25E779761B}" type="presParOf" srcId="{1EF8832D-3468-4108-8870-CA3017F01FCF}" destId="{A12C39D9-8D2D-4D56-8A24-D142FE372D32}" srcOrd="1" destOrd="0" presId="urn:microsoft.com/office/officeart/2005/8/layout/chevron2"/>
    <dgm:cxn modelId="{BA79B2D6-58BD-49F0-BB87-1CAAED641155}" type="presParOf" srcId="{1EF8832D-3468-4108-8870-CA3017F01FCF}" destId="{5E4060D3-FEA1-492B-ADE7-F9356E056B54}" srcOrd="2" destOrd="0" presId="urn:microsoft.com/office/officeart/2005/8/layout/chevron2"/>
    <dgm:cxn modelId="{2AA01CC8-04E8-425D-9817-550A5C3140F3}" type="presParOf" srcId="{5E4060D3-FEA1-492B-ADE7-F9356E056B54}" destId="{9355CAE3-9949-4E99-95FD-1692AF2E5F89}" srcOrd="0" destOrd="0" presId="urn:microsoft.com/office/officeart/2005/8/layout/chevron2"/>
    <dgm:cxn modelId="{CD15BA94-985F-424D-91EC-6BC050A27EBF}" type="presParOf" srcId="{5E4060D3-FEA1-492B-ADE7-F9356E056B54}" destId="{9E204C25-155B-42BF-84B5-ED7F6896829F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C1A494-6ADF-468A-A112-112982354A7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145F7C4-926E-4A16-9911-FDD00B82D238}">
      <dgm:prSet phldrT="[Tekst]"/>
      <dgm:spPr/>
      <dgm:t>
        <a:bodyPr/>
        <a:lstStyle/>
        <a:p>
          <a:r>
            <a:rPr lang="da-DK" dirty="0"/>
            <a:t>1</a:t>
          </a:r>
        </a:p>
      </dgm:t>
    </dgm:pt>
    <dgm:pt modelId="{F8823C46-B9E6-4DB7-A990-C868AE5B245C}" type="parTrans" cxnId="{21D23599-BF86-4904-B073-CDFD77CC8209}">
      <dgm:prSet/>
      <dgm:spPr/>
      <dgm:t>
        <a:bodyPr/>
        <a:lstStyle/>
        <a:p>
          <a:endParaRPr lang="da-DK"/>
        </a:p>
      </dgm:t>
    </dgm:pt>
    <dgm:pt modelId="{9D59CE4F-9C6D-46ED-BBC5-967A908A5FFA}" type="sibTrans" cxnId="{21D23599-BF86-4904-B073-CDFD77CC8209}">
      <dgm:prSet/>
      <dgm:spPr/>
      <dgm:t>
        <a:bodyPr/>
        <a:lstStyle/>
        <a:p>
          <a:endParaRPr lang="da-DK"/>
        </a:p>
      </dgm:t>
    </dgm:pt>
    <dgm:pt modelId="{83F73159-30BB-4BF4-827B-B5147D14A72A}">
      <dgm:prSet phldrT="[Tekst]"/>
      <dgm:spPr/>
      <dgm:t>
        <a:bodyPr/>
        <a:lstStyle/>
        <a:p>
          <a:r>
            <a:rPr lang="da-DK" b="1" dirty="0"/>
            <a:t>Effekt af intensiv </a:t>
          </a:r>
          <a:r>
            <a:rPr lang="da-DK" b="1" dirty="0" err="1"/>
            <a:t>Facial</a:t>
          </a:r>
          <a:r>
            <a:rPr lang="da-DK" b="1" dirty="0"/>
            <a:t> Oral </a:t>
          </a:r>
          <a:r>
            <a:rPr lang="da-DK" b="1" dirty="0" err="1"/>
            <a:t>Tract</a:t>
          </a:r>
          <a:r>
            <a:rPr lang="da-DK" b="1" dirty="0"/>
            <a:t> </a:t>
          </a:r>
          <a:r>
            <a:rPr lang="da-DK" b="1" dirty="0" err="1"/>
            <a:t>Therapy</a:t>
          </a:r>
          <a:endParaRPr lang="da-DK" b="1" dirty="0"/>
        </a:p>
      </dgm:t>
    </dgm:pt>
    <dgm:pt modelId="{F6C7ABF5-4045-4711-9757-D8EE13EAC80D}" type="parTrans" cxnId="{8CD9B04C-2EFD-45DA-979C-4A6FA6DF0BDC}">
      <dgm:prSet/>
      <dgm:spPr/>
      <dgm:t>
        <a:bodyPr/>
        <a:lstStyle/>
        <a:p>
          <a:endParaRPr lang="da-DK"/>
        </a:p>
      </dgm:t>
    </dgm:pt>
    <dgm:pt modelId="{50EB1044-C458-4131-A6D4-2C79555A6CD8}" type="sibTrans" cxnId="{8CD9B04C-2EFD-45DA-979C-4A6FA6DF0BDC}">
      <dgm:prSet/>
      <dgm:spPr/>
      <dgm:t>
        <a:bodyPr/>
        <a:lstStyle/>
        <a:p>
          <a:endParaRPr lang="da-DK"/>
        </a:p>
      </dgm:t>
    </dgm:pt>
    <dgm:pt modelId="{1C09D1AC-14ED-4757-BCF6-493A3C0739D0}">
      <dgm:prSet phldrT="[Tekst]"/>
      <dgm:spPr/>
      <dgm:t>
        <a:bodyPr/>
        <a:lstStyle/>
        <a:p>
          <a:r>
            <a:rPr lang="da-DK" dirty="0"/>
            <a:t>2</a:t>
          </a:r>
        </a:p>
      </dgm:t>
    </dgm:pt>
    <dgm:pt modelId="{D2034F52-C561-41D2-95D8-99FB708E06C3}" type="parTrans" cxnId="{8BC7889F-54C8-4E2D-8505-97DADE6E48B8}">
      <dgm:prSet/>
      <dgm:spPr/>
      <dgm:t>
        <a:bodyPr/>
        <a:lstStyle/>
        <a:p>
          <a:endParaRPr lang="da-DK"/>
        </a:p>
      </dgm:t>
    </dgm:pt>
    <dgm:pt modelId="{7F5F72BA-DABD-46F0-A0CA-F86F470845EF}" type="sibTrans" cxnId="{8BC7889F-54C8-4E2D-8505-97DADE6E48B8}">
      <dgm:prSet/>
      <dgm:spPr/>
      <dgm:t>
        <a:bodyPr/>
        <a:lstStyle/>
        <a:p>
          <a:endParaRPr lang="da-DK"/>
        </a:p>
      </dgm:t>
    </dgm:pt>
    <dgm:pt modelId="{01782A22-5B1E-40CB-AC2F-459660C00B19}">
      <dgm:prSet phldrT="[Tekst]"/>
      <dgm:spPr/>
      <dgm:t>
        <a:bodyPr/>
        <a:lstStyle/>
        <a:p>
          <a:r>
            <a:rPr lang="da-DK" b="1" dirty="0"/>
            <a:t>Case studie om effekt af biofeedback og elektrostimulering </a:t>
          </a:r>
        </a:p>
      </dgm:t>
    </dgm:pt>
    <dgm:pt modelId="{58832B5E-C703-411C-B965-FB2C7F9DA2D2}" type="parTrans" cxnId="{35579BF3-4AC4-4E23-8FF3-313675EE4AD2}">
      <dgm:prSet/>
      <dgm:spPr/>
      <dgm:t>
        <a:bodyPr/>
        <a:lstStyle/>
        <a:p>
          <a:endParaRPr lang="da-DK"/>
        </a:p>
      </dgm:t>
    </dgm:pt>
    <dgm:pt modelId="{AC67B94C-11A0-464A-A887-582150F4EF22}" type="sibTrans" cxnId="{35579BF3-4AC4-4E23-8FF3-313675EE4AD2}">
      <dgm:prSet/>
      <dgm:spPr/>
      <dgm:t>
        <a:bodyPr/>
        <a:lstStyle/>
        <a:p>
          <a:endParaRPr lang="da-DK"/>
        </a:p>
      </dgm:t>
    </dgm:pt>
    <dgm:pt modelId="{C0DDC556-EED3-433C-A0E1-CF6C008F4E71}">
      <dgm:prSet phldrT="[Tekst]"/>
      <dgm:spPr/>
      <dgm:t>
        <a:bodyPr/>
        <a:lstStyle/>
        <a:p>
          <a:r>
            <a:rPr lang="da-DK" dirty="0"/>
            <a:t>Daniela Jakobsen, Derek Curtis,  Rainer </a:t>
          </a:r>
          <a:r>
            <a:rPr lang="da-DK" dirty="0" err="1"/>
            <a:t>Seidl</a:t>
          </a:r>
          <a:r>
            <a:rPr lang="da-DK" dirty="0"/>
            <a:t>, m. fl.</a:t>
          </a:r>
        </a:p>
      </dgm:t>
    </dgm:pt>
    <dgm:pt modelId="{DAF5F83A-9400-4720-9D2A-4CC2ECF1667E}" type="parTrans" cxnId="{E5B603C4-25FE-4F9F-8C80-19752980875C}">
      <dgm:prSet/>
      <dgm:spPr/>
      <dgm:t>
        <a:bodyPr/>
        <a:lstStyle/>
        <a:p>
          <a:endParaRPr lang="da-DK"/>
        </a:p>
      </dgm:t>
    </dgm:pt>
    <dgm:pt modelId="{FE419EE0-1E94-411E-9CC6-E1E146BB9660}" type="sibTrans" cxnId="{E5B603C4-25FE-4F9F-8C80-19752980875C}">
      <dgm:prSet/>
      <dgm:spPr/>
      <dgm:t>
        <a:bodyPr/>
        <a:lstStyle/>
        <a:p>
          <a:endParaRPr lang="da-DK"/>
        </a:p>
      </dgm:t>
    </dgm:pt>
    <dgm:pt modelId="{AC70B488-DCC4-4CFE-AFEA-80A325399B4A}">
      <dgm:prSet phldrT="[Tekst]"/>
      <dgm:spPr/>
      <dgm:t>
        <a:bodyPr/>
        <a:lstStyle/>
        <a:p>
          <a:r>
            <a:rPr lang="da-DK" dirty="0"/>
            <a:t>3</a:t>
          </a:r>
        </a:p>
      </dgm:t>
    </dgm:pt>
    <dgm:pt modelId="{9CF091A3-B1A5-4729-9FB1-088561266CFA}" type="parTrans" cxnId="{6F7C6B89-9833-42B3-ABDC-32FB6E866CA1}">
      <dgm:prSet/>
      <dgm:spPr/>
      <dgm:t>
        <a:bodyPr/>
        <a:lstStyle/>
        <a:p>
          <a:endParaRPr lang="da-DK"/>
        </a:p>
      </dgm:t>
    </dgm:pt>
    <dgm:pt modelId="{E56DED05-E3F7-41FF-86B1-97C0CA08F5FE}" type="sibTrans" cxnId="{6F7C6B89-9833-42B3-ABDC-32FB6E866CA1}">
      <dgm:prSet/>
      <dgm:spPr/>
      <dgm:t>
        <a:bodyPr/>
        <a:lstStyle/>
        <a:p>
          <a:endParaRPr lang="da-DK"/>
        </a:p>
      </dgm:t>
    </dgm:pt>
    <dgm:pt modelId="{6270632F-631A-46E2-956D-2C457AA71D6D}">
      <dgm:prSet phldrT="[Tekst]"/>
      <dgm:spPr/>
      <dgm:t>
        <a:bodyPr/>
        <a:lstStyle/>
        <a:p>
          <a:r>
            <a:rPr lang="da-DK" b="1" dirty="0"/>
            <a:t>Kan tidlig rehabiliterings indsats gøre </a:t>
          </a:r>
          <a:r>
            <a:rPr lang="da-DK" b="1" dirty="0" err="1"/>
            <a:t>dekanylering</a:t>
          </a:r>
          <a:r>
            <a:rPr lang="da-DK" b="1" dirty="0"/>
            <a:t> i den tidlige fase efter svær erhvervet hjerneskade hurtigere og mere sikker  </a:t>
          </a:r>
        </a:p>
      </dgm:t>
    </dgm:pt>
    <dgm:pt modelId="{4825455B-EEAC-47E6-90A6-F8B210A4D3E5}" type="parTrans" cxnId="{580E5188-7E68-4EC5-8575-57C95C5B9672}">
      <dgm:prSet/>
      <dgm:spPr/>
      <dgm:t>
        <a:bodyPr/>
        <a:lstStyle/>
        <a:p>
          <a:endParaRPr lang="da-DK"/>
        </a:p>
      </dgm:t>
    </dgm:pt>
    <dgm:pt modelId="{3AC84787-4237-4D2B-B2C3-7377850B734D}" type="sibTrans" cxnId="{580E5188-7E68-4EC5-8575-57C95C5B9672}">
      <dgm:prSet/>
      <dgm:spPr/>
      <dgm:t>
        <a:bodyPr/>
        <a:lstStyle/>
        <a:p>
          <a:endParaRPr lang="da-DK"/>
        </a:p>
      </dgm:t>
    </dgm:pt>
    <dgm:pt modelId="{DB74AE76-53E6-43CB-A3A2-786DC3108F2C}">
      <dgm:prSet phldrT="[Tekst]"/>
      <dgm:spPr/>
      <dgm:t>
        <a:bodyPr/>
        <a:lstStyle/>
        <a:p>
          <a:r>
            <a:rPr lang="da-DK" dirty="0"/>
            <a:t>Ph.d. studerende Signe Janum Eskildsen, Derek Curtis, Jørgen Feldbæk, Katje Bjerrum, Ingrid Poulsen m. fl</a:t>
          </a:r>
        </a:p>
      </dgm:t>
    </dgm:pt>
    <dgm:pt modelId="{085DBAF2-DD17-44A6-93E0-FA7C810997F1}" type="parTrans" cxnId="{5CD5EA4B-B0D1-440D-88E9-8F78A33D3E08}">
      <dgm:prSet/>
      <dgm:spPr/>
      <dgm:t>
        <a:bodyPr/>
        <a:lstStyle/>
        <a:p>
          <a:endParaRPr lang="da-DK"/>
        </a:p>
      </dgm:t>
    </dgm:pt>
    <dgm:pt modelId="{648F0B6F-7BE4-499D-88E0-E85405023430}" type="sibTrans" cxnId="{5CD5EA4B-B0D1-440D-88E9-8F78A33D3E08}">
      <dgm:prSet/>
      <dgm:spPr/>
      <dgm:t>
        <a:bodyPr/>
        <a:lstStyle/>
        <a:p>
          <a:endParaRPr lang="da-DK"/>
        </a:p>
      </dgm:t>
    </dgm:pt>
    <dgm:pt modelId="{EC58773A-66CC-4423-A1A2-ABB145BC87F2}">
      <dgm:prSet phldrT="[Tekst]"/>
      <dgm:spPr/>
      <dgm:t>
        <a:bodyPr/>
        <a:lstStyle/>
        <a:p>
          <a:r>
            <a:rPr lang="da-DK" dirty="0"/>
            <a:t>Daniela Jakobsen m. fl.</a:t>
          </a:r>
        </a:p>
      </dgm:t>
    </dgm:pt>
    <dgm:pt modelId="{A3519B22-CC92-43AE-B4AB-11565ACE42EF}" type="parTrans" cxnId="{AF20F6FC-A360-4E46-83BC-7AEEC087B268}">
      <dgm:prSet/>
      <dgm:spPr/>
    </dgm:pt>
    <dgm:pt modelId="{BF4141E9-DD34-465B-BF79-7FC83F318707}" type="sibTrans" cxnId="{AF20F6FC-A360-4E46-83BC-7AEEC087B268}">
      <dgm:prSet/>
      <dgm:spPr/>
    </dgm:pt>
    <dgm:pt modelId="{5826C996-2DCD-4550-A4D0-D37544B708A6}" type="pres">
      <dgm:prSet presAssocID="{86C1A494-6ADF-468A-A112-112982354A7B}" presName="linearFlow" presStyleCnt="0">
        <dgm:presLayoutVars>
          <dgm:dir/>
          <dgm:animLvl val="lvl"/>
          <dgm:resizeHandles val="exact"/>
        </dgm:presLayoutVars>
      </dgm:prSet>
      <dgm:spPr/>
    </dgm:pt>
    <dgm:pt modelId="{215FBAF2-B0C4-43D0-AA0C-D947852FE4D8}" type="pres">
      <dgm:prSet presAssocID="{A145F7C4-926E-4A16-9911-FDD00B82D238}" presName="composite" presStyleCnt="0"/>
      <dgm:spPr/>
    </dgm:pt>
    <dgm:pt modelId="{1397E6C4-D2C4-4C3D-8E4F-A5816A88D93B}" type="pres">
      <dgm:prSet presAssocID="{A145F7C4-926E-4A16-9911-FDD00B82D2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EC8583F-E76D-447A-8BFE-CFEE6073C0CF}" type="pres">
      <dgm:prSet presAssocID="{A145F7C4-926E-4A16-9911-FDD00B82D238}" presName="descendantText" presStyleLbl="alignAcc1" presStyleIdx="0" presStyleCnt="3" custLinFactNeighborX="-45" custLinFactNeighborY="541">
        <dgm:presLayoutVars>
          <dgm:bulletEnabled val="1"/>
        </dgm:presLayoutVars>
      </dgm:prSet>
      <dgm:spPr/>
    </dgm:pt>
    <dgm:pt modelId="{70DADB57-4267-48D1-88B5-BBF97CED19A7}" type="pres">
      <dgm:prSet presAssocID="{9D59CE4F-9C6D-46ED-BBC5-967A908A5FFA}" presName="sp" presStyleCnt="0"/>
      <dgm:spPr/>
    </dgm:pt>
    <dgm:pt modelId="{59F415DA-5AF0-499A-8EA7-8906E463C217}" type="pres">
      <dgm:prSet presAssocID="{1C09D1AC-14ED-4757-BCF6-493A3C0739D0}" presName="composite" presStyleCnt="0"/>
      <dgm:spPr/>
    </dgm:pt>
    <dgm:pt modelId="{E808ADF9-1410-4AA6-A3D3-1E4D67508445}" type="pres">
      <dgm:prSet presAssocID="{1C09D1AC-14ED-4757-BCF6-493A3C0739D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627A47E-3E94-4611-9225-ACC6B659942C}" type="pres">
      <dgm:prSet presAssocID="{1C09D1AC-14ED-4757-BCF6-493A3C0739D0}" presName="descendantText" presStyleLbl="alignAcc1" presStyleIdx="1" presStyleCnt="3">
        <dgm:presLayoutVars>
          <dgm:bulletEnabled val="1"/>
        </dgm:presLayoutVars>
      </dgm:prSet>
      <dgm:spPr/>
    </dgm:pt>
    <dgm:pt modelId="{7A889697-E36A-4A1B-9DEC-1C12AB510861}" type="pres">
      <dgm:prSet presAssocID="{7F5F72BA-DABD-46F0-A0CA-F86F470845EF}" presName="sp" presStyleCnt="0"/>
      <dgm:spPr/>
    </dgm:pt>
    <dgm:pt modelId="{D3FEB5C0-F71F-4C6E-85EF-5E7D6570533B}" type="pres">
      <dgm:prSet presAssocID="{AC70B488-DCC4-4CFE-AFEA-80A325399B4A}" presName="composite" presStyleCnt="0"/>
      <dgm:spPr/>
    </dgm:pt>
    <dgm:pt modelId="{D8591015-D136-46CB-A350-4FD1E379029C}" type="pres">
      <dgm:prSet presAssocID="{AC70B488-DCC4-4CFE-AFEA-80A325399B4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1DDCEF2-34D2-4D81-9FC9-261631B70D33}" type="pres">
      <dgm:prSet presAssocID="{AC70B488-DCC4-4CFE-AFEA-80A325399B4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D7A8401-F8E5-49C1-98CC-9C133EE2A55E}" type="presOf" srcId="{DB74AE76-53E6-43CB-A3A2-786DC3108F2C}" destId="{D1DDCEF2-34D2-4D81-9FC9-261631B70D33}" srcOrd="0" destOrd="1" presId="urn:microsoft.com/office/officeart/2005/8/layout/chevron2"/>
    <dgm:cxn modelId="{B2052A47-727E-492F-B38C-4BE4A40E6BDA}" type="presOf" srcId="{86C1A494-6ADF-468A-A112-112982354A7B}" destId="{5826C996-2DCD-4550-A4D0-D37544B708A6}" srcOrd="0" destOrd="0" presId="urn:microsoft.com/office/officeart/2005/8/layout/chevron2"/>
    <dgm:cxn modelId="{C1D12949-9D28-490B-A500-75E2CC42F1EC}" type="presOf" srcId="{AC70B488-DCC4-4CFE-AFEA-80A325399B4A}" destId="{D8591015-D136-46CB-A350-4FD1E379029C}" srcOrd="0" destOrd="0" presId="urn:microsoft.com/office/officeart/2005/8/layout/chevron2"/>
    <dgm:cxn modelId="{5CD5EA4B-B0D1-440D-88E9-8F78A33D3E08}" srcId="{AC70B488-DCC4-4CFE-AFEA-80A325399B4A}" destId="{DB74AE76-53E6-43CB-A3A2-786DC3108F2C}" srcOrd="1" destOrd="0" parTransId="{085DBAF2-DD17-44A6-93E0-FA7C810997F1}" sibTransId="{648F0B6F-7BE4-499D-88E0-E85405023430}"/>
    <dgm:cxn modelId="{8CD9B04C-2EFD-45DA-979C-4A6FA6DF0BDC}" srcId="{A145F7C4-926E-4A16-9911-FDD00B82D238}" destId="{83F73159-30BB-4BF4-827B-B5147D14A72A}" srcOrd="0" destOrd="0" parTransId="{F6C7ABF5-4045-4711-9757-D8EE13EAC80D}" sibTransId="{50EB1044-C458-4131-A6D4-2C79555A6CD8}"/>
    <dgm:cxn modelId="{974FCB72-0539-4C08-9B2C-C50DB4568359}" type="presOf" srcId="{01782A22-5B1E-40CB-AC2F-459660C00B19}" destId="{E627A47E-3E94-4611-9225-ACC6B659942C}" srcOrd="0" destOrd="0" presId="urn:microsoft.com/office/officeart/2005/8/layout/chevron2"/>
    <dgm:cxn modelId="{7C06535A-25F1-4CA4-8193-7D9240003149}" type="presOf" srcId="{EC58773A-66CC-4423-A1A2-ABB145BC87F2}" destId="{FEC8583F-E76D-447A-8BFE-CFEE6073C0CF}" srcOrd="0" destOrd="1" presId="urn:microsoft.com/office/officeart/2005/8/layout/chevron2"/>
    <dgm:cxn modelId="{580E5188-7E68-4EC5-8575-57C95C5B9672}" srcId="{AC70B488-DCC4-4CFE-AFEA-80A325399B4A}" destId="{6270632F-631A-46E2-956D-2C457AA71D6D}" srcOrd="0" destOrd="0" parTransId="{4825455B-EEAC-47E6-90A6-F8B210A4D3E5}" sibTransId="{3AC84787-4237-4D2B-B2C3-7377850B734D}"/>
    <dgm:cxn modelId="{6F7C6B89-9833-42B3-ABDC-32FB6E866CA1}" srcId="{86C1A494-6ADF-468A-A112-112982354A7B}" destId="{AC70B488-DCC4-4CFE-AFEA-80A325399B4A}" srcOrd="2" destOrd="0" parTransId="{9CF091A3-B1A5-4729-9FB1-088561266CFA}" sibTransId="{E56DED05-E3F7-41FF-86B1-97C0CA08F5FE}"/>
    <dgm:cxn modelId="{9803178F-F101-429F-9A98-3EF28B29323F}" type="presOf" srcId="{C0DDC556-EED3-433C-A0E1-CF6C008F4E71}" destId="{E627A47E-3E94-4611-9225-ACC6B659942C}" srcOrd="0" destOrd="1" presId="urn:microsoft.com/office/officeart/2005/8/layout/chevron2"/>
    <dgm:cxn modelId="{21D23599-BF86-4904-B073-CDFD77CC8209}" srcId="{86C1A494-6ADF-468A-A112-112982354A7B}" destId="{A145F7C4-926E-4A16-9911-FDD00B82D238}" srcOrd="0" destOrd="0" parTransId="{F8823C46-B9E6-4DB7-A990-C868AE5B245C}" sibTransId="{9D59CE4F-9C6D-46ED-BBC5-967A908A5FFA}"/>
    <dgm:cxn modelId="{8BC7889F-54C8-4E2D-8505-97DADE6E48B8}" srcId="{86C1A494-6ADF-468A-A112-112982354A7B}" destId="{1C09D1AC-14ED-4757-BCF6-493A3C0739D0}" srcOrd="1" destOrd="0" parTransId="{D2034F52-C561-41D2-95D8-99FB708E06C3}" sibTransId="{7F5F72BA-DABD-46F0-A0CA-F86F470845EF}"/>
    <dgm:cxn modelId="{90847DA1-B8C9-4B2E-9E40-60FAF6FD36FA}" type="presOf" srcId="{1C09D1AC-14ED-4757-BCF6-493A3C0739D0}" destId="{E808ADF9-1410-4AA6-A3D3-1E4D67508445}" srcOrd="0" destOrd="0" presId="urn:microsoft.com/office/officeart/2005/8/layout/chevron2"/>
    <dgm:cxn modelId="{E22B63A2-339D-427F-BC8C-1535A150EF61}" type="presOf" srcId="{A145F7C4-926E-4A16-9911-FDD00B82D238}" destId="{1397E6C4-D2C4-4C3D-8E4F-A5816A88D93B}" srcOrd="0" destOrd="0" presId="urn:microsoft.com/office/officeart/2005/8/layout/chevron2"/>
    <dgm:cxn modelId="{E5B603C4-25FE-4F9F-8C80-19752980875C}" srcId="{1C09D1AC-14ED-4757-BCF6-493A3C0739D0}" destId="{C0DDC556-EED3-433C-A0E1-CF6C008F4E71}" srcOrd="1" destOrd="0" parTransId="{DAF5F83A-9400-4720-9D2A-4CC2ECF1667E}" sibTransId="{FE419EE0-1E94-411E-9CC6-E1E146BB9660}"/>
    <dgm:cxn modelId="{FF5CDDD4-D461-45C7-BDCF-3CF1643FFD07}" type="presOf" srcId="{83F73159-30BB-4BF4-827B-B5147D14A72A}" destId="{FEC8583F-E76D-447A-8BFE-CFEE6073C0CF}" srcOrd="0" destOrd="0" presId="urn:microsoft.com/office/officeart/2005/8/layout/chevron2"/>
    <dgm:cxn modelId="{C84C92E9-164C-4F76-A8D6-5E0A2BDB819A}" type="presOf" srcId="{6270632F-631A-46E2-956D-2C457AA71D6D}" destId="{D1DDCEF2-34D2-4D81-9FC9-261631B70D33}" srcOrd="0" destOrd="0" presId="urn:microsoft.com/office/officeart/2005/8/layout/chevron2"/>
    <dgm:cxn modelId="{35579BF3-4AC4-4E23-8FF3-313675EE4AD2}" srcId="{1C09D1AC-14ED-4757-BCF6-493A3C0739D0}" destId="{01782A22-5B1E-40CB-AC2F-459660C00B19}" srcOrd="0" destOrd="0" parTransId="{58832B5E-C703-411C-B965-FB2C7F9DA2D2}" sibTransId="{AC67B94C-11A0-464A-A887-582150F4EF22}"/>
    <dgm:cxn modelId="{AF20F6FC-A360-4E46-83BC-7AEEC087B268}" srcId="{A145F7C4-926E-4A16-9911-FDD00B82D238}" destId="{EC58773A-66CC-4423-A1A2-ABB145BC87F2}" srcOrd="1" destOrd="0" parTransId="{A3519B22-CC92-43AE-B4AB-11565ACE42EF}" sibTransId="{BF4141E9-DD34-465B-BF79-7FC83F318707}"/>
    <dgm:cxn modelId="{3ECD80CB-29FB-46F1-92A3-144B566757BB}" type="presParOf" srcId="{5826C996-2DCD-4550-A4D0-D37544B708A6}" destId="{215FBAF2-B0C4-43D0-AA0C-D947852FE4D8}" srcOrd="0" destOrd="0" presId="urn:microsoft.com/office/officeart/2005/8/layout/chevron2"/>
    <dgm:cxn modelId="{244C42A4-7AF2-4649-B4E3-B84E5403A3BE}" type="presParOf" srcId="{215FBAF2-B0C4-43D0-AA0C-D947852FE4D8}" destId="{1397E6C4-D2C4-4C3D-8E4F-A5816A88D93B}" srcOrd="0" destOrd="0" presId="urn:microsoft.com/office/officeart/2005/8/layout/chevron2"/>
    <dgm:cxn modelId="{03E23C64-B5C6-4D3C-9C79-5F446FD37C16}" type="presParOf" srcId="{215FBAF2-B0C4-43D0-AA0C-D947852FE4D8}" destId="{FEC8583F-E76D-447A-8BFE-CFEE6073C0CF}" srcOrd="1" destOrd="0" presId="urn:microsoft.com/office/officeart/2005/8/layout/chevron2"/>
    <dgm:cxn modelId="{CB382977-815C-4AD6-9CAF-BEEA1CE96845}" type="presParOf" srcId="{5826C996-2DCD-4550-A4D0-D37544B708A6}" destId="{70DADB57-4267-48D1-88B5-BBF97CED19A7}" srcOrd="1" destOrd="0" presId="urn:microsoft.com/office/officeart/2005/8/layout/chevron2"/>
    <dgm:cxn modelId="{A704CCD4-DAB9-4D11-A4C3-D463826966D8}" type="presParOf" srcId="{5826C996-2DCD-4550-A4D0-D37544B708A6}" destId="{59F415DA-5AF0-499A-8EA7-8906E463C217}" srcOrd="2" destOrd="0" presId="urn:microsoft.com/office/officeart/2005/8/layout/chevron2"/>
    <dgm:cxn modelId="{B57C788F-DFB3-44A0-AE09-4EF3A9DBC28F}" type="presParOf" srcId="{59F415DA-5AF0-499A-8EA7-8906E463C217}" destId="{E808ADF9-1410-4AA6-A3D3-1E4D67508445}" srcOrd="0" destOrd="0" presId="urn:microsoft.com/office/officeart/2005/8/layout/chevron2"/>
    <dgm:cxn modelId="{A5B75222-C64C-4CC2-8DE0-7E8B68DF0015}" type="presParOf" srcId="{59F415DA-5AF0-499A-8EA7-8906E463C217}" destId="{E627A47E-3E94-4611-9225-ACC6B659942C}" srcOrd="1" destOrd="0" presId="urn:microsoft.com/office/officeart/2005/8/layout/chevron2"/>
    <dgm:cxn modelId="{89355574-0E1C-47CB-A5C5-393FAEF54501}" type="presParOf" srcId="{5826C996-2DCD-4550-A4D0-D37544B708A6}" destId="{7A889697-E36A-4A1B-9DEC-1C12AB510861}" srcOrd="3" destOrd="0" presId="urn:microsoft.com/office/officeart/2005/8/layout/chevron2"/>
    <dgm:cxn modelId="{60ACC5DA-AE1B-43C0-8D72-CFE6833BCA85}" type="presParOf" srcId="{5826C996-2DCD-4550-A4D0-D37544B708A6}" destId="{D3FEB5C0-F71F-4C6E-85EF-5E7D6570533B}" srcOrd="4" destOrd="0" presId="urn:microsoft.com/office/officeart/2005/8/layout/chevron2"/>
    <dgm:cxn modelId="{F007C83C-FCC4-45C2-8814-0A847DCBC09D}" type="presParOf" srcId="{D3FEB5C0-F71F-4C6E-85EF-5E7D6570533B}" destId="{D8591015-D136-46CB-A350-4FD1E379029C}" srcOrd="0" destOrd="0" presId="urn:microsoft.com/office/officeart/2005/8/layout/chevron2"/>
    <dgm:cxn modelId="{D486F017-38BC-4715-AAE4-0E6F48505B93}" type="presParOf" srcId="{D3FEB5C0-F71F-4C6E-85EF-5E7D6570533B}" destId="{D1DDCEF2-34D2-4D81-9FC9-261631B70D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44A0D-2454-4224-99A4-A531A0F0A2A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9E57D94-922E-4131-AAA2-DE3186B79740}">
      <dgm:prSet phldrT="[Tekst]"/>
      <dgm:spPr/>
      <dgm:t>
        <a:bodyPr/>
        <a:lstStyle/>
        <a:p>
          <a:r>
            <a:rPr lang="da-DK" dirty="0"/>
            <a:t>1</a:t>
          </a:r>
        </a:p>
      </dgm:t>
    </dgm:pt>
    <dgm:pt modelId="{923C0FAC-8E74-4FAC-B8AE-C1F6EC357D1C}" type="parTrans" cxnId="{E4C850B0-FFD7-4A69-A290-779B1D7A46A3}">
      <dgm:prSet/>
      <dgm:spPr/>
      <dgm:t>
        <a:bodyPr/>
        <a:lstStyle/>
        <a:p>
          <a:endParaRPr lang="da-DK"/>
        </a:p>
      </dgm:t>
    </dgm:pt>
    <dgm:pt modelId="{BF2A2EA7-426A-486B-8F2C-7E8B3968EDE6}" type="sibTrans" cxnId="{E4C850B0-FFD7-4A69-A290-779B1D7A46A3}">
      <dgm:prSet/>
      <dgm:spPr/>
      <dgm:t>
        <a:bodyPr/>
        <a:lstStyle/>
        <a:p>
          <a:endParaRPr lang="da-DK"/>
        </a:p>
      </dgm:t>
    </dgm:pt>
    <dgm:pt modelId="{E4BD7C81-1B9D-4F8A-9DFC-FFA385470D92}">
      <dgm:prSet phldrT="[Tekst]"/>
      <dgm:spPr/>
      <dgm:t>
        <a:bodyPr/>
        <a:lstStyle/>
        <a:p>
          <a:r>
            <a:rPr lang="en-US" b="1" dirty="0"/>
            <a:t>Quantifying muscle tone in patients with severe acquired brain injury – a feasibility study, </a:t>
          </a:r>
          <a:r>
            <a:rPr lang="en-US" dirty="0" err="1"/>
            <a:t>vha</a:t>
          </a:r>
          <a:r>
            <a:rPr lang="en-US" dirty="0"/>
            <a:t>. </a:t>
          </a:r>
          <a:r>
            <a:rPr lang="da-DK" dirty="0"/>
            <a:t>Portable </a:t>
          </a:r>
          <a:r>
            <a:rPr lang="da-DK" dirty="0" err="1"/>
            <a:t>Spasticity</a:t>
          </a:r>
          <a:r>
            <a:rPr lang="da-DK" dirty="0"/>
            <a:t> </a:t>
          </a:r>
          <a:r>
            <a:rPr lang="da-DK" dirty="0" err="1"/>
            <a:t>Assessment</a:t>
          </a:r>
          <a:r>
            <a:rPr lang="da-DK" dirty="0"/>
            <a:t> Device (PSAD) og ultralydsmåling, </a:t>
          </a:r>
          <a:r>
            <a:rPr lang="da-DK" dirty="0" err="1"/>
            <a:t>shear</a:t>
          </a:r>
          <a:r>
            <a:rPr lang="da-DK" dirty="0"/>
            <a:t> </a:t>
          </a:r>
          <a:r>
            <a:rPr lang="da-DK" dirty="0" err="1"/>
            <a:t>wave</a:t>
          </a:r>
          <a:r>
            <a:rPr lang="da-DK" dirty="0"/>
            <a:t> </a:t>
          </a:r>
          <a:r>
            <a:rPr lang="da-DK" dirty="0" err="1"/>
            <a:t>sonoelastography</a:t>
          </a:r>
          <a:endParaRPr lang="da-DK" dirty="0"/>
        </a:p>
      </dgm:t>
    </dgm:pt>
    <dgm:pt modelId="{EF76F4C9-7E70-424A-A6E3-88387509D9BB}" type="parTrans" cxnId="{96F1207D-27F5-40C9-999E-A0F3A46BE2FA}">
      <dgm:prSet/>
      <dgm:spPr/>
      <dgm:t>
        <a:bodyPr/>
        <a:lstStyle/>
        <a:p>
          <a:endParaRPr lang="da-DK"/>
        </a:p>
      </dgm:t>
    </dgm:pt>
    <dgm:pt modelId="{29B9E7DD-FC6D-4171-A217-E33235445032}" type="sibTrans" cxnId="{96F1207D-27F5-40C9-999E-A0F3A46BE2FA}">
      <dgm:prSet/>
      <dgm:spPr/>
      <dgm:t>
        <a:bodyPr/>
        <a:lstStyle/>
        <a:p>
          <a:endParaRPr lang="da-DK"/>
        </a:p>
      </dgm:t>
    </dgm:pt>
    <dgm:pt modelId="{563F2608-2E88-4D91-8696-3E022448895E}">
      <dgm:prSet phldrT="[Tekst]"/>
      <dgm:spPr/>
      <dgm:t>
        <a:bodyPr/>
        <a:lstStyle/>
        <a:p>
          <a:r>
            <a:rPr lang="da-DK" dirty="0"/>
            <a:t>Derek Curtis, Susanne Kirk Baagøe, Berit M. Rasmussen m. fl.</a:t>
          </a:r>
        </a:p>
      </dgm:t>
    </dgm:pt>
    <dgm:pt modelId="{B863D4C7-379F-4D6F-BC9A-98A484822F76}" type="parTrans" cxnId="{9B3247ED-7BB6-48FA-A0B5-FE81446114B7}">
      <dgm:prSet/>
      <dgm:spPr/>
      <dgm:t>
        <a:bodyPr/>
        <a:lstStyle/>
        <a:p>
          <a:endParaRPr lang="da-DK"/>
        </a:p>
      </dgm:t>
    </dgm:pt>
    <dgm:pt modelId="{DF764E9E-B407-41DE-BDD2-6FE6CCFF89DB}" type="sibTrans" cxnId="{9B3247ED-7BB6-48FA-A0B5-FE81446114B7}">
      <dgm:prSet/>
      <dgm:spPr/>
      <dgm:t>
        <a:bodyPr/>
        <a:lstStyle/>
        <a:p>
          <a:endParaRPr lang="da-DK"/>
        </a:p>
      </dgm:t>
    </dgm:pt>
    <dgm:pt modelId="{08C503DD-D302-4553-BD00-FA588C4672EF}">
      <dgm:prSet phldrT="[Tekst]"/>
      <dgm:spPr/>
      <dgm:t>
        <a:bodyPr/>
        <a:lstStyle/>
        <a:p>
          <a:r>
            <a:rPr lang="da-DK" dirty="0"/>
            <a:t>2</a:t>
          </a:r>
        </a:p>
      </dgm:t>
    </dgm:pt>
    <dgm:pt modelId="{B7D7D996-BF32-48DC-BBC1-366192A2D6A0}" type="parTrans" cxnId="{B219ACC0-36EE-426C-909F-F2BC5275920F}">
      <dgm:prSet/>
      <dgm:spPr/>
      <dgm:t>
        <a:bodyPr/>
        <a:lstStyle/>
        <a:p>
          <a:endParaRPr lang="da-DK"/>
        </a:p>
      </dgm:t>
    </dgm:pt>
    <dgm:pt modelId="{2DED79B0-9659-4309-86A2-E89DD848C86C}" type="sibTrans" cxnId="{B219ACC0-36EE-426C-909F-F2BC5275920F}">
      <dgm:prSet/>
      <dgm:spPr/>
      <dgm:t>
        <a:bodyPr/>
        <a:lstStyle/>
        <a:p>
          <a:endParaRPr lang="da-DK"/>
        </a:p>
      </dgm:t>
    </dgm:pt>
    <dgm:pt modelId="{AD4C8C0C-B674-4568-99D1-E58616355291}">
      <dgm:prSet phldrT="[Tekst]"/>
      <dgm:spPr/>
      <dgm:t>
        <a:bodyPr/>
        <a:lstStyle/>
        <a:p>
          <a:r>
            <a:rPr lang="en-GB" b="1" dirty="0"/>
            <a:t>The effect of routine clinical treatment using botulinum toxin A on calf muscle stiffness, morphology and function in patients with chronic stroke</a:t>
          </a:r>
          <a:r>
            <a:rPr lang="en-GB" b="0" dirty="0"/>
            <a:t>: </a:t>
          </a:r>
          <a:r>
            <a:rPr lang="en-GB" b="0" dirty="0" err="1"/>
            <a:t>validitet</a:t>
          </a:r>
          <a:r>
            <a:rPr lang="en-GB" b="0" dirty="0"/>
            <a:t> </a:t>
          </a:r>
          <a:r>
            <a:rPr lang="en-GB" b="0" dirty="0" err="1"/>
            <a:t>af</a:t>
          </a:r>
          <a:r>
            <a:rPr lang="en-GB" b="0" dirty="0"/>
            <a:t> </a:t>
          </a:r>
          <a:r>
            <a:rPr lang="en-GB" b="0" dirty="0" err="1"/>
            <a:t>metode</a:t>
          </a:r>
          <a:r>
            <a:rPr lang="en-GB" b="0" dirty="0"/>
            <a:t> s</a:t>
          </a:r>
          <a:r>
            <a:rPr lang="da-DK" dirty="0" err="1"/>
            <a:t>hear</a:t>
          </a:r>
          <a:r>
            <a:rPr lang="da-DK" dirty="0"/>
            <a:t> </a:t>
          </a:r>
          <a:r>
            <a:rPr lang="da-DK" dirty="0" err="1"/>
            <a:t>wave</a:t>
          </a:r>
          <a:r>
            <a:rPr lang="da-DK" dirty="0"/>
            <a:t> </a:t>
          </a:r>
          <a:r>
            <a:rPr lang="da-DK" dirty="0" err="1"/>
            <a:t>sonoelastography</a:t>
          </a:r>
          <a:r>
            <a:rPr lang="da-DK" dirty="0"/>
            <a:t> og langtidsopfølgning </a:t>
          </a:r>
          <a:endParaRPr lang="da-DK" b="0" dirty="0"/>
        </a:p>
      </dgm:t>
    </dgm:pt>
    <dgm:pt modelId="{4F7AB73B-559B-45D7-9CB8-387F68B8BF52}" type="parTrans" cxnId="{A45281AF-5045-4944-863C-4846AA921855}">
      <dgm:prSet/>
      <dgm:spPr/>
      <dgm:t>
        <a:bodyPr/>
        <a:lstStyle/>
        <a:p>
          <a:endParaRPr lang="da-DK"/>
        </a:p>
      </dgm:t>
    </dgm:pt>
    <dgm:pt modelId="{5EAD3DC7-D8CC-4528-B0E5-46A457C73B4F}" type="sibTrans" cxnId="{A45281AF-5045-4944-863C-4846AA921855}">
      <dgm:prSet/>
      <dgm:spPr/>
      <dgm:t>
        <a:bodyPr/>
        <a:lstStyle/>
        <a:p>
          <a:endParaRPr lang="da-DK"/>
        </a:p>
      </dgm:t>
    </dgm:pt>
    <dgm:pt modelId="{0EA5C1A6-11EA-461E-AEF8-FB14E45C3840}">
      <dgm:prSet phldrT="[Tekst]"/>
      <dgm:spPr/>
      <dgm:t>
        <a:bodyPr/>
        <a:lstStyle/>
        <a:p>
          <a:r>
            <a:rPr lang="da-DK" dirty="0"/>
            <a:t>Derek Curtis, Bo Biering Sørensen, Fin Biering Sørensen </a:t>
          </a:r>
        </a:p>
      </dgm:t>
    </dgm:pt>
    <dgm:pt modelId="{5A80A575-D070-4B32-B06E-BB67075F9769}" type="parTrans" cxnId="{6807CD25-F986-42AE-AA99-E8C25A57DF8A}">
      <dgm:prSet/>
      <dgm:spPr/>
      <dgm:t>
        <a:bodyPr/>
        <a:lstStyle/>
        <a:p>
          <a:endParaRPr lang="da-DK"/>
        </a:p>
      </dgm:t>
    </dgm:pt>
    <dgm:pt modelId="{F5DDBD1D-B536-44FE-921E-AB9DB9CD08C8}" type="sibTrans" cxnId="{6807CD25-F986-42AE-AA99-E8C25A57DF8A}">
      <dgm:prSet/>
      <dgm:spPr/>
      <dgm:t>
        <a:bodyPr/>
        <a:lstStyle/>
        <a:p>
          <a:endParaRPr lang="da-DK"/>
        </a:p>
      </dgm:t>
    </dgm:pt>
    <dgm:pt modelId="{B70621F1-57E1-4C51-9FF5-20E4F6003BC0}">
      <dgm:prSet phldrT="[Tekst]"/>
      <dgm:spPr/>
      <dgm:t>
        <a:bodyPr/>
        <a:lstStyle/>
        <a:p>
          <a:r>
            <a:rPr lang="da-DK" dirty="0"/>
            <a:t>3</a:t>
          </a:r>
        </a:p>
      </dgm:t>
    </dgm:pt>
    <dgm:pt modelId="{B7894E1E-CBE0-44EB-9879-B89095E64465}" type="parTrans" cxnId="{2E4C772C-48A0-4EFD-BD49-CF83D32A5424}">
      <dgm:prSet/>
      <dgm:spPr/>
      <dgm:t>
        <a:bodyPr/>
        <a:lstStyle/>
        <a:p>
          <a:endParaRPr lang="da-DK"/>
        </a:p>
      </dgm:t>
    </dgm:pt>
    <dgm:pt modelId="{5EA22F10-90E1-4766-9F18-3B23708E8CBA}" type="sibTrans" cxnId="{2E4C772C-48A0-4EFD-BD49-CF83D32A5424}">
      <dgm:prSet/>
      <dgm:spPr/>
      <dgm:t>
        <a:bodyPr/>
        <a:lstStyle/>
        <a:p>
          <a:endParaRPr lang="da-DK"/>
        </a:p>
      </dgm:t>
    </dgm:pt>
    <dgm:pt modelId="{5826B6F7-2384-408B-868E-9BA6486B93D6}">
      <dgm:prSet/>
      <dgm:spPr/>
      <dgm:t>
        <a:bodyPr/>
        <a:lstStyle/>
        <a:p>
          <a:r>
            <a:rPr lang="en-GB" b="1" dirty="0"/>
            <a:t>Measuring knee flexor stiffness using the portable spasticity assessment device</a:t>
          </a:r>
          <a:endParaRPr lang="da-DK" b="1" dirty="0"/>
        </a:p>
      </dgm:t>
    </dgm:pt>
    <dgm:pt modelId="{A7F5851C-16A9-46D6-A11C-4CF78FB0F608}" type="parTrans" cxnId="{9285E12D-2ECA-4C87-AB24-357B12582EA2}">
      <dgm:prSet/>
      <dgm:spPr/>
      <dgm:t>
        <a:bodyPr/>
        <a:lstStyle/>
        <a:p>
          <a:endParaRPr lang="da-DK"/>
        </a:p>
      </dgm:t>
    </dgm:pt>
    <dgm:pt modelId="{3B33D77B-EB4C-4855-B584-CDC0F94C39EF}" type="sibTrans" cxnId="{9285E12D-2ECA-4C87-AB24-357B12582EA2}">
      <dgm:prSet/>
      <dgm:spPr/>
      <dgm:t>
        <a:bodyPr/>
        <a:lstStyle/>
        <a:p>
          <a:endParaRPr lang="da-DK"/>
        </a:p>
      </dgm:t>
    </dgm:pt>
    <dgm:pt modelId="{442C7DF6-079A-4548-A327-B30C978C557C}">
      <dgm:prSet phldrT="[Tekst]"/>
      <dgm:spPr/>
      <dgm:t>
        <a:bodyPr/>
        <a:lstStyle/>
        <a:p>
          <a:r>
            <a:rPr lang="da-DK" dirty="0"/>
            <a:t>Derek Curtis, Linnea Duhn Larsen, Lærke </a:t>
          </a:r>
          <a:r>
            <a:rPr lang="da-DK" dirty="0" err="1"/>
            <a:t>Nolsöe</a:t>
          </a:r>
          <a:r>
            <a:rPr lang="da-DK" dirty="0"/>
            <a:t> </a:t>
          </a:r>
          <a:r>
            <a:rPr lang="da-DK" dirty="0" err="1"/>
            <a:t>Brunés</a:t>
          </a:r>
          <a:endParaRPr lang="da-DK" dirty="0"/>
        </a:p>
      </dgm:t>
    </dgm:pt>
    <dgm:pt modelId="{A0E9CD77-8298-4D03-9B5F-5EF62940EF3E}" type="parTrans" cxnId="{D27500B7-A56F-4788-97AA-6282350A53BB}">
      <dgm:prSet/>
      <dgm:spPr/>
      <dgm:t>
        <a:bodyPr/>
        <a:lstStyle/>
        <a:p>
          <a:endParaRPr lang="da-DK"/>
        </a:p>
      </dgm:t>
    </dgm:pt>
    <dgm:pt modelId="{DA040A57-C0B0-4BDD-B0A3-3FC4A6E1EA95}" type="sibTrans" cxnId="{D27500B7-A56F-4788-97AA-6282350A53BB}">
      <dgm:prSet/>
      <dgm:spPr/>
      <dgm:t>
        <a:bodyPr/>
        <a:lstStyle/>
        <a:p>
          <a:endParaRPr lang="da-DK"/>
        </a:p>
      </dgm:t>
    </dgm:pt>
    <dgm:pt modelId="{9BC9665C-AD01-4354-9B43-8E4677C3B770}" type="pres">
      <dgm:prSet presAssocID="{2D544A0D-2454-4224-99A4-A531A0F0A2AF}" presName="linearFlow" presStyleCnt="0">
        <dgm:presLayoutVars>
          <dgm:dir/>
          <dgm:animLvl val="lvl"/>
          <dgm:resizeHandles val="exact"/>
        </dgm:presLayoutVars>
      </dgm:prSet>
      <dgm:spPr/>
    </dgm:pt>
    <dgm:pt modelId="{7F51C1BF-7204-4EE9-B041-DABD0F88470C}" type="pres">
      <dgm:prSet presAssocID="{39E57D94-922E-4131-AAA2-DE3186B79740}" presName="composite" presStyleCnt="0"/>
      <dgm:spPr/>
    </dgm:pt>
    <dgm:pt modelId="{105571C4-4D00-4BDA-B399-17C16E5B668F}" type="pres">
      <dgm:prSet presAssocID="{39E57D94-922E-4131-AAA2-DE3186B7974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105E626-98ED-4BFC-9239-AB1D7C7E4FE8}" type="pres">
      <dgm:prSet presAssocID="{39E57D94-922E-4131-AAA2-DE3186B79740}" presName="descendantText" presStyleLbl="alignAcc1" presStyleIdx="0" presStyleCnt="3">
        <dgm:presLayoutVars>
          <dgm:bulletEnabled val="1"/>
        </dgm:presLayoutVars>
      </dgm:prSet>
      <dgm:spPr/>
    </dgm:pt>
    <dgm:pt modelId="{B98A4752-0100-4B3A-BFFE-4A37968FCE6A}" type="pres">
      <dgm:prSet presAssocID="{BF2A2EA7-426A-486B-8F2C-7E8B3968EDE6}" presName="sp" presStyleCnt="0"/>
      <dgm:spPr/>
    </dgm:pt>
    <dgm:pt modelId="{DF98E4A3-1177-4CB6-95A5-483253148589}" type="pres">
      <dgm:prSet presAssocID="{08C503DD-D302-4553-BD00-FA588C4672EF}" presName="composite" presStyleCnt="0"/>
      <dgm:spPr/>
    </dgm:pt>
    <dgm:pt modelId="{9F4C45F0-A8BC-4B48-A444-C879A01DF3A3}" type="pres">
      <dgm:prSet presAssocID="{08C503DD-D302-4553-BD00-FA588C4672E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F9F1F97-EF10-4B92-8719-AF109559F145}" type="pres">
      <dgm:prSet presAssocID="{08C503DD-D302-4553-BD00-FA588C4672EF}" presName="descendantText" presStyleLbl="alignAcc1" presStyleIdx="1" presStyleCnt="3">
        <dgm:presLayoutVars>
          <dgm:bulletEnabled val="1"/>
        </dgm:presLayoutVars>
      </dgm:prSet>
      <dgm:spPr/>
    </dgm:pt>
    <dgm:pt modelId="{8314A9D2-2AE4-4F55-9993-5F0EC8F8AB73}" type="pres">
      <dgm:prSet presAssocID="{2DED79B0-9659-4309-86A2-E89DD848C86C}" presName="sp" presStyleCnt="0"/>
      <dgm:spPr/>
    </dgm:pt>
    <dgm:pt modelId="{DC9EB756-9C47-4020-B3F6-B8BDA43BBDEC}" type="pres">
      <dgm:prSet presAssocID="{B70621F1-57E1-4C51-9FF5-20E4F6003BC0}" presName="composite" presStyleCnt="0"/>
      <dgm:spPr/>
    </dgm:pt>
    <dgm:pt modelId="{D820D8A1-47E0-48D5-B2ED-15F8880019C2}" type="pres">
      <dgm:prSet presAssocID="{B70621F1-57E1-4C51-9FF5-20E4F6003BC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8420D83-61EA-4F94-8797-6DC3AC3D6D1D}" type="pres">
      <dgm:prSet presAssocID="{B70621F1-57E1-4C51-9FF5-20E4F6003BC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807CD25-F986-42AE-AA99-E8C25A57DF8A}" srcId="{08C503DD-D302-4553-BD00-FA588C4672EF}" destId="{0EA5C1A6-11EA-461E-AEF8-FB14E45C3840}" srcOrd="1" destOrd="0" parTransId="{5A80A575-D070-4B32-B06E-BB67075F9769}" sibTransId="{F5DDBD1D-B536-44FE-921E-AB9DB9CD08C8}"/>
    <dgm:cxn modelId="{2E4C772C-48A0-4EFD-BD49-CF83D32A5424}" srcId="{2D544A0D-2454-4224-99A4-A531A0F0A2AF}" destId="{B70621F1-57E1-4C51-9FF5-20E4F6003BC0}" srcOrd="2" destOrd="0" parTransId="{B7894E1E-CBE0-44EB-9879-B89095E64465}" sibTransId="{5EA22F10-90E1-4766-9F18-3B23708E8CBA}"/>
    <dgm:cxn modelId="{9285E12D-2ECA-4C87-AB24-357B12582EA2}" srcId="{B70621F1-57E1-4C51-9FF5-20E4F6003BC0}" destId="{5826B6F7-2384-408B-868E-9BA6486B93D6}" srcOrd="0" destOrd="0" parTransId="{A7F5851C-16A9-46D6-A11C-4CF78FB0F608}" sibTransId="{3B33D77B-EB4C-4855-B584-CDC0F94C39EF}"/>
    <dgm:cxn modelId="{CA010848-F1BA-4FB8-9524-3609CA0302A6}" type="presOf" srcId="{AD4C8C0C-B674-4568-99D1-E58616355291}" destId="{EF9F1F97-EF10-4B92-8719-AF109559F145}" srcOrd="0" destOrd="0" presId="urn:microsoft.com/office/officeart/2005/8/layout/chevron2"/>
    <dgm:cxn modelId="{6E18FC4A-2580-408E-AA3E-94FDA13F41BB}" type="presOf" srcId="{0EA5C1A6-11EA-461E-AEF8-FB14E45C3840}" destId="{EF9F1F97-EF10-4B92-8719-AF109559F145}" srcOrd="0" destOrd="1" presId="urn:microsoft.com/office/officeart/2005/8/layout/chevron2"/>
    <dgm:cxn modelId="{8FDB916B-7778-4B4E-AF2B-8DEA949100F5}" type="presOf" srcId="{08C503DD-D302-4553-BD00-FA588C4672EF}" destId="{9F4C45F0-A8BC-4B48-A444-C879A01DF3A3}" srcOrd="0" destOrd="0" presId="urn:microsoft.com/office/officeart/2005/8/layout/chevron2"/>
    <dgm:cxn modelId="{E3ECE04F-585F-4548-93C7-B1EF8376AEB9}" type="presOf" srcId="{E4BD7C81-1B9D-4F8A-9DFC-FFA385470D92}" destId="{D105E626-98ED-4BFC-9239-AB1D7C7E4FE8}" srcOrd="0" destOrd="0" presId="urn:microsoft.com/office/officeart/2005/8/layout/chevron2"/>
    <dgm:cxn modelId="{88BF2D74-1155-4CE7-BE08-6C3B9EEE063A}" type="presOf" srcId="{563F2608-2E88-4D91-8696-3E022448895E}" destId="{D105E626-98ED-4BFC-9239-AB1D7C7E4FE8}" srcOrd="0" destOrd="1" presId="urn:microsoft.com/office/officeart/2005/8/layout/chevron2"/>
    <dgm:cxn modelId="{96F1207D-27F5-40C9-999E-A0F3A46BE2FA}" srcId="{39E57D94-922E-4131-AAA2-DE3186B79740}" destId="{E4BD7C81-1B9D-4F8A-9DFC-FFA385470D92}" srcOrd="0" destOrd="0" parTransId="{EF76F4C9-7E70-424A-A6E3-88387509D9BB}" sibTransId="{29B9E7DD-FC6D-4171-A217-E33235445032}"/>
    <dgm:cxn modelId="{C25F848A-DFCD-4AAE-8BEB-E1F6F797A3D7}" type="presOf" srcId="{5826B6F7-2384-408B-868E-9BA6486B93D6}" destId="{78420D83-61EA-4F94-8797-6DC3AC3D6D1D}" srcOrd="0" destOrd="0" presId="urn:microsoft.com/office/officeart/2005/8/layout/chevron2"/>
    <dgm:cxn modelId="{A45281AF-5045-4944-863C-4846AA921855}" srcId="{08C503DD-D302-4553-BD00-FA588C4672EF}" destId="{AD4C8C0C-B674-4568-99D1-E58616355291}" srcOrd="0" destOrd="0" parTransId="{4F7AB73B-559B-45D7-9CB8-387F68B8BF52}" sibTransId="{5EAD3DC7-D8CC-4528-B0E5-46A457C73B4F}"/>
    <dgm:cxn modelId="{E4C850B0-FFD7-4A69-A290-779B1D7A46A3}" srcId="{2D544A0D-2454-4224-99A4-A531A0F0A2AF}" destId="{39E57D94-922E-4131-AAA2-DE3186B79740}" srcOrd="0" destOrd="0" parTransId="{923C0FAC-8E74-4FAC-B8AE-C1F6EC357D1C}" sibTransId="{BF2A2EA7-426A-486B-8F2C-7E8B3968EDE6}"/>
    <dgm:cxn modelId="{D27500B7-A56F-4788-97AA-6282350A53BB}" srcId="{B70621F1-57E1-4C51-9FF5-20E4F6003BC0}" destId="{442C7DF6-079A-4548-A327-B30C978C557C}" srcOrd="1" destOrd="0" parTransId="{A0E9CD77-8298-4D03-9B5F-5EF62940EF3E}" sibTransId="{DA040A57-C0B0-4BDD-B0A3-3FC4A6E1EA95}"/>
    <dgm:cxn modelId="{4B6FCDBA-0B15-4C59-AB3B-65A0AD2EF16C}" type="presOf" srcId="{442C7DF6-079A-4548-A327-B30C978C557C}" destId="{78420D83-61EA-4F94-8797-6DC3AC3D6D1D}" srcOrd="0" destOrd="1" presId="urn:microsoft.com/office/officeart/2005/8/layout/chevron2"/>
    <dgm:cxn modelId="{B219ACC0-36EE-426C-909F-F2BC5275920F}" srcId="{2D544A0D-2454-4224-99A4-A531A0F0A2AF}" destId="{08C503DD-D302-4553-BD00-FA588C4672EF}" srcOrd="1" destOrd="0" parTransId="{B7D7D996-BF32-48DC-BBC1-366192A2D6A0}" sibTransId="{2DED79B0-9659-4309-86A2-E89DD848C86C}"/>
    <dgm:cxn modelId="{1DB964E0-27FD-4DB7-84F4-1BCE7761FA81}" type="presOf" srcId="{B70621F1-57E1-4C51-9FF5-20E4F6003BC0}" destId="{D820D8A1-47E0-48D5-B2ED-15F8880019C2}" srcOrd="0" destOrd="0" presId="urn:microsoft.com/office/officeart/2005/8/layout/chevron2"/>
    <dgm:cxn modelId="{C69C6CE7-3E2A-420F-B59A-8A940FC622ED}" type="presOf" srcId="{2D544A0D-2454-4224-99A4-A531A0F0A2AF}" destId="{9BC9665C-AD01-4354-9B43-8E4677C3B770}" srcOrd="0" destOrd="0" presId="urn:microsoft.com/office/officeart/2005/8/layout/chevron2"/>
    <dgm:cxn modelId="{9B3247ED-7BB6-48FA-A0B5-FE81446114B7}" srcId="{39E57D94-922E-4131-AAA2-DE3186B79740}" destId="{563F2608-2E88-4D91-8696-3E022448895E}" srcOrd="1" destOrd="0" parTransId="{B863D4C7-379F-4D6F-BC9A-98A484822F76}" sibTransId="{DF764E9E-B407-41DE-BDD2-6FE6CCFF89DB}"/>
    <dgm:cxn modelId="{38764CFF-D6CA-4114-A735-1654C5E2D44A}" type="presOf" srcId="{39E57D94-922E-4131-AAA2-DE3186B79740}" destId="{105571C4-4D00-4BDA-B399-17C16E5B668F}" srcOrd="0" destOrd="0" presId="urn:microsoft.com/office/officeart/2005/8/layout/chevron2"/>
    <dgm:cxn modelId="{8C494B1D-620C-4D53-9FA7-11C02FF09545}" type="presParOf" srcId="{9BC9665C-AD01-4354-9B43-8E4677C3B770}" destId="{7F51C1BF-7204-4EE9-B041-DABD0F88470C}" srcOrd="0" destOrd="0" presId="urn:microsoft.com/office/officeart/2005/8/layout/chevron2"/>
    <dgm:cxn modelId="{C332F4A0-E771-4FCD-A591-1E4D1852DC13}" type="presParOf" srcId="{7F51C1BF-7204-4EE9-B041-DABD0F88470C}" destId="{105571C4-4D00-4BDA-B399-17C16E5B668F}" srcOrd="0" destOrd="0" presId="urn:microsoft.com/office/officeart/2005/8/layout/chevron2"/>
    <dgm:cxn modelId="{91E059E1-FA2E-4BAB-AAD2-D8ECE5FECB61}" type="presParOf" srcId="{7F51C1BF-7204-4EE9-B041-DABD0F88470C}" destId="{D105E626-98ED-4BFC-9239-AB1D7C7E4FE8}" srcOrd="1" destOrd="0" presId="urn:microsoft.com/office/officeart/2005/8/layout/chevron2"/>
    <dgm:cxn modelId="{5D47806D-DEC1-4459-AF33-486B600F8444}" type="presParOf" srcId="{9BC9665C-AD01-4354-9B43-8E4677C3B770}" destId="{B98A4752-0100-4B3A-BFFE-4A37968FCE6A}" srcOrd="1" destOrd="0" presId="urn:microsoft.com/office/officeart/2005/8/layout/chevron2"/>
    <dgm:cxn modelId="{109F8FFF-BFAD-45B0-906C-1593B1B58C3B}" type="presParOf" srcId="{9BC9665C-AD01-4354-9B43-8E4677C3B770}" destId="{DF98E4A3-1177-4CB6-95A5-483253148589}" srcOrd="2" destOrd="0" presId="urn:microsoft.com/office/officeart/2005/8/layout/chevron2"/>
    <dgm:cxn modelId="{E42ABEC4-E234-42F1-A13D-4B0B2EABA7A7}" type="presParOf" srcId="{DF98E4A3-1177-4CB6-95A5-483253148589}" destId="{9F4C45F0-A8BC-4B48-A444-C879A01DF3A3}" srcOrd="0" destOrd="0" presId="urn:microsoft.com/office/officeart/2005/8/layout/chevron2"/>
    <dgm:cxn modelId="{3B1BD39C-D605-4410-935D-08ABC2D3D793}" type="presParOf" srcId="{DF98E4A3-1177-4CB6-95A5-483253148589}" destId="{EF9F1F97-EF10-4B92-8719-AF109559F145}" srcOrd="1" destOrd="0" presId="urn:microsoft.com/office/officeart/2005/8/layout/chevron2"/>
    <dgm:cxn modelId="{D6D7FA98-86D4-4D6C-BC4B-1F0107747BB6}" type="presParOf" srcId="{9BC9665C-AD01-4354-9B43-8E4677C3B770}" destId="{8314A9D2-2AE4-4F55-9993-5F0EC8F8AB73}" srcOrd="3" destOrd="0" presId="urn:microsoft.com/office/officeart/2005/8/layout/chevron2"/>
    <dgm:cxn modelId="{57F012E2-A79C-4C85-A554-93FBD6F940DB}" type="presParOf" srcId="{9BC9665C-AD01-4354-9B43-8E4677C3B770}" destId="{DC9EB756-9C47-4020-B3F6-B8BDA43BBDEC}" srcOrd="4" destOrd="0" presId="urn:microsoft.com/office/officeart/2005/8/layout/chevron2"/>
    <dgm:cxn modelId="{C8B3695A-BD25-489A-AF87-0C3D6D5F8BB8}" type="presParOf" srcId="{DC9EB756-9C47-4020-B3F6-B8BDA43BBDEC}" destId="{D820D8A1-47E0-48D5-B2ED-15F8880019C2}" srcOrd="0" destOrd="0" presId="urn:microsoft.com/office/officeart/2005/8/layout/chevron2"/>
    <dgm:cxn modelId="{60FE1645-1D4F-40D1-816D-AED9AE66FCF0}" type="presParOf" srcId="{DC9EB756-9C47-4020-B3F6-B8BDA43BBDEC}" destId="{78420D83-61EA-4F94-8797-6DC3AC3D6D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2B9DA7-75A1-454A-9255-6EB9DB2DC6F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6A406CD-CC1B-4534-9111-EFEB292271EF}">
      <dgm:prSet phldrT="[Tekst]"/>
      <dgm:spPr/>
      <dgm:t>
        <a:bodyPr/>
        <a:lstStyle/>
        <a:p>
          <a:r>
            <a:rPr lang="da-DK" dirty="0"/>
            <a:t>1</a:t>
          </a:r>
        </a:p>
      </dgm:t>
    </dgm:pt>
    <dgm:pt modelId="{56B6B809-6B8D-4DF3-B61B-673677BB42A4}" type="parTrans" cxnId="{5948BB26-8A97-493C-9553-7A0CF8568367}">
      <dgm:prSet/>
      <dgm:spPr/>
      <dgm:t>
        <a:bodyPr/>
        <a:lstStyle/>
        <a:p>
          <a:endParaRPr lang="da-DK"/>
        </a:p>
      </dgm:t>
    </dgm:pt>
    <dgm:pt modelId="{49651493-6020-40F3-81FD-15409B620B06}" type="sibTrans" cxnId="{5948BB26-8A97-493C-9553-7A0CF8568367}">
      <dgm:prSet/>
      <dgm:spPr/>
      <dgm:t>
        <a:bodyPr/>
        <a:lstStyle/>
        <a:p>
          <a:endParaRPr lang="da-DK"/>
        </a:p>
      </dgm:t>
    </dgm:pt>
    <dgm:pt modelId="{C6DA85D4-F678-48A8-836D-866A641AEE87}">
      <dgm:prSet phldrT="[Tekst]"/>
      <dgm:spPr/>
      <dgm:t>
        <a:bodyPr/>
        <a:lstStyle/>
        <a:p>
          <a:r>
            <a:rPr lang="da-DK" b="1" dirty="0"/>
            <a:t>Udvikling og validering af smerteskala til patienter der ikke kan udtrykke smerter</a:t>
          </a:r>
        </a:p>
      </dgm:t>
    </dgm:pt>
    <dgm:pt modelId="{094E4B48-5722-4C0C-B1F3-2DB20F5DC862}" type="parTrans" cxnId="{39784741-ACD7-4755-80BA-6DF262C6169C}">
      <dgm:prSet/>
      <dgm:spPr/>
      <dgm:t>
        <a:bodyPr/>
        <a:lstStyle/>
        <a:p>
          <a:endParaRPr lang="da-DK"/>
        </a:p>
      </dgm:t>
    </dgm:pt>
    <dgm:pt modelId="{CB314273-1981-4FFA-ACE1-AAE79FD9073A}" type="sibTrans" cxnId="{39784741-ACD7-4755-80BA-6DF262C6169C}">
      <dgm:prSet/>
      <dgm:spPr/>
      <dgm:t>
        <a:bodyPr/>
        <a:lstStyle/>
        <a:p>
          <a:endParaRPr lang="da-DK"/>
        </a:p>
      </dgm:t>
    </dgm:pt>
    <dgm:pt modelId="{B9DAF15B-486E-49DB-A4DA-6AA5BD2C0317}">
      <dgm:prSet phldrT="[Tekst]"/>
      <dgm:spPr/>
      <dgm:t>
        <a:bodyPr/>
        <a:lstStyle/>
        <a:p>
          <a:r>
            <a:rPr lang="da-DK" dirty="0"/>
            <a:t>2</a:t>
          </a:r>
        </a:p>
      </dgm:t>
    </dgm:pt>
    <dgm:pt modelId="{1AC6BE20-0F55-4540-B38D-60D93B8F46C0}" type="parTrans" cxnId="{8FA464F3-76DF-4F98-ABB0-9AF8DB834FED}">
      <dgm:prSet/>
      <dgm:spPr/>
      <dgm:t>
        <a:bodyPr/>
        <a:lstStyle/>
        <a:p>
          <a:endParaRPr lang="da-DK"/>
        </a:p>
      </dgm:t>
    </dgm:pt>
    <dgm:pt modelId="{3130753D-A081-4BDE-8B9F-21655BB88B88}" type="sibTrans" cxnId="{8FA464F3-76DF-4F98-ABB0-9AF8DB834FED}">
      <dgm:prSet/>
      <dgm:spPr/>
      <dgm:t>
        <a:bodyPr/>
        <a:lstStyle/>
        <a:p>
          <a:endParaRPr lang="da-DK"/>
        </a:p>
      </dgm:t>
    </dgm:pt>
    <dgm:pt modelId="{BC873210-3C3A-433C-BE30-E0E14E5C5CF0}">
      <dgm:prSet phldrT="[Tekst]"/>
      <dgm:spPr/>
      <dgm:t>
        <a:bodyPr/>
        <a:lstStyle/>
        <a:p>
          <a:r>
            <a:rPr lang="da-DK" b="1" dirty="0" err="1"/>
            <a:t>Interrater</a:t>
          </a:r>
          <a:r>
            <a:rPr lang="da-DK" b="1" dirty="0"/>
            <a:t> </a:t>
          </a:r>
          <a:r>
            <a:rPr lang="da-DK" b="1" dirty="0" err="1"/>
            <a:t>reliabilitetsmåling</a:t>
          </a:r>
          <a:r>
            <a:rPr lang="da-DK" b="1" dirty="0"/>
            <a:t> og evne til at måle forandring over tid </a:t>
          </a:r>
        </a:p>
      </dgm:t>
    </dgm:pt>
    <dgm:pt modelId="{FD694DFB-3BC9-461F-8281-01E92825EDF4}" type="parTrans" cxnId="{F122B5B6-64AB-4AAE-AC3F-CB93E70F6977}">
      <dgm:prSet/>
      <dgm:spPr/>
      <dgm:t>
        <a:bodyPr/>
        <a:lstStyle/>
        <a:p>
          <a:endParaRPr lang="da-DK"/>
        </a:p>
      </dgm:t>
    </dgm:pt>
    <dgm:pt modelId="{A8C8D762-F06F-4B80-A847-F986521F5B89}" type="sibTrans" cxnId="{F122B5B6-64AB-4AAE-AC3F-CB93E70F6977}">
      <dgm:prSet/>
      <dgm:spPr/>
      <dgm:t>
        <a:bodyPr/>
        <a:lstStyle/>
        <a:p>
          <a:endParaRPr lang="da-DK"/>
        </a:p>
      </dgm:t>
    </dgm:pt>
    <dgm:pt modelId="{F0506831-A4A4-4030-BB04-ABD187E7B3DC}">
      <dgm:prSet phldrT="[Tekst]"/>
      <dgm:spPr/>
      <dgm:t>
        <a:bodyPr/>
        <a:lstStyle/>
        <a:p>
          <a:r>
            <a:rPr lang="da-DK" dirty="0"/>
            <a:t>Rikke Guldager, Marianne Eskildsen, John Whyte, Ni </a:t>
          </a:r>
          <a:r>
            <a:rPr lang="da-DK" dirty="0" err="1"/>
            <a:t>Pengsheng</a:t>
          </a:r>
          <a:r>
            <a:rPr lang="da-DK" dirty="0"/>
            <a:t>, Ingrid Poulsen</a:t>
          </a:r>
        </a:p>
      </dgm:t>
    </dgm:pt>
    <dgm:pt modelId="{91F485DF-4B4B-4A18-B008-5CF0FB5CFAB9}" type="parTrans" cxnId="{6A87F4FD-E566-4B79-8188-213A70C7BAA6}">
      <dgm:prSet/>
      <dgm:spPr/>
      <dgm:t>
        <a:bodyPr/>
        <a:lstStyle/>
        <a:p>
          <a:endParaRPr lang="da-DK"/>
        </a:p>
      </dgm:t>
    </dgm:pt>
    <dgm:pt modelId="{26D23ECE-20BE-4E39-9598-E6CE900BE2D8}" type="sibTrans" cxnId="{6A87F4FD-E566-4B79-8188-213A70C7BAA6}">
      <dgm:prSet/>
      <dgm:spPr/>
      <dgm:t>
        <a:bodyPr/>
        <a:lstStyle/>
        <a:p>
          <a:endParaRPr lang="da-DK"/>
        </a:p>
      </dgm:t>
    </dgm:pt>
    <dgm:pt modelId="{FE8047FC-BADD-4727-A038-302EBC2EB56A}">
      <dgm:prSet phldrT="[Tekst]"/>
      <dgm:spPr/>
      <dgm:t>
        <a:bodyPr/>
        <a:lstStyle/>
        <a:p>
          <a:r>
            <a:rPr lang="da-DK" dirty="0"/>
            <a:t>Rikke Guldager, John Whyte, Marianne Eskildsen,  Ingrid Poulsen, Grete Andersen, Lena Aadal m. fl.</a:t>
          </a:r>
        </a:p>
      </dgm:t>
    </dgm:pt>
    <dgm:pt modelId="{9B424049-2EE2-4820-AB0D-B162070FBFAC}" type="parTrans" cxnId="{295E2612-9077-4B4A-B493-A2A9D9944B23}">
      <dgm:prSet/>
      <dgm:spPr/>
      <dgm:t>
        <a:bodyPr/>
        <a:lstStyle/>
        <a:p>
          <a:endParaRPr lang="da-DK"/>
        </a:p>
      </dgm:t>
    </dgm:pt>
    <dgm:pt modelId="{3569BCD7-6C97-442D-A332-ED5576ACF541}" type="sibTrans" cxnId="{295E2612-9077-4B4A-B493-A2A9D9944B23}">
      <dgm:prSet/>
      <dgm:spPr/>
      <dgm:t>
        <a:bodyPr/>
        <a:lstStyle/>
        <a:p>
          <a:endParaRPr lang="da-DK"/>
        </a:p>
      </dgm:t>
    </dgm:pt>
    <dgm:pt modelId="{33883F35-A70F-47B6-A2C7-8CE85243025B}" type="pres">
      <dgm:prSet presAssocID="{FA2B9DA7-75A1-454A-9255-6EB9DB2DC6F2}" presName="linearFlow" presStyleCnt="0">
        <dgm:presLayoutVars>
          <dgm:dir/>
          <dgm:animLvl val="lvl"/>
          <dgm:resizeHandles val="exact"/>
        </dgm:presLayoutVars>
      </dgm:prSet>
      <dgm:spPr/>
    </dgm:pt>
    <dgm:pt modelId="{9CA416AF-2813-424F-837E-A8F205E350FA}" type="pres">
      <dgm:prSet presAssocID="{F6A406CD-CC1B-4534-9111-EFEB292271EF}" presName="composite" presStyleCnt="0"/>
      <dgm:spPr/>
    </dgm:pt>
    <dgm:pt modelId="{F4597675-1658-4E08-BB77-B9CEE50010EE}" type="pres">
      <dgm:prSet presAssocID="{F6A406CD-CC1B-4534-9111-EFEB292271E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6FAF54EE-93C7-4ADD-B2CF-760C83A604EA}" type="pres">
      <dgm:prSet presAssocID="{F6A406CD-CC1B-4534-9111-EFEB292271EF}" presName="descendantText" presStyleLbl="alignAcc1" presStyleIdx="0" presStyleCnt="2">
        <dgm:presLayoutVars>
          <dgm:bulletEnabled val="1"/>
        </dgm:presLayoutVars>
      </dgm:prSet>
      <dgm:spPr/>
    </dgm:pt>
    <dgm:pt modelId="{3F6AFD4E-DF7C-4FF2-A537-CA70A3CC274A}" type="pres">
      <dgm:prSet presAssocID="{49651493-6020-40F3-81FD-15409B620B06}" presName="sp" presStyleCnt="0"/>
      <dgm:spPr/>
    </dgm:pt>
    <dgm:pt modelId="{1C241DD1-677F-4983-975A-A6A306121FC8}" type="pres">
      <dgm:prSet presAssocID="{B9DAF15B-486E-49DB-A4DA-6AA5BD2C0317}" presName="composite" presStyleCnt="0"/>
      <dgm:spPr/>
    </dgm:pt>
    <dgm:pt modelId="{EBF6BC10-906B-453D-AF69-65F2EDDFF1DA}" type="pres">
      <dgm:prSet presAssocID="{B9DAF15B-486E-49DB-A4DA-6AA5BD2C0317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C61FDE5-EC58-41C8-B4F1-D65F21598A3D}" type="pres">
      <dgm:prSet presAssocID="{B9DAF15B-486E-49DB-A4DA-6AA5BD2C0317}" presName="descendantText" presStyleLbl="alignAcc1" presStyleIdx="1" presStyleCnt="2" custLinFactNeighborX="0" custLinFactNeighborY="9654">
        <dgm:presLayoutVars>
          <dgm:bulletEnabled val="1"/>
        </dgm:presLayoutVars>
      </dgm:prSet>
      <dgm:spPr/>
    </dgm:pt>
  </dgm:ptLst>
  <dgm:cxnLst>
    <dgm:cxn modelId="{295E2612-9077-4B4A-B493-A2A9D9944B23}" srcId="{B9DAF15B-486E-49DB-A4DA-6AA5BD2C0317}" destId="{FE8047FC-BADD-4727-A038-302EBC2EB56A}" srcOrd="1" destOrd="0" parTransId="{9B424049-2EE2-4820-AB0D-B162070FBFAC}" sibTransId="{3569BCD7-6C97-442D-A332-ED5576ACF541}"/>
    <dgm:cxn modelId="{5948BB26-8A97-493C-9553-7A0CF8568367}" srcId="{FA2B9DA7-75A1-454A-9255-6EB9DB2DC6F2}" destId="{F6A406CD-CC1B-4534-9111-EFEB292271EF}" srcOrd="0" destOrd="0" parTransId="{56B6B809-6B8D-4DF3-B61B-673677BB42A4}" sibTransId="{49651493-6020-40F3-81FD-15409B620B06}"/>
    <dgm:cxn modelId="{2E1B6128-5CB7-4A7F-A2BB-849853DEFD33}" type="presOf" srcId="{BC873210-3C3A-433C-BE30-E0E14E5C5CF0}" destId="{FC61FDE5-EC58-41C8-B4F1-D65F21598A3D}" srcOrd="0" destOrd="0" presId="urn:microsoft.com/office/officeart/2005/8/layout/chevron2"/>
    <dgm:cxn modelId="{39784741-ACD7-4755-80BA-6DF262C6169C}" srcId="{F6A406CD-CC1B-4534-9111-EFEB292271EF}" destId="{C6DA85D4-F678-48A8-836D-866A641AEE87}" srcOrd="0" destOrd="0" parTransId="{094E4B48-5722-4C0C-B1F3-2DB20F5DC862}" sibTransId="{CB314273-1981-4FFA-ACE1-AAE79FD9073A}"/>
    <dgm:cxn modelId="{628BF04A-57FE-413F-B28D-6DCE97CD3B11}" type="presOf" srcId="{FA2B9DA7-75A1-454A-9255-6EB9DB2DC6F2}" destId="{33883F35-A70F-47B6-A2C7-8CE85243025B}" srcOrd="0" destOrd="0" presId="urn:microsoft.com/office/officeart/2005/8/layout/chevron2"/>
    <dgm:cxn modelId="{D1F3414B-5CC5-4621-ABA9-F913973480EC}" type="presOf" srcId="{FE8047FC-BADD-4727-A038-302EBC2EB56A}" destId="{FC61FDE5-EC58-41C8-B4F1-D65F21598A3D}" srcOrd="0" destOrd="1" presId="urn:microsoft.com/office/officeart/2005/8/layout/chevron2"/>
    <dgm:cxn modelId="{0E306698-C696-481A-AB6D-9532DFC0CB28}" type="presOf" srcId="{F6A406CD-CC1B-4534-9111-EFEB292271EF}" destId="{F4597675-1658-4E08-BB77-B9CEE50010EE}" srcOrd="0" destOrd="0" presId="urn:microsoft.com/office/officeart/2005/8/layout/chevron2"/>
    <dgm:cxn modelId="{F122B5B6-64AB-4AAE-AC3F-CB93E70F6977}" srcId="{B9DAF15B-486E-49DB-A4DA-6AA5BD2C0317}" destId="{BC873210-3C3A-433C-BE30-E0E14E5C5CF0}" srcOrd="0" destOrd="0" parTransId="{FD694DFB-3BC9-461F-8281-01E92825EDF4}" sibTransId="{A8C8D762-F06F-4B80-A847-F986521F5B89}"/>
    <dgm:cxn modelId="{20AB8DC0-766C-4377-89AB-10F423058D32}" type="presOf" srcId="{B9DAF15B-486E-49DB-A4DA-6AA5BD2C0317}" destId="{EBF6BC10-906B-453D-AF69-65F2EDDFF1DA}" srcOrd="0" destOrd="0" presId="urn:microsoft.com/office/officeart/2005/8/layout/chevron2"/>
    <dgm:cxn modelId="{EFDE0FEB-E3A2-4EF3-B3A9-9E7AF3558056}" type="presOf" srcId="{C6DA85D4-F678-48A8-836D-866A641AEE87}" destId="{6FAF54EE-93C7-4ADD-B2CF-760C83A604EA}" srcOrd="0" destOrd="0" presId="urn:microsoft.com/office/officeart/2005/8/layout/chevron2"/>
    <dgm:cxn modelId="{8FA464F3-76DF-4F98-ABB0-9AF8DB834FED}" srcId="{FA2B9DA7-75A1-454A-9255-6EB9DB2DC6F2}" destId="{B9DAF15B-486E-49DB-A4DA-6AA5BD2C0317}" srcOrd="1" destOrd="0" parTransId="{1AC6BE20-0F55-4540-B38D-60D93B8F46C0}" sibTransId="{3130753D-A081-4BDE-8B9F-21655BB88B88}"/>
    <dgm:cxn modelId="{4E57FCFB-FD84-4CF5-925B-EB62479D6C7D}" type="presOf" srcId="{F0506831-A4A4-4030-BB04-ABD187E7B3DC}" destId="{6FAF54EE-93C7-4ADD-B2CF-760C83A604EA}" srcOrd="0" destOrd="1" presId="urn:microsoft.com/office/officeart/2005/8/layout/chevron2"/>
    <dgm:cxn modelId="{6A87F4FD-E566-4B79-8188-213A70C7BAA6}" srcId="{F6A406CD-CC1B-4534-9111-EFEB292271EF}" destId="{F0506831-A4A4-4030-BB04-ABD187E7B3DC}" srcOrd="1" destOrd="0" parTransId="{91F485DF-4B4B-4A18-B008-5CF0FB5CFAB9}" sibTransId="{26D23ECE-20BE-4E39-9598-E6CE900BE2D8}"/>
    <dgm:cxn modelId="{51DF8150-30CF-4139-9F64-A9F7C97A1599}" type="presParOf" srcId="{33883F35-A70F-47B6-A2C7-8CE85243025B}" destId="{9CA416AF-2813-424F-837E-A8F205E350FA}" srcOrd="0" destOrd="0" presId="urn:microsoft.com/office/officeart/2005/8/layout/chevron2"/>
    <dgm:cxn modelId="{88BFDF57-A054-48BB-958F-64C18B312ECE}" type="presParOf" srcId="{9CA416AF-2813-424F-837E-A8F205E350FA}" destId="{F4597675-1658-4E08-BB77-B9CEE50010EE}" srcOrd="0" destOrd="0" presId="urn:microsoft.com/office/officeart/2005/8/layout/chevron2"/>
    <dgm:cxn modelId="{2860F4E1-DAED-49EA-B74C-CEF89DBB7659}" type="presParOf" srcId="{9CA416AF-2813-424F-837E-A8F205E350FA}" destId="{6FAF54EE-93C7-4ADD-B2CF-760C83A604EA}" srcOrd="1" destOrd="0" presId="urn:microsoft.com/office/officeart/2005/8/layout/chevron2"/>
    <dgm:cxn modelId="{A05B9135-5E17-41D7-80FF-39E6A4020614}" type="presParOf" srcId="{33883F35-A70F-47B6-A2C7-8CE85243025B}" destId="{3F6AFD4E-DF7C-4FF2-A537-CA70A3CC274A}" srcOrd="1" destOrd="0" presId="urn:microsoft.com/office/officeart/2005/8/layout/chevron2"/>
    <dgm:cxn modelId="{EACDACCB-05A7-4201-8776-A8932207ECF8}" type="presParOf" srcId="{33883F35-A70F-47B6-A2C7-8CE85243025B}" destId="{1C241DD1-677F-4983-975A-A6A306121FC8}" srcOrd="2" destOrd="0" presId="urn:microsoft.com/office/officeart/2005/8/layout/chevron2"/>
    <dgm:cxn modelId="{5B7F6543-1F57-42C3-83E6-46B02CB3F8AB}" type="presParOf" srcId="{1C241DD1-677F-4983-975A-A6A306121FC8}" destId="{EBF6BC10-906B-453D-AF69-65F2EDDFF1DA}" srcOrd="0" destOrd="0" presId="urn:microsoft.com/office/officeart/2005/8/layout/chevron2"/>
    <dgm:cxn modelId="{3677CCE6-CD85-4ED5-9999-81A0B93AB59B}" type="presParOf" srcId="{1C241DD1-677F-4983-975A-A6A306121FC8}" destId="{FC61FDE5-EC58-41C8-B4F1-D65F21598A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F9C38A-F7FB-41A7-BA61-09CFE20837E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D2FD7C9-A28E-42CC-AD67-1456DDEA933D}">
      <dgm:prSet phldrT="[Tekst]"/>
      <dgm:spPr/>
      <dgm:t>
        <a:bodyPr/>
        <a:lstStyle/>
        <a:p>
          <a:r>
            <a:rPr lang="da-DK" dirty="0"/>
            <a:t>1</a:t>
          </a:r>
        </a:p>
      </dgm:t>
    </dgm:pt>
    <dgm:pt modelId="{50810046-E02C-4BB1-B77C-E33C418DC915}" type="parTrans" cxnId="{8666FDB5-A788-4980-AA8A-9D2FB6FF8F63}">
      <dgm:prSet/>
      <dgm:spPr/>
      <dgm:t>
        <a:bodyPr/>
        <a:lstStyle/>
        <a:p>
          <a:endParaRPr lang="da-DK"/>
        </a:p>
      </dgm:t>
    </dgm:pt>
    <dgm:pt modelId="{759AF5A0-E4B1-4EEC-AD2F-197FDEAA3FBD}" type="sibTrans" cxnId="{8666FDB5-A788-4980-AA8A-9D2FB6FF8F63}">
      <dgm:prSet/>
      <dgm:spPr/>
      <dgm:t>
        <a:bodyPr/>
        <a:lstStyle/>
        <a:p>
          <a:endParaRPr lang="da-DK"/>
        </a:p>
      </dgm:t>
    </dgm:pt>
    <dgm:pt modelId="{54E19FE0-D186-4560-9DFA-0F10441B7A83}">
      <dgm:prSet phldrT="[Tekst]"/>
      <dgm:spPr/>
      <dgm:t>
        <a:bodyPr/>
        <a:lstStyle/>
        <a:p>
          <a:r>
            <a:rPr lang="da-DK" b="1" dirty="0" err="1"/>
            <a:t>Vagus</a:t>
          </a:r>
          <a:r>
            <a:rPr lang="da-DK" b="1" dirty="0"/>
            <a:t> Nerve Stimulation: </a:t>
          </a:r>
          <a:r>
            <a:rPr lang="da-DK" dirty="0"/>
            <a:t>Er t-VNS mulig at gennemføre på patenter med TBI med formålet at fremskynde opvågning  </a:t>
          </a:r>
        </a:p>
      </dgm:t>
    </dgm:pt>
    <dgm:pt modelId="{1DE42A11-FBB2-4D92-B1CB-3CC4EF7BF624}" type="parTrans" cxnId="{4ECCDF81-60FC-4AE7-BE12-C1EA0CF256E5}">
      <dgm:prSet/>
      <dgm:spPr/>
      <dgm:t>
        <a:bodyPr/>
        <a:lstStyle/>
        <a:p>
          <a:endParaRPr lang="da-DK"/>
        </a:p>
      </dgm:t>
    </dgm:pt>
    <dgm:pt modelId="{173DB90E-7658-4E7F-A678-4CDE8A2E9556}" type="sibTrans" cxnId="{4ECCDF81-60FC-4AE7-BE12-C1EA0CF256E5}">
      <dgm:prSet/>
      <dgm:spPr/>
      <dgm:t>
        <a:bodyPr/>
        <a:lstStyle/>
        <a:p>
          <a:endParaRPr lang="da-DK"/>
        </a:p>
      </dgm:t>
    </dgm:pt>
    <dgm:pt modelId="{9748AA6A-3E20-40F1-8DB2-8DA15DA661CC}">
      <dgm:prSet phldrT="[Tekst]"/>
      <dgm:spPr/>
      <dgm:t>
        <a:bodyPr/>
        <a:lstStyle/>
        <a:p>
          <a:r>
            <a:rPr lang="da-DK" dirty="0"/>
            <a:t>Jakob Christensen, Melika Moghiseh, Anne Sabers, Christian Pilebæk Hansen, Christoffer Moody Lund Øland, Ingrid Poulsen </a:t>
          </a:r>
        </a:p>
      </dgm:t>
    </dgm:pt>
    <dgm:pt modelId="{24F3C2F9-9690-45AA-9026-CA794D73C1F9}" type="parTrans" cxnId="{66C40C89-6B9C-40B1-ACCA-64679E61A7D7}">
      <dgm:prSet/>
      <dgm:spPr/>
      <dgm:t>
        <a:bodyPr/>
        <a:lstStyle/>
        <a:p>
          <a:endParaRPr lang="da-DK"/>
        </a:p>
      </dgm:t>
    </dgm:pt>
    <dgm:pt modelId="{6320B033-C056-4420-BBDE-A484B90A329F}" type="sibTrans" cxnId="{66C40C89-6B9C-40B1-ACCA-64679E61A7D7}">
      <dgm:prSet/>
      <dgm:spPr/>
      <dgm:t>
        <a:bodyPr/>
        <a:lstStyle/>
        <a:p>
          <a:endParaRPr lang="da-DK"/>
        </a:p>
      </dgm:t>
    </dgm:pt>
    <dgm:pt modelId="{01189640-14B4-4403-8B7C-4A5E3DF1FDC9}">
      <dgm:prSet phldrT="[Tekst]"/>
      <dgm:spPr/>
      <dgm:t>
        <a:bodyPr/>
        <a:lstStyle/>
        <a:p>
          <a:r>
            <a:rPr lang="da-DK" dirty="0"/>
            <a:t>2</a:t>
          </a:r>
        </a:p>
      </dgm:t>
    </dgm:pt>
    <dgm:pt modelId="{0B78F25E-B14F-439F-8B80-B0EFA47B7630}" type="parTrans" cxnId="{6358B2E5-085B-4F05-B703-6D1B0FBF328D}">
      <dgm:prSet/>
      <dgm:spPr/>
      <dgm:t>
        <a:bodyPr/>
        <a:lstStyle/>
        <a:p>
          <a:endParaRPr lang="da-DK"/>
        </a:p>
      </dgm:t>
    </dgm:pt>
    <dgm:pt modelId="{E9931C5F-E89D-4A99-91FC-644EE1ADBB87}" type="sibTrans" cxnId="{6358B2E5-085B-4F05-B703-6D1B0FBF328D}">
      <dgm:prSet/>
      <dgm:spPr/>
      <dgm:t>
        <a:bodyPr/>
        <a:lstStyle/>
        <a:p>
          <a:endParaRPr lang="da-DK"/>
        </a:p>
      </dgm:t>
    </dgm:pt>
    <dgm:pt modelId="{F90F9E20-6B46-4FDD-A118-26A97994C9B2}">
      <dgm:prSet phldrT="[Tekst]"/>
      <dgm:spPr/>
      <dgm:t>
        <a:bodyPr/>
        <a:lstStyle/>
        <a:p>
          <a:r>
            <a:rPr lang="da-DK" b="1" dirty="0" err="1"/>
            <a:t>Magnetic</a:t>
          </a:r>
          <a:r>
            <a:rPr lang="da-DK" b="1" dirty="0"/>
            <a:t> </a:t>
          </a:r>
          <a:r>
            <a:rPr lang="da-DK" b="1" dirty="0" err="1"/>
            <a:t>Resonance</a:t>
          </a:r>
          <a:r>
            <a:rPr lang="da-DK" b="1" dirty="0"/>
            <a:t> Imaging </a:t>
          </a:r>
          <a:r>
            <a:rPr lang="da-DK" b="1" dirty="0" err="1"/>
            <a:t>based</a:t>
          </a:r>
          <a:r>
            <a:rPr lang="da-DK" b="1" dirty="0"/>
            <a:t> </a:t>
          </a:r>
          <a:r>
            <a:rPr lang="en-US" b="1" dirty="0"/>
            <a:t>Microstructural Markers of Brain Damage after Severe Traumatic Brain Injury</a:t>
          </a:r>
          <a:endParaRPr lang="da-DK" b="1" dirty="0"/>
        </a:p>
      </dgm:t>
    </dgm:pt>
    <dgm:pt modelId="{079525BC-5F90-4507-A72E-BD6FEA10E285}" type="parTrans" cxnId="{A57A37D9-EE80-421C-9941-84187BB69C93}">
      <dgm:prSet/>
      <dgm:spPr/>
      <dgm:t>
        <a:bodyPr/>
        <a:lstStyle/>
        <a:p>
          <a:endParaRPr lang="da-DK"/>
        </a:p>
      </dgm:t>
    </dgm:pt>
    <dgm:pt modelId="{EBA237CD-6882-4A4A-85C8-ACA56542D9E0}" type="sibTrans" cxnId="{A57A37D9-EE80-421C-9941-84187BB69C93}">
      <dgm:prSet/>
      <dgm:spPr/>
      <dgm:t>
        <a:bodyPr/>
        <a:lstStyle/>
        <a:p>
          <a:endParaRPr lang="da-DK"/>
        </a:p>
      </dgm:t>
    </dgm:pt>
    <dgm:pt modelId="{2B5D8F4A-DF5E-4089-BE1C-B4C9F814336B}">
      <dgm:prSet phldrT="[Tekst]"/>
      <dgm:spPr/>
      <dgm:t>
        <a:bodyPr/>
        <a:lstStyle/>
        <a:p>
          <a:r>
            <a:rPr lang="da-DK" dirty="0"/>
            <a:t>Ph.d. studerende Sara Hesby Andreasen, Hartwig Siebner, Kasper Winther Andersen, Lars Kammersgaard, Ingrid Poulsen </a:t>
          </a:r>
          <a:r>
            <a:rPr lang="da-DK" dirty="0" err="1"/>
            <a:t>m.fl</a:t>
          </a:r>
          <a:r>
            <a:rPr lang="da-DK" dirty="0"/>
            <a:t> </a:t>
          </a:r>
        </a:p>
      </dgm:t>
    </dgm:pt>
    <dgm:pt modelId="{7EC671D2-6059-4EEF-8D95-99699304D769}" type="parTrans" cxnId="{E769945C-5F3D-429A-8C29-A1F6A85F1B40}">
      <dgm:prSet/>
      <dgm:spPr/>
      <dgm:t>
        <a:bodyPr/>
        <a:lstStyle/>
        <a:p>
          <a:endParaRPr lang="da-DK"/>
        </a:p>
      </dgm:t>
    </dgm:pt>
    <dgm:pt modelId="{5B9616A7-FCFA-4DBD-B041-A83F38670B87}" type="sibTrans" cxnId="{E769945C-5F3D-429A-8C29-A1F6A85F1B40}">
      <dgm:prSet/>
      <dgm:spPr/>
      <dgm:t>
        <a:bodyPr/>
        <a:lstStyle/>
        <a:p>
          <a:endParaRPr lang="da-DK"/>
        </a:p>
      </dgm:t>
    </dgm:pt>
    <dgm:pt modelId="{27906EF6-4131-4D75-95BF-26E93AC0997A}" type="pres">
      <dgm:prSet presAssocID="{CFF9C38A-F7FB-41A7-BA61-09CFE20837E6}" presName="linearFlow" presStyleCnt="0">
        <dgm:presLayoutVars>
          <dgm:dir/>
          <dgm:animLvl val="lvl"/>
          <dgm:resizeHandles val="exact"/>
        </dgm:presLayoutVars>
      </dgm:prSet>
      <dgm:spPr/>
    </dgm:pt>
    <dgm:pt modelId="{99D3A859-8A04-42B7-9CC5-44C2CF4647FE}" type="pres">
      <dgm:prSet presAssocID="{9D2FD7C9-A28E-42CC-AD67-1456DDEA933D}" presName="composite" presStyleCnt="0"/>
      <dgm:spPr/>
    </dgm:pt>
    <dgm:pt modelId="{A0983B3D-C2E2-4C85-A5F2-FA5E219D4538}" type="pres">
      <dgm:prSet presAssocID="{9D2FD7C9-A28E-42CC-AD67-1456DDEA933D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22C5ADB8-E13D-4382-97AD-8A54D0E053AC}" type="pres">
      <dgm:prSet presAssocID="{9D2FD7C9-A28E-42CC-AD67-1456DDEA933D}" presName="descendantText" presStyleLbl="alignAcc1" presStyleIdx="0" presStyleCnt="2" custLinFactY="30779" custLinFactNeighborY="100000">
        <dgm:presLayoutVars>
          <dgm:bulletEnabled val="1"/>
        </dgm:presLayoutVars>
      </dgm:prSet>
      <dgm:spPr/>
    </dgm:pt>
    <dgm:pt modelId="{6441731A-AF14-4F25-A766-7CE73E854465}" type="pres">
      <dgm:prSet presAssocID="{759AF5A0-E4B1-4EEC-AD2F-197FDEAA3FBD}" presName="sp" presStyleCnt="0"/>
      <dgm:spPr/>
    </dgm:pt>
    <dgm:pt modelId="{0C4A412D-4829-4B0A-B5D7-35A74BD6987E}" type="pres">
      <dgm:prSet presAssocID="{01189640-14B4-4403-8B7C-4A5E3DF1FDC9}" presName="composite" presStyleCnt="0"/>
      <dgm:spPr/>
    </dgm:pt>
    <dgm:pt modelId="{32635F3B-4A65-4279-B633-31E674C54CDA}" type="pres">
      <dgm:prSet presAssocID="{01189640-14B4-4403-8B7C-4A5E3DF1FDC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90A4733D-1AFE-4701-9EEF-244E2645C706}" type="pres">
      <dgm:prSet presAssocID="{01189640-14B4-4403-8B7C-4A5E3DF1FDC9}" presName="descendantText" presStyleLbl="alignAcc1" presStyleIdx="1" presStyleCnt="2" custLinFactY="-18250" custLinFactNeighborX="-140" custLinFactNeighborY="-100000">
        <dgm:presLayoutVars>
          <dgm:bulletEnabled val="1"/>
        </dgm:presLayoutVars>
      </dgm:prSet>
      <dgm:spPr/>
    </dgm:pt>
  </dgm:ptLst>
  <dgm:cxnLst>
    <dgm:cxn modelId="{76AF910A-0728-4E4F-93AA-6AB11174698A}" type="presOf" srcId="{2B5D8F4A-DF5E-4089-BE1C-B4C9F814336B}" destId="{90A4733D-1AFE-4701-9EEF-244E2645C706}" srcOrd="0" destOrd="1" presId="urn:microsoft.com/office/officeart/2005/8/layout/chevron2"/>
    <dgm:cxn modelId="{EA79940C-0FF5-48F2-AAA1-FE9169F1A82A}" type="presOf" srcId="{54E19FE0-D186-4560-9DFA-0F10441B7A83}" destId="{22C5ADB8-E13D-4382-97AD-8A54D0E053AC}" srcOrd="0" destOrd="0" presId="urn:microsoft.com/office/officeart/2005/8/layout/chevron2"/>
    <dgm:cxn modelId="{E769945C-5F3D-429A-8C29-A1F6A85F1B40}" srcId="{01189640-14B4-4403-8B7C-4A5E3DF1FDC9}" destId="{2B5D8F4A-DF5E-4089-BE1C-B4C9F814336B}" srcOrd="1" destOrd="0" parTransId="{7EC671D2-6059-4EEF-8D95-99699304D769}" sibTransId="{5B9616A7-FCFA-4DBD-B041-A83F38670B87}"/>
    <dgm:cxn modelId="{BBF3315E-9324-4EF5-83AD-1EC0BEB2E298}" type="presOf" srcId="{9748AA6A-3E20-40F1-8DB2-8DA15DA661CC}" destId="{22C5ADB8-E13D-4382-97AD-8A54D0E053AC}" srcOrd="0" destOrd="1" presId="urn:microsoft.com/office/officeart/2005/8/layout/chevron2"/>
    <dgm:cxn modelId="{4ECCDF81-60FC-4AE7-BE12-C1EA0CF256E5}" srcId="{9D2FD7C9-A28E-42CC-AD67-1456DDEA933D}" destId="{54E19FE0-D186-4560-9DFA-0F10441B7A83}" srcOrd="0" destOrd="0" parTransId="{1DE42A11-FBB2-4D92-B1CB-3CC4EF7BF624}" sibTransId="{173DB90E-7658-4E7F-A678-4CDE8A2E9556}"/>
    <dgm:cxn modelId="{66C40C89-6B9C-40B1-ACCA-64679E61A7D7}" srcId="{9D2FD7C9-A28E-42CC-AD67-1456DDEA933D}" destId="{9748AA6A-3E20-40F1-8DB2-8DA15DA661CC}" srcOrd="1" destOrd="0" parTransId="{24F3C2F9-9690-45AA-9026-CA794D73C1F9}" sibTransId="{6320B033-C056-4420-BBDE-A484B90A329F}"/>
    <dgm:cxn modelId="{C7DF149D-CF04-4EFB-B9FC-42F97E62040B}" type="presOf" srcId="{9D2FD7C9-A28E-42CC-AD67-1456DDEA933D}" destId="{A0983B3D-C2E2-4C85-A5F2-FA5E219D4538}" srcOrd="0" destOrd="0" presId="urn:microsoft.com/office/officeart/2005/8/layout/chevron2"/>
    <dgm:cxn modelId="{8666FDB5-A788-4980-AA8A-9D2FB6FF8F63}" srcId="{CFF9C38A-F7FB-41A7-BA61-09CFE20837E6}" destId="{9D2FD7C9-A28E-42CC-AD67-1456DDEA933D}" srcOrd="0" destOrd="0" parTransId="{50810046-E02C-4BB1-B77C-E33C418DC915}" sibTransId="{759AF5A0-E4B1-4EEC-AD2F-197FDEAA3FBD}"/>
    <dgm:cxn modelId="{BD8B1FC1-276C-407C-91E7-4D0E0010450A}" type="presOf" srcId="{F90F9E20-6B46-4FDD-A118-26A97994C9B2}" destId="{90A4733D-1AFE-4701-9EEF-244E2645C706}" srcOrd="0" destOrd="0" presId="urn:microsoft.com/office/officeart/2005/8/layout/chevron2"/>
    <dgm:cxn modelId="{A1E1A3D1-AC9F-4102-954E-0AD479BFDA40}" type="presOf" srcId="{01189640-14B4-4403-8B7C-4A5E3DF1FDC9}" destId="{32635F3B-4A65-4279-B633-31E674C54CDA}" srcOrd="0" destOrd="0" presId="urn:microsoft.com/office/officeart/2005/8/layout/chevron2"/>
    <dgm:cxn modelId="{A57A37D9-EE80-421C-9941-84187BB69C93}" srcId="{01189640-14B4-4403-8B7C-4A5E3DF1FDC9}" destId="{F90F9E20-6B46-4FDD-A118-26A97994C9B2}" srcOrd="0" destOrd="0" parTransId="{079525BC-5F90-4507-A72E-BD6FEA10E285}" sibTransId="{EBA237CD-6882-4A4A-85C8-ACA56542D9E0}"/>
    <dgm:cxn modelId="{155FE7E3-C847-4DE9-962E-25D5C5B62C3E}" type="presOf" srcId="{CFF9C38A-F7FB-41A7-BA61-09CFE20837E6}" destId="{27906EF6-4131-4D75-95BF-26E93AC0997A}" srcOrd="0" destOrd="0" presId="urn:microsoft.com/office/officeart/2005/8/layout/chevron2"/>
    <dgm:cxn modelId="{6358B2E5-085B-4F05-B703-6D1B0FBF328D}" srcId="{CFF9C38A-F7FB-41A7-BA61-09CFE20837E6}" destId="{01189640-14B4-4403-8B7C-4A5E3DF1FDC9}" srcOrd="1" destOrd="0" parTransId="{0B78F25E-B14F-439F-8B80-B0EFA47B7630}" sibTransId="{E9931C5F-E89D-4A99-91FC-644EE1ADBB87}"/>
    <dgm:cxn modelId="{E3AC2F03-45D4-48F4-8434-3472B3ACD3D6}" type="presParOf" srcId="{27906EF6-4131-4D75-95BF-26E93AC0997A}" destId="{99D3A859-8A04-42B7-9CC5-44C2CF4647FE}" srcOrd="0" destOrd="0" presId="urn:microsoft.com/office/officeart/2005/8/layout/chevron2"/>
    <dgm:cxn modelId="{7C383136-6887-4420-B782-2A1ACB71483E}" type="presParOf" srcId="{99D3A859-8A04-42B7-9CC5-44C2CF4647FE}" destId="{A0983B3D-C2E2-4C85-A5F2-FA5E219D4538}" srcOrd="0" destOrd="0" presId="urn:microsoft.com/office/officeart/2005/8/layout/chevron2"/>
    <dgm:cxn modelId="{7D6DF2F1-8BD2-48F0-A0AB-8B3CEE4517A7}" type="presParOf" srcId="{99D3A859-8A04-42B7-9CC5-44C2CF4647FE}" destId="{22C5ADB8-E13D-4382-97AD-8A54D0E053AC}" srcOrd="1" destOrd="0" presId="urn:microsoft.com/office/officeart/2005/8/layout/chevron2"/>
    <dgm:cxn modelId="{E13B7E86-EDD5-4A2E-B4B4-A9FF4C2A8094}" type="presParOf" srcId="{27906EF6-4131-4D75-95BF-26E93AC0997A}" destId="{6441731A-AF14-4F25-A766-7CE73E854465}" srcOrd="1" destOrd="0" presId="urn:microsoft.com/office/officeart/2005/8/layout/chevron2"/>
    <dgm:cxn modelId="{AD4F5D4D-E7AF-4D90-9C17-3AFF8BEA1D2B}" type="presParOf" srcId="{27906EF6-4131-4D75-95BF-26E93AC0997A}" destId="{0C4A412D-4829-4B0A-B5D7-35A74BD6987E}" srcOrd="2" destOrd="0" presId="urn:microsoft.com/office/officeart/2005/8/layout/chevron2"/>
    <dgm:cxn modelId="{CBEA69D7-91E0-4440-8B20-A9181F9A422C}" type="presParOf" srcId="{0C4A412D-4829-4B0A-B5D7-35A74BD6987E}" destId="{32635F3B-4A65-4279-B633-31E674C54CDA}" srcOrd="0" destOrd="0" presId="urn:microsoft.com/office/officeart/2005/8/layout/chevron2"/>
    <dgm:cxn modelId="{642F1EB6-F4EB-45D5-84DC-FE4E732BB9F1}" type="presParOf" srcId="{0C4A412D-4829-4B0A-B5D7-35A74BD6987E}" destId="{90A4733D-1AFE-4701-9EEF-244E2645C7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027A7D-D0C7-464E-9F07-F907D8A7883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5D26703-2BDA-4379-A377-1CDA695C26EE}">
      <dgm:prSet phldrT="[Tekst]"/>
      <dgm:spPr/>
      <dgm:t>
        <a:bodyPr/>
        <a:lstStyle/>
        <a:p>
          <a:r>
            <a:rPr lang="da-DK" dirty="0"/>
            <a:t>1</a:t>
          </a:r>
        </a:p>
      </dgm:t>
    </dgm:pt>
    <dgm:pt modelId="{D210E25C-1FED-4566-88F8-CB7A8C8B5E21}" type="parTrans" cxnId="{554D448D-C561-48B5-B21C-ECF1DEE32C51}">
      <dgm:prSet/>
      <dgm:spPr/>
      <dgm:t>
        <a:bodyPr/>
        <a:lstStyle/>
        <a:p>
          <a:endParaRPr lang="da-DK"/>
        </a:p>
      </dgm:t>
    </dgm:pt>
    <dgm:pt modelId="{4A7CB1A7-0827-4567-8CBA-CEC731AAD1EA}" type="sibTrans" cxnId="{554D448D-C561-48B5-B21C-ECF1DEE32C51}">
      <dgm:prSet/>
      <dgm:spPr/>
      <dgm:t>
        <a:bodyPr/>
        <a:lstStyle/>
        <a:p>
          <a:endParaRPr lang="da-DK"/>
        </a:p>
      </dgm:t>
    </dgm:pt>
    <dgm:pt modelId="{66B6900C-6EDF-4AA8-A1EB-C0F473D40759}">
      <dgm:prSet phldrT="[Tekst]"/>
      <dgm:spPr/>
      <dgm:t>
        <a:bodyPr/>
        <a:lstStyle/>
        <a:p>
          <a:r>
            <a:rPr lang="da-DK" dirty="0"/>
            <a:t>Lene Odgaard, Lene Aadal, Marianne Eskildsen, Ingrid Poulsen</a:t>
          </a:r>
        </a:p>
      </dgm:t>
    </dgm:pt>
    <dgm:pt modelId="{927F77E5-AD87-4F71-B5C7-81D5B3149DE4}" type="parTrans" cxnId="{BE20034C-9EB2-4A83-8ABF-4DDA183C6A70}">
      <dgm:prSet/>
      <dgm:spPr/>
      <dgm:t>
        <a:bodyPr/>
        <a:lstStyle/>
        <a:p>
          <a:endParaRPr lang="da-DK"/>
        </a:p>
      </dgm:t>
    </dgm:pt>
    <dgm:pt modelId="{AD109741-AA03-4AE3-9788-6037EE10008D}" type="sibTrans" cxnId="{BE20034C-9EB2-4A83-8ABF-4DDA183C6A70}">
      <dgm:prSet/>
      <dgm:spPr/>
      <dgm:t>
        <a:bodyPr/>
        <a:lstStyle/>
        <a:p>
          <a:endParaRPr lang="da-DK"/>
        </a:p>
      </dgm:t>
    </dgm:pt>
    <dgm:pt modelId="{8195EB5E-D472-4AE2-873C-8D794D038EFE}">
      <dgm:prSet phldrT="[Tekst]"/>
      <dgm:spPr/>
      <dgm:t>
        <a:bodyPr/>
        <a:lstStyle/>
        <a:p>
          <a:r>
            <a:rPr lang="da-DK" dirty="0"/>
            <a:t>2</a:t>
          </a:r>
        </a:p>
      </dgm:t>
    </dgm:pt>
    <dgm:pt modelId="{16C3B335-C2D7-490E-888D-36F7D4A4FE1D}" type="parTrans" cxnId="{FF9C15F8-2D02-4748-B030-AD333938F82F}">
      <dgm:prSet/>
      <dgm:spPr/>
      <dgm:t>
        <a:bodyPr/>
        <a:lstStyle/>
        <a:p>
          <a:endParaRPr lang="da-DK"/>
        </a:p>
      </dgm:t>
    </dgm:pt>
    <dgm:pt modelId="{DCD70A8A-44F4-4743-9E61-B901E2F4EC6B}" type="sibTrans" cxnId="{FF9C15F8-2D02-4748-B030-AD333938F82F}">
      <dgm:prSet/>
      <dgm:spPr/>
      <dgm:t>
        <a:bodyPr/>
        <a:lstStyle/>
        <a:p>
          <a:endParaRPr lang="da-DK"/>
        </a:p>
      </dgm:t>
    </dgm:pt>
    <dgm:pt modelId="{F3A48EF1-3F44-4E9C-A737-A0B9B0237865}">
      <dgm:prSet phldrT="[Tekst]"/>
      <dgm:spPr/>
      <dgm:t>
        <a:bodyPr/>
        <a:lstStyle/>
        <a:p>
          <a:r>
            <a:rPr lang="da-DK" b="1" dirty="0" err="1"/>
            <a:t>Weight</a:t>
          </a:r>
          <a:r>
            <a:rPr lang="da-DK" b="1" dirty="0"/>
            <a:t> status and </a:t>
          </a:r>
          <a:r>
            <a:rPr lang="da-DK" b="1" dirty="0" err="1"/>
            <a:t>overweight</a:t>
          </a:r>
          <a:r>
            <a:rPr lang="da-DK" b="1" dirty="0"/>
            <a:t> </a:t>
          </a:r>
          <a:r>
            <a:rPr lang="da-DK" b="1" dirty="0" err="1"/>
            <a:t>following</a:t>
          </a:r>
          <a:r>
            <a:rPr lang="da-DK" b="1" dirty="0"/>
            <a:t> </a:t>
          </a:r>
          <a:r>
            <a:rPr lang="da-DK" b="1" dirty="0" err="1"/>
            <a:t>severe</a:t>
          </a:r>
          <a:r>
            <a:rPr lang="da-DK" b="1" dirty="0"/>
            <a:t> </a:t>
          </a:r>
          <a:r>
            <a:rPr lang="da-DK" b="1" dirty="0" err="1"/>
            <a:t>traumatic</a:t>
          </a:r>
          <a:r>
            <a:rPr lang="da-DK" b="1" dirty="0"/>
            <a:t> </a:t>
          </a:r>
          <a:r>
            <a:rPr lang="da-DK" b="1" dirty="0" err="1"/>
            <a:t>brain</a:t>
          </a:r>
          <a:r>
            <a:rPr lang="da-DK" b="1" dirty="0"/>
            <a:t> </a:t>
          </a:r>
          <a:r>
            <a:rPr lang="da-DK" b="1" dirty="0" err="1"/>
            <a:t>injury</a:t>
          </a:r>
          <a:r>
            <a:rPr lang="da-DK" b="1" dirty="0"/>
            <a:t>: potential </a:t>
          </a:r>
          <a:r>
            <a:rPr lang="da-DK" b="1" dirty="0" err="1"/>
            <a:t>nursing</a:t>
          </a:r>
          <a:r>
            <a:rPr lang="da-DK" b="1" dirty="0"/>
            <a:t>-sensitive </a:t>
          </a:r>
          <a:r>
            <a:rPr lang="da-DK" b="1" dirty="0" err="1"/>
            <a:t>indicators</a:t>
          </a:r>
          <a:endParaRPr lang="da-DK" b="1" dirty="0"/>
        </a:p>
      </dgm:t>
    </dgm:pt>
    <dgm:pt modelId="{E4E3A307-A75B-4F90-A07F-97DCAE62D34D}" type="parTrans" cxnId="{1D8DEE2D-6305-4C81-8FE8-48FD74FE53EF}">
      <dgm:prSet/>
      <dgm:spPr/>
      <dgm:t>
        <a:bodyPr/>
        <a:lstStyle/>
        <a:p>
          <a:endParaRPr lang="da-DK"/>
        </a:p>
      </dgm:t>
    </dgm:pt>
    <dgm:pt modelId="{87CED8FC-D003-43AF-A857-89F93C47B785}" type="sibTrans" cxnId="{1D8DEE2D-6305-4C81-8FE8-48FD74FE53EF}">
      <dgm:prSet/>
      <dgm:spPr/>
      <dgm:t>
        <a:bodyPr/>
        <a:lstStyle/>
        <a:p>
          <a:endParaRPr lang="da-DK"/>
        </a:p>
      </dgm:t>
    </dgm:pt>
    <dgm:pt modelId="{F1462013-CB88-4A89-A53B-645D60A390E3}">
      <dgm:prSet phldrT="[Tekst]"/>
      <dgm:spPr/>
      <dgm:t>
        <a:bodyPr/>
        <a:lstStyle/>
        <a:p>
          <a:r>
            <a:rPr lang="da-DK" dirty="0"/>
            <a:t>Lene Odgaard, Lena Aadal, Marianne Eskildsen, Ingrid Poulsen</a:t>
          </a:r>
        </a:p>
      </dgm:t>
    </dgm:pt>
    <dgm:pt modelId="{0EB5D883-5612-40EE-A847-6A3C440C2CB4}" type="parTrans" cxnId="{DC1CA4EC-9D5C-4A68-9340-CB9FAE11B6F0}">
      <dgm:prSet/>
      <dgm:spPr/>
      <dgm:t>
        <a:bodyPr/>
        <a:lstStyle/>
        <a:p>
          <a:endParaRPr lang="da-DK"/>
        </a:p>
      </dgm:t>
    </dgm:pt>
    <dgm:pt modelId="{54FBBC8A-CAE9-42A2-83DD-816EE99D3A63}" type="sibTrans" cxnId="{DC1CA4EC-9D5C-4A68-9340-CB9FAE11B6F0}">
      <dgm:prSet/>
      <dgm:spPr/>
      <dgm:t>
        <a:bodyPr/>
        <a:lstStyle/>
        <a:p>
          <a:endParaRPr lang="da-DK"/>
        </a:p>
      </dgm:t>
    </dgm:pt>
    <dgm:pt modelId="{B81E4F90-56C9-426A-98B6-71E2C3CEBF17}">
      <dgm:prSet phldrT="[Tekst]"/>
      <dgm:spPr/>
      <dgm:t>
        <a:bodyPr/>
        <a:lstStyle/>
        <a:p>
          <a:r>
            <a:rPr lang="da-DK" b="1" i="0" u="none" dirty="0" err="1"/>
            <a:t>Nursing</a:t>
          </a:r>
          <a:r>
            <a:rPr lang="da-DK" b="1" i="0" u="none" dirty="0"/>
            <a:t> sensitive </a:t>
          </a:r>
          <a:r>
            <a:rPr lang="da-DK" b="1" i="0" u="none" dirty="0" err="1"/>
            <a:t>outcomes</a:t>
          </a:r>
          <a:r>
            <a:rPr lang="da-DK" b="1" i="0" u="none" dirty="0"/>
            <a:t> </a:t>
          </a:r>
          <a:r>
            <a:rPr lang="da-DK" b="1" i="0" u="none" dirty="0" err="1"/>
            <a:t>after</a:t>
          </a:r>
          <a:r>
            <a:rPr lang="da-DK" b="1" i="0" u="none" dirty="0"/>
            <a:t> </a:t>
          </a:r>
          <a:r>
            <a:rPr lang="da-DK" b="1" i="0" u="none" dirty="0" err="1"/>
            <a:t>severe</a:t>
          </a:r>
          <a:r>
            <a:rPr lang="da-DK" b="1" i="0" u="none" dirty="0"/>
            <a:t> </a:t>
          </a:r>
          <a:r>
            <a:rPr lang="da-DK" b="1" i="0" u="none" dirty="0" err="1"/>
            <a:t>traumatic</a:t>
          </a:r>
          <a:r>
            <a:rPr lang="da-DK" b="1" i="0" u="none" dirty="0"/>
            <a:t> </a:t>
          </a:r>
          <a:r>
            <a:rPr lang="da-DK" b="1" i="0" u="none" dirty="0" err="1"/>
            <a:t>brain</a:t>
          </a:r>
          <a:r>
            <a:rPr lang="da-DK" b="1" i="0" u="none" dirty="0"/>
            <a:t> </a:t>
          </a:r>
          <a:r>
            <a:rPr lang="da-DK" b="1" i="0" u="none" dirty="0" err="1"/>
            <a:t>injury</a:t>
          </a:r>
          <a:r>
            <a:rPr lang="da-DK" b="1" i="0" u="none" dirty="0"/>
            <a:t>: a Nationwide </a:t>
          </a:r>
          <a:r>
            <a:rPr lang="da-DK" b="1" i="0" u="none" dirty="0" err="1"/>
            <a:t>study</a:t>
          </a:r>
          <a:endParaRPr lang="da-DK" b="1" i="0" u="none" dirty="0"/>
        </a:p>
      </dgm:t>
    </dgm:pt>
    <dgm:pt modelId="{65927393-0CE4-4F88-A062-F31FBE7C783A}" type="parTrans" cxnId="{B5F2EF9D-0805-4944-9A7F-760E0AF6A4D3}">
      <dgm:prSet/>
      <dgm:spPr/>
      <dgm:t>
        <a:bodyPr/>
        <a:lstStyle/>
        <a:p>
          <a:endParaRPr lang="da-DK"/>
        </a:p>
      </dgm:t>
    </dgm:pt>
    <dgm:pt modelId="{E21583A8-40AF-46C2-811B-955711C5A5E9}" type="sibTrans" cxnId="{B5F2EF9D-0805-4944-9A7F-760E0AF6A4D3}">
      <dgm:prSet/>
      <dgm:spPr/>
      <dgm:t>
        <a:bodyPr/>
        <a:lstStyle/>
        <a:p>
          <a:endParaRPr lang="da-DK"/>
        </a:p>
      </dgm:t>
    </dgm:pt>
    <dgm:pt modelId="{5F0DFD3F-A875-4EBF-876E-11A34F34996E}" type="pres">
      <dgm:prSet presAssocID="{43027A7D-D0C7-464E-9F07-F907D8A78838}" presName="linearFlow" presStyleCnt="0">
        <dgm:presLayoutVars>
          <dgm:dir/>
          <dgm:animLvl val="lvl"/>
          <dgm:resizeHandles val="exact"/>
        </dgm:presLayoutVars>
      </dgm:prSet>
      <dgm:spPr/>
    </dgm:pt>
    <dgm:pt modelId="{5F4B8476-9D75-44C3-B493-63ECEC2D1B8D}" type="pres">
      <dgm:prSet presAssocID="{A5D26703-2BDA-4379-A377-1CDA695C26EE}" presName="composite" presStyleCnt="0"/>
      <dgm:spPr/>
    </dgm:pt>
    <dgm:pt modelId="{9FC0DECD-BFA7-43E0-8A92-82C0C4806E73}" type="pres">
      <dgm:prSet presAssocID="{A5D26703-2BDA-4379-A377-1CDA695C26EE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68A1D29-E9FC-4B5D-9A00-95412E0E5F04}" type="pres">
      <dgm:prSet presAssocID="{A5D26703-2BDA-4379-A377-1CDA695C26EE}" presName="descendantText" presStyleLbl="alignAcc1" presStyleIdx="0" presStyleCnt="2">
        <dgm:presLayoutVars>
          <dgm:bulletEnabled val="1"/>
        </dgm:presLayoutVars>
      </dgm:prSet>
      <dgm:spPr/>
    </dgm:pt>
    <dgm:pt modelId="{1E087265-F5C3-488D-99E3-9B3AC664DC8E}" type="pres">
      <dgm:prSet presAssocID="{4A7CB1A7-0827-4567-8CBA-CEC731AAD1EA}" presName="sp" presStyleCnt="0"/>
      <dgm:spPr/>
    </dgm:pt>
    <dgm:pt modelId="{14CDB3B0-576E-4AAA-8B33-036E90485EF0}" type="pres">
      <dgm:prSet presAssocID="{8195EB5E-D472-4AE2-873C-8D794D038EFE}" presName="composite" presStyleCnt="0"/>
      <dgm:spPr/>
    </dgm:pt>
    <dgm:pt modelId="{276008A0-0D66-4BE6-8128-2BFFF165956E}" type="pres">
      <dgm:prSet presAssocID="{8195EB5E-D472-4AE2-873C-8D794D038EF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D9DCC6C-CF94-421E-9E6B-0B411ABDE9E2}" type="pres">
      <dgm:prSet presAssocID="{8195EB5E-D472-4AE2-873C-8D794D038EFE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D8DEE2D-6305-4C81-8FE8-48FD74FE53EF}" srcId="{8195EB5E-D472-4AE2-873C-8D794D038EFE}" destId="{F3A48EF1-3F44-4E9C-A737-A0B9B0237865}" srcOrd="0" destOrd="0" parTransId="{E4E3A307-A75B-4F90-A07F-97DCAE62D34D}" sibTransId="{87CED8FC-D003-43AF-A857-89F93C47B785}"/>
    <dgm:cxn modelId="{7654D15C-F167-4BC8-A8BD-6C60D2ECEA49}" type="presOf" srcId="{66B6900C-6EDF-4AA8-A1EB-C0F473D40759}" destId="{568A1D29-E9FC-4B5D-9A00-95412E0E5F04}" srcOrd="0" destOrd="1" presId="urn:microsoft.com/office/officeart/2005/8/layout/chevron2"/>
    <dgm:cxn modelId="{8B135E61-49BD-4F0D-9884-DE272A3FD3AF}" type="presOf" srcId="{8195EB5E-D472-4AE2-873C-8D794D038EFE}" destId="{276008A0-0D66-4BE6-8128-2BFFF165956E}" srcOrd="0" destOrd="0" presId="urn:microsoft.com/office/officeart/2005/8/layout/chevron2"/>
    <dgm:cxn modelId="{C0102B45-2E53-4DA5-8DB0-E371E22A8CAB}" type="presOf" srcId="{43027A7D-D0C7-464E-9F07-F907D8A78838}" destId="{5F0DFD3F-A875-4EBF-876E-11A34F34996E}" srcOrd="0" destOrd="0" presId="urn:microsoft.com/office/officeart/2005/8/layout/chevron2"/>
    <dgm:cxn modelId="{BE20034C-9EB2-4A83-8ABF-4DDA183C6A70}" srcId="{A5D26703-2BDA-4379-A377-1CDA695C26EE}" destId="{66B6900C-6EDF-4AA8-A1EB-C0F473D40759}" srcOrd="1" destOrd="0" parTransId="{927F77E5-AD87-4F71-B5C7-81D5B3149DE4}" sibTransId="{AD109741-AA03-4AE3-9788-6037EE10008D}"/>
    <dgm:cxn modelId="{6A32FD73-3E48-4A15-BDC1-6D60080A22A2}" type="presOf" srcId="{A5D26703-2BDA-4379-A377-1CDA695C26EE}" destId="{9FC0DECD-BFA7-43E0-8A92-82C0C4806E73}" srcOrd="0" destOrd="0" presId="urn:microsoft.com/office/officeart/2005/8/layout/chevron2"/>
    <dgm:cxn modelId="{554D448D-C561-48B5-B21C-ECF1DEE32C51}" srcId="{43027A7D-D0C7-464E-9F07-F907D8A78838}" destId="{A5D26703-2BDA-4379-A377-1CDA695C26EE}" srcOrd="0" destOrd="0" parTransId="{D210E25C-1FED-4566-88F8-CB7A8C8B5E21}" sibTransId="{4A7CB1A7-0827-4567-8CBA-CEC731AAD1EA}"/>
    <dgm:cxn modelId="{55D0A895-8278-4996-A27F-F9B3CD99F802}" type="presOf" srcId="{F3A48EF1-3F44-4E9C-A737-A0B9B0237865}" destId="{7D9DCC6C-CF94-421E-9E6B-0B411ABDE9E2}" srcOrd="0" destOrd="0" presId="urn:microsoft.com/office/officeart/2005/8/layout/chevron2"/>
    <dgm:cxn modelId="{B5F2EF9D-0805-4944-9A7F-760E0AF6A4D3}" srcId="{A5D26703-2BDA-4379-A377-1CDA695C26EE}" destId="{B81E4F90-56C9-426A-98B6-71E2C3CEBF17}" srcOrd="0" destOrd="0" parTransId="{65927393-0CE4-4F88-A062-F31FBE7C783A}" sibTransId="{E21583A8-40AF-46C2-811B-955711C5A5E9}"/>
    <dgm:cxn modelId="{6173F0D4-0080-48F5-B0CA-0C663DFFCB45}" type="presOf" srcId="{F1462013-CB88-4A89-A53B-645D60A390E3}" destId="{7D9DCC6C-CF94-421E-9E6B-0B411ABDE9E2}" srcOrd="0" destOrd="1" presId="urn:microsoft.com/office/officeart/2005/8/layout/chevron2"/>
    <dgm:cxn modelId="{15D3E5E0-C8EE-48AD-A910-74376B9F98B0}" type="presOf" srcId="{B81E4F90-56C9-426A-98B6-71E2C3CEBF17}" destId="{568A1D29-E9FC-4B5D-9A00-95412E0E5F04}" srcOrd="0" destOrd="0" presId="urn:microsoft.com/office/officeart/2005/8/layout/chevron2"/>
    <dgm:cxn modelId="{DC1CA4EC-9D5C-4A68-9340-CB9FAE11B6F0}" srcId="{8195EB5E-D472-4AE2-873C-8D794D038EFE}" destId="{F1462013-CB88-4A89-A53B-645D60A390E3}" srcOrd="1" destOrd="0" parTransId="{0EB5D883-5612-40EE-A847-6A3C440C2CB4}" sibTransId="{54FBBC8A-CAE9-42A2-83DD-816EE99D3A63}"/>
    <dgm:cxn modelId="{FF9C15F8-2D02-4748-B030-AD333938F82F}" srcId="{43027A7D-D0C7-464E-9F07-F907D8A78838}" destId="{8195EB5E-D472-4AE2-873C-8D794D038EFE}" srcOrd="1" destOrd="0" parTransId="{16C3B335-C2D7-490E-888D-36F7D4A4FE1D}" sibTransId="{DCD70A8A-44F4-4743-9E61-B901E2F4EC6B}"/>
    <dgm:cxn modelId="{BE6039E1-13A9-491D-9F6A-ADBACA899866}" type="presParOf" srcId="{5F0DFD3F-A875-4EBF-876E-11A34F34996E}" destId="{5F4B8476-9D75-44C3-B493-63ECEC2D1B8D}" srcOrd="0" destOrd="0" presId="urn:microsoft.com/office/officeart/2005/8/layout/chevron2"/>
    <dgm:cxn modelId="{6504F1DC-AEBE-4BC2-8971-AB94C5DAAD9F}" type="presParOf" srcId="{5F4B8476-9D75-44C3-B493-63ECEC2D1B8D}" destId="{9FC0DECD-BFA7-43E0-8A92-82C0C4806E73}" srcOrd="0" destOrd="0" presId="urn:microsoft.com/office/officeart/2005/8/layout/chevron2"/>
    <dgm:cxn modelId="{8C7096F5-E984-41BC-848C-EEC62BFAAF8F}" type="presParOf" srcId="{5F4B8476-9D75-44C3-B493-63ECEC2D1B8D}" destId="{568A1D29-E9FC-4B5D-9A00-95412E0E5F04}" srcOrd="1" destOrd="0" presId="urn:microsoft.com/office/officeart/2005/8/layout/chevron2"/>
    <dgm:cxn modelId="{083D8300-7024-4760-9472-C0F1119E538F}" type="presParOf" srcId="{5F0DFD3F-A875-4EBF-876E-11A34F34996E}" destId="{1E087265-F5C3-488D-99E3-9B3AC664DC8E}" srcOrd="1" destOrd="0" presId="urn:microsoft.com/office/officeart/2005/8/layout/chevron2"/>
    <dgm:cxn modelId="{1769D43A-4929-45ED-A6C3-7776328A3A00}" type="presParOf" srcId="{5F0DFD3F-A875-4EBF-876E-11A34F34996E}" destId="{14CDB3B0-576E-4AAA-8B33-036E90485EF0}" srcOrd="2" destOrd="0" presId="urn:microsoft.com/office/officeart/2005/8/layout/chevron2"/>
    <dgm:cxn modelId="{A50284A7-2A3B-40A0-880F-6B7B1D07D52D}" type="presParOf" srcId="{14CDB3B0-576E-4AAA-8B33-036E90485EF0}" destId="{276008A0-0D66-4BE6-8128-2BFFF165956E}" srcOrd="0" destOrd="0" presId="urn:microsoft.com/office/officeart/2005/8/layout/chevron2"/>
    <dgm:cxn modelId="{09938E87-72EA-437A-AFE3-17661475937C}" type="presParOf" srcId="{14CDB3B0-576E-4AAA-8B33-036E90485EF0}" destId="{7D9DCC6C-CF94-421E-9E6B-0B411ABDE9E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FBB58F-6A82-4C8A-9C72-FA35A215E4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F098600-8A38-4AF9-85AD-FE2C185FBCD2}">
      <dgm:prSet phldrT="[Tekst]"/>
      <dgm:spPr/>
      <dgm:t>
        <a:bodyPr/>
        <a:lstStyle/>
        <a:p>
          <a:r>
            <a:rPr lang="da-DK" dirty="0"/>
            <a:t>1</a:t>
          </a:r>
        </a:p>
      </dgm:t>
    </dgm:pt>
    <dgm:pt modelId="{81187C61-DBCF-4434-BF57-E0475A6EE2DB}" type="parTrans" cxnId="{87762974-DC0F-4841-91DA-68C58CD2BD0D}">
      <dgm:prSet/>
      <dgm:spPr/>
      <dgm:t>
        <a:bodyPr/>
        <a:lstStyle/>
        <a:p>
          <a:endParaRPr lang="da-DK"/>
        </a:p>
      </dgm:t>
    </dgm:pt>
    <dgm:pt modelId="{728C709D-13BE-471E-94B6-A44ED1E09350}" type="sibTrans" cxnId="{87762974-DC0F-4841-91DA-68C58CD2BD0D}">
      <dgm:prSet/>
      <dgm:spPr/>
      <dgm:t>
        <a:bodyPr/>
        <a:lstStyle/>
        <a:p>
          <a:endParaRPr lang="da-DK"/>
        </a:p>
      </dgm:t>
    </dgm:pt>
    <dgm:pt modelId="{84EE577E-5CE1-4AC6-B10D-DF73D262B2B0}">
      <dgm:prSet phldrT="[Tekst]"/>
      <dgm:spPr/>
      <dgm:t>
        <a:bodyPr/>
        <a:lstStyle/>
        <a:p>
          <a:r>
            <a:rPr lang="da-DK" b="1" i="0" dirty="0"/>
            <a:t>Interventionsstudie om patient og pårørende involvering efter svær traumatisk hjerneskade og glioblastom</a:t>
          </a:r>
        </a:p>
      </dgm:t>
    </dgm:pt>
    <dgm:pt modelId="{BE793001-8D27-43BC-87B6-E434976CE552}" type="parTrans" cxnId="{2C64D7F4-DBF4-4B4A-9172-FC9C8ED599BF}">
      <dgm:prSet/>
      <dgm:spPr/>
      <dgm:t>
        <a:bodyPr/>
        <a:lstStyle/>
        <a:p>
          <a:endParaRPr lang="da-DK"/>
        </a:p>
      </dgm:t>
    </dgm:pt>
    <dgm:pt modelId="{D5DEB20C-AA3E-45D2-BB15-BE685819016B}" type="sibTrans" cxnId="{2C64D7F4-DBF4-4B4A-9172-FC9C8ED599BF}">
      <dgm:prSet/>
      <dgm:spPr/>
      <dgm:t>
        <a:bodyPr/>
        <a:lstStyle/>
        <a:p>
          <a:endParaRPr lang="da-DK"/>
        </a:p>
      </dgm:t>
    </dgm:pt>
    <dgm:pt modelId="{8EFD4B74-FF96-4369-B3AC-B59616865D62}">
      <dgm:prSet phldrT="[Tekst]"/>
      <dgm:spPr/>
      <dgm:t>
        <a:bodyPr/>
        <a:lstStyle/>
        <a:p>
          <a:r>
            <a:rPr lang="da-DK" b="1" dirty="0" err="1"/>
            <a:t>Scoping</a:t>
          </a:r>
          <a:r>
            <a:rPr lang="da-DK" b="1" dirty="0"/>
            <a:t> </a:t>
          </a:r>
          <a:r>
            <a:rPr lang="da-DK" b="1" dirty="0" err="1"/>
            <a:t>review</a:t>
          </a:r>
          <a:r>
            <a:rPr lang="da-DK" b="1" dirty="0"/>
            <a:t> om pårørendes oplevelse af at blive involveret efter TBI</a:t>
          </a:r>
        </a:p>
      </dgm:t>
    </dgm:pt>
    <dgm:pt modelId="{2528BBA5-191D-4F24-884E-F8C20DCC3C33}" type="parTrans" cxnId="{C13EEE88-E129-498A-AE77-A6B313467212}">
      <dgm:prSet/>
      <dgm:spPr/>
      <dgm:t>
        <a:bodyPr/>
        <a:lstStyle/>
        <a:p>
          <a:endParaRPr lang="da-DK"/>
        </a:p>
      </dgm:t>
    </dgm:pt>
    <dgm:pt modelId="{38FC72CC-85F0-4973-9835-6AFBB2983A12}" type="sibTrans" cxnId="{C13EEE88-E129-498A-AE77-A6B313467212}">
      <dgm:prSet/>
      <dgm:spPr/>
      <dgm:t>
        <a:bodyPr/>
        <a:lstStyle/>
        <a:p>
          <a:endParaRPr lang="da-DK"/>
        </a:p>
      </dgm:t>
    </dgm:pt>
    <dgm:pt modelId="{D7B7BE7B-00C8-44F7-B1C6-5581D07DC746}">
      <dgm:prSet/>
      <dgm:spPr/>
      <dgm:t>
        <a:bodyPr/>
        <a:lstStyle/>
        <a:p>
          <a:r>
            <a:rPr lang="da-DK" dirty="0"/>
            <a:t>Rikke Guldager, Ingrid Poulsen m. fl.</a:t>
          </a:r>
        </a:p>
      </dgm:t>
    </dgm:pt>
    <dgm:pt modelId="{3A99671D-48D6-4CB8-98F8-A60103D7C0ED}" type="parTrans" cxnId="{BC2A56D1-CB03-4E68-9F02-EA935BD79F39}">
      <dgm:prSet/>
      <dgm:spPr/>
      <dgm:t>
        <a:bodyPr/>
        <a:lstStyle/>
        <a:p>
          <a:endParaRPr lang="da-DK"/>
        </a:p>
      </dgm:t>
    </dgm:pt>
    <dgm:pt modelId="{A252D2E0-6F93-4FC5-A7E0-135AB582B53F}" type="sibTrans" cxnId="{BC2A56D1-CB03-4E68-9F02-EA935BD79F39}">
      <dgm:prSet/>
      <dgm:spPr/>
      <dgm:t>
        <a:bodyPr/>
        <a:lstStyle/>
        <a:p>
          <a:endParaRPr lang="da-DK"/>
        </a:p>
      </dgm:t>
    </dgm:pt>
    <dgm:pt modelId="{586CA250-C1A2-4F3C-9BA4-93F4D4AF9AE0}">
      <dgm:prSet phldrT="[Tekst]"/>
      <dgm:spPr/>
      <dgm:t>
        <a:bodyPr/>
        <a:lstStyle/>
        <a:p>
          <a:r>
            <a:rPr lang="da-DK" dirty="0"/>
            <a:t>Fysioterapeut Linda Sundekilde </a:t>
          </a:r>
        </a:p>
      </dgm:t>
    </dgm:pt>
    <dgm:pt modelId="{F39157A1-38D0-4B06-ADC1-32B04C868D72}" type="parTrans" cxnId="{BFEC07FF-CA19-45F0-A252-673FAE9E0316}">
      <dgm:prSet/>
      <dgm:spPr/>
      <dgm:t>
        <a:bodyPr/>
        <a:lstStyle/>
        <a:p>
          <a:endParaRPr lang="da-DK"/>
        </a:p>
      </dgm:t>
    </dgm:pt>
    <dgm:pt modelId="{117DEA09-156D-4DBA-A45C-C73F094E4748}" type="sibTrans" cxnId="{BFEC07FF-CA19-45F0-A252-673FAE9E0316}">
      <dgm:prSet/>
      <dgm:spPr/>
      <dgm:t>
        <a:bodyPr/>
        <a:lstStyle/>
        <a:p>
          <a:endParaRPr lang="da-DK"/>
        </a:p>
      </dgm:t>
    </dgm:pt>
    <dgm:pt modelId="{D013A9DF-AB23-4FCC-B8E8-4367A6B1226B}">
      <dgm:prSet phldrT="[Tekst]"/>
      <dgm:spPr/>
      <dgm:t>
        <a:bodyPr/>
        <a:lstStyle/>
        <a:p>
          <a:r>
            <a:rPr lang="da-DK" dirty="0"/>
            <a:t>2</a:t>
          </a:r>
        </a:p>
      </dgm:t>
    </dgm:pt>
    <dgm:pt modelId="{A2536D2F-5233-4113-9975-5BF299267547}" type="sibTrans" cxnId="{211DC3B7-1E8E-4BE8-8901-2E55EE557726}">
      <dgm:prSet/>
      <dgm:spPr/>
      <dgm:t>
        <a:bodyPr/>
        <a:lstStyle/>
        <a:p>
          <a:endParaRPr lang="da-DK"/>
        </a:p>
      </dgm:t>
    </dgm:pt>
    <dgm:pt modelId="{D165005A-E172-4235-93F8-26929E301DA6}" type="parTrans" cxnId="{211DC3B7-1E8E-4BE8-8901-2E55EE557726}">
      <dgm:prSet/>
      <dgm:spPr/>
      <dgm:t>
        <a:bodyPr/>
        <a:lstStyle/>
        <a:p>
          <a:endParaRPr lang="da-DK"/>
        </a:p>
      </dgm:t>
    </dgm:pt>
    <dgm:pt modelId="{E8A1FC0C-BAA7-4B08-91D0-CE529AC6C796}" type="pres">
      <dgm:prSet presAssocID="{03FBB58F-6A82-4C8A-9C72-FA35A215E47C}" presName="linearFlow" presStyleCnt="0">
        <dgm:presLayoutVars>
          <dgm:dir/>
          <dgm:animLvl val="lvl"/>
          <dgm:resizeHandles val="exact"/>
        </dgm:presLayoutVars>
      </dgm:prSet>
      <dgm:spPr/>
    </dgm:pt>
    <dgm:pt modelId="{A7499438-D9B6-4222-86F0-1A4B99ADFA6F}" type="pres">
      <dgm:prSet presAssocID="{CF098600-8A38-4AF9-85AD-FE2C185FBCD2}" presName="composite" presStyleCnt="0"/>
      <dgm:spPr/>
    </dgm:pt>
    <dgm:pt modelId="{015DED6D-22B9-49ED-BB58-D2BED684A0E4}" type="pres">
      <dgm:prSet presAssocID="{CF098600-8A38-4AF9-85AD-FE2C185FBCD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6B7958D9-1F73-48A4-A631-F17EE3DF5E0D}" type="pres">
      <dgm:prSet presAssocID="{CF098600-8A38-4AF9-85AD-FE2C185FBCD2}" presName="descendantText" presStyleLbl="alignAcc1" presStyleIdx="0" presStyleCnt="2">
        <dgm:presLayoutVars>
          <dgm:bulletEnabled val="1"/>
        </dgm:presLayoutVars>
      </dgm:prSet>
      <dgm:spPr/>
    </dgm:pt>
    <dgm:pt modelId="{C0F3D0BB-00F9-4A25-8D9B-C0094291AA16}" type="pres">
      <dgm:prSet presAssocID="{728C709D-13BE-471E-94B6-A44ED1E09350}" presName="sp" presStyleCnt="0"/>
      <dgm:spPr/>
    </dgm:pt>
    <dgm:pt modelId="{3B1558FB-CE30-447B-9817-8791DF7194C1}" type="pres">
      <dgm:prSet presAssocID="{D013A9DF-AB23-4FCC-B8E8-4367A6B1226B}" presName="composite" presStyleCnt="0"/>
      <dgm:spPr/>
    </dgm:pt>
    <dgm:pt modelId="{0DA702B0-A15B-4FB8-96B9-1CAF68E7E20B}" type="pres">
      <dgm:prSet presAssocID="{D013A9DF-AB23-4FCC-B8E8-4367A6B1226B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281BD11-ED34-48B9-A483-19244747BB4B}" type="pres">
      <dgm:prSet presAssocID="{D013A9DF-AB23-4FCC-B8E8-4367A6B1226B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EB31646D-0ECE-4B78-9F78-3E35CFF02467}" type="presOf" srcId="{D013A9DF-AB23-4FCC-B8E8-4367A6B1226B}" destId="{0DA702B0-A15B-4FB8-96B9-1CAF68E7E20B}" srcOrd="0" destOrd="0" presId="urn:microsoft.com/office/officeart/2005/8/layout/chevron2"/>
    <dgm:cxn modelId="{87762974-DC0F-4841-91DA-68C58CD2BD0D}" srcId="{03FBB58F-6A82-4C8A-9C72-FA35A215E47C}" destId="{CF098600-8A38-4AF9-85AD-FE2C185FBCD2}" srcOrd="0" destOrd="0" parTransId="{81187C61-DBCF-4434-BF57-E0475A6EE2DB}" sibTransId="{728C709D-13BE-471E-94B6-A44ED1E09350}"/>
    <dgm:cxn modelId="{C13EEE88-E129-498A-AE77-A6B313467212}" srcId="{D013A9DF-AB23-4FCC-B8E8-4367A6B1226B}" destId="{8EFD4B74-FF96-4369-B3AC-B59616865D62}" srcOrd="0" destOrd="0" parTransId="{2528BBA5-191D-4F24-884E-F8C20DCC3C33}" sibTransId="{38FC72CC-85F0-4973-9835-6AFBB2983A12}"/>
    <dgm:cxn modelId="{4D6F368A-50B5-43F0-9D08-766B957E8A52}" type="presOf" srcId="{84EE577E-5CE1-4AC6-B10D-DF73D262B2B0}" destId="{6B7958D9-1F73-48A4-A631-F17EE3DF5E0D}" srcOrd="0" destOrd="0" presId="urn:microsoft.com/office/officeart/2005/8/layout/chevron2"/>
    <dgm:cxn modelId="{211DC3B7-1E8E-4BE8-8901-2E55EE557726}" srcId="{03FBB58F-6A82-4C8A-9C72-FA35A215E47C}" destId="{D013A9DF-AB23-4FCC-B8E8-4367A6B1226B}" srcOrd="1" destOrd="0" parTransId="{D165005A-E172-4235-93F8-26929E301DA6}" sibTransId="{A2536D2F-5233-4113-9975-5BF299267547}"/>
    <dgm:cxn modelId="{D7F72FB8-BEC7-4CFD-9D6A-E7F3243D1E41}" type="presOf" srcId="{D7B7BE7B-00C8-44F7-B1C6-5581D07DC746}" destId="{6B7958D9-1F73-48A4-A631-F17EE3DF5E0D}" srcOrd="0" destOrd="1" presId="urn:microsoft.com/office/officeart/2005/8/layout/chevron2"/>
    <dgm:cxn modelId="{57B289CA-7735-4E5C-B166-24A71D2B2A2C}" type="presOf" srcId="{8EFD4B74-FF96-4369-B3AC-B59616865D62}" destId="{B281BD11-ED34-48B9-A483-19244747BB4B}" srcOrd="0" destOrd="0" presId="urn:microsoft.com/office/officeart/2005/8/layout/chevron2"/>
    <dgm:cxn modelId="{BC2A56D1-CB03-4E68-9F02-EA935BD79F39}" srcId="{CF098600-8A38-4AF9-85AD-FE2C185FBCD2}" destId="{D7B7BE7B-00C8-44F7-B1C6-5581D07DC746}" srcOrd="1" destOrd="0" parTransId="{3A99671D-48D6-4CB8-98F8-A60103D7C0ED}" sibTransId="{A252D2E0-6F93-4FC5-A7E0-135AB582B53F}"/>
    <dgm:cxn modelId="{F530D5D9-57AD-4948-9E9D-922BF9FAB400}" type="presOf" srcId="{CF098600-8A38-4AF9-85AD-FE2C185FBCD2}" destId="{015DED6D-22B9-49ED-BB58-D2BED684A0E4}" srcOrd="0" destOrd="0" presId="urn:microsoft.com/office/officeart/2005/8/layout/chevron2"/>
    <dgm:cxn modelId="{9574A4EE-6544-4925-BBEC-3A4826641B73}" type="presOf" srcId="{586CA250-C1A2-4F3C-9BA4-93F4D4AF9AE0}" destId="{B281BD11-ED34-48B9-A483-19244747BB4B}" srcOrd="0" destOrd="1" presId="urn:microsoft.com/office/officeart/2005/8/layout/chevron2"/>
    <dgm:cxn modelId="{2C64D7F4-DBF4-4B4A-9172-FC9C8ED599BF}" srcId="{CF098600-8A38-4AF9-85AD-FE2C185FBCD2}" destId="{84EE577E-5CE1-4AC6-B10D-DF73D262B2B0}" srcOrd="0" destOrd="0" parTransId="{BE793001-8D27-43BC-87B6-E434976CE552}" sibTransId="{D5DEB20C-AA3E-45D2-BB15-BE685819016B}"/>
    <dgm:cxn modelId="{3E4843F9-3252-4AE5-A4DD-CF5103B050E9}" type="presOf" srcId="{03FBB58F-6A82-4C8A-9C72-FA35A215E47C}" destId="{E8A1FC0C-BAA7-4B08-91D0-CE529AC6C796}" srcOrd="0" destOrd="0" presId="urn:microsoft.com/office/officeart/2005/8/layout/chevron2"/>
    <dgm:cxn modelId="{BFEC07FF-CA19-45F0-A252-673FAE9E0316}" srcId="{D013A9DF-AB23-4FCC-B8E8-4367A6B1226B}" destId="{586CA250-C1A2-4F3C-9BA4-93F4D4AF9AE0}" srcOrd="1" destOrd="0" parTransId="{F39157A1-38D0-4B06-ADC1-32B04C868D72}" sibTransId="{117DEA09-156D-4DBA-A45C-C73F094E4748}"/>
    <dgm:cxn modelId="{EE8B9161-90DD-43B0-A359-8F8CD8A3E8F3}" type="presParOf" srcId="{E8A1FC0C-BAA7-4B08-91D0-CE529AC6C796}" destId="{A7499438-D9B6-4222-86F0-1A4B99ADFA6F}" srcOrd="0" destOrd="0" presId="urn:microsoft.com/office/officeart/2005/8/layout/chevron2"/>
    <dgm:cxn modelId="{69C230B9-C3F4-4AD6-B1A9-9B03BF0EC4D4}" type="presParOf" srcId="{A7499438-D9B6-4222-86F0-1A4B99ADFA6F}" destId="{015DED6D-22B9-49ED-BB58-D2BED684A0E4}" srcOrd="0" destOrd="0" presId="urn:microsoft.com/office/officeart/2005/8/layout/chevron2"/>
    <dgm:cxn modelId="{D8C1524D-998B-4EC4-B4EB-4DF881FF5F9A}" type="presParOf" srcId="{A7499438-D9B6-4222-86F0-1A4B99ADFA6F}" destId="{6B7958D9-1F73-48A4-A631-F17EE3DF5E0D}" srcOrd="1" destOrd="0" presId="urn:microsoft.com/office/officeart/2005/8/layout/chevron2"/>
    <dgm:cxn modelId="{4745CD7F-1690-4466-8A51-052E890E76B4}" type="presParOf" srcId="{E8A1FC0C-BAA7-4B08-91D0-CE529AC6C796}" destId="{C0F3D0BB-00F9-4A25-8D9B-C0094291AA16}" srcOrd="1" destOrd="0" presId="urn:microsoft.com/office/officeart/2005/8/layout/chevron2"/>
    <dgm:cxn modelId="{B2E4D71A-9F09-4559-B036-B5E23D1EEF3E}" type="presParOf" srcId="{E8A1FC0C-BAA7-4B08-91D0-CE529AC6C796}" destId="{3B1558FB-CE30-447B-9817-8791DF7194C1}" srcOrd="2" destOrd="0" presId="urn:microsoft.com/office/officeart/2005/8/layout/chevron2"/>
    <dgm:cxn modelId="{0BFDC83C-1F30-458A-88F6-727620A175D1}" type="presParOf" srcId="{3B1558FB-CE30-447B-9817-8791DF7194C1}" destId="{0DA702B0-A15B-4FB8-96B9-1CAF68E7E20B}" srcOrd="0" destOrd="0" presId="urn:microsoft.com/office/officeart/2005/8/layout/chevron2"/>
    <dgm:cxn modelId="{0FD43621-C6B9-4E14-8236-87A8173BB12C}" type="presParOf" srcId="{3B1558FB-CE30-447B-9817-8791DF7194C1}" destId="{B281BD11-ED34-48B9-A483-19244747BB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D3F7A-0422-4CF4-A9D6-D043E7200F2C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1</a:t>
          </a:r>
        </a:p>
      </dsp:txBody>
      <dsp:txXfrm rot="-5400000">
        <a:off x="1" y="520688"/>
        <a:ext cx="1039018" cy="445294"/>
      </dsp:txXfrm>
    </dsp:sp>
    <dsp:sp modelId="{76D303FA-B799-4574-A4F7-5B618D5152DF}">
      <dsp:nvSpPr>
        <dsp:cNvPr id="0" name=""/>
        <dsp:cNvSpPr/>
      </dsp:nvSpPr>
      <dsp:spPr>
        <a:xfrm rot="5400000">
          <a:off x="3085107" y="-2030311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a-DK" sz="2000" kern="1200" dirty="0" err="1"/>
            <a:t>Pato</a:t>
          </a:r>
          <a:r>
            <a:rPr lang="da-DK" sz="2000" kern="1200" dirty="0"/>
            <a:t>-fysiologiske forandringer </a:t>
          </a:r>
        </a:p>
      </dsp:txBody>
      <dsp:txXfrm rot="-5400000">
        <a:off x="1039018" y="62876"/>
        <a:ext cx="5009883" cy="870607"/>
      </dsp:txXfrm>
    </dsp:sp>
    <dsp:sp modelId="{D1FE4D42-D0B7-45BD-9760-5DBB13B2F68D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2</a:t>
          </a:r>
        </a:p>
      </dsp:txBody>
      <dsp:txXfrm rot="-5400000">
        <a:off x="1" y="1809352"/>
        <a:ext cx="1039018" cy="445294"/>
      </dsp:txXfrm>
    </dsp:sp>
    <dsp:sp modelId="{F6AC26D0-6990-47A7-BF73-5A1F0B9BFF08}">
      <dsp:nvSpPr>
        <dsp:cNvPr id="0" name=""/>
        <dsp:cNvSpPr/>
      </dsp:nvSpPr>
      <dsp:spPr>
        <a:xfrm rot="5400000">
          <a:off x="3054209" y="-7499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a-DK" sz="2000" kern="1200" dirty="0"/>
            <a:t>Evidensbasering af rehabiliteringsindsatser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da-DK" sz="2000" kern="1200" dirty="0"/>
        </a:p>
      </dsp:txBody>
      <dsp:txXfrm rot="-5400000">
        <a:off x="1008120" y="1343242"/>
        <a:ext cx="5009883" cy="870607"/>
      </dsp:txXfrm>
    </dsp:sp>
    <dsp:sp modelId="{9D617CF0-AE21-46E8-89BA-0457AA98B105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3</a:t>
          </a:r>
        </a:p>
      </dsp:txBody>
      <dsp:txXfrm rot="-5400000">
        <a:off x="1" y="3098016"/>
        <a:ext cx="1039018" cy="445294"/>
      </dsp:txXfrm>
    </dsp:sp>
    <dsp:sp modelId="{32A5A236-E1D3-4023-A5D1-99713643789C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a-DK" sz="2000" kern="1200" dirty="0"/>
            <a:t>Patienter og pårørendes oplevelser af rehabiliteringsforløb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da-DK" sz="2000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FF7A1-BE4E-4BC2-9F7C-A7703ECDC258}">
      <dsp:nvSpPr>
        <dsp:cNvPr id="0" name=""/>
        <dsp:cNvSpPr/>
      </dsp:nvSpPr>
      <dsp:spPr>
        <a:xfrm rot="5400000">
          <a:off x="-258814" y="259955"/>
          <a:ext cx="1725428" cy="120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1</a:t>
          </a:r>
        </a:p>
      </dsp:txBody>
      <dsp:txXfrm rot="-5400000">
        <a:off x="1" y="605041"/>
        <a:ext cx="1207799" cy="517629"/>
      </dsp:txXfrm>
    </dsp:sp>
    <dsp:sp modelId="{DE794FE3-AAAA-43D1-8FD9-6F45993876BC}">
      <dsp:nvSpPr>
        <dsp:cNvPr id="0" name=""/>
        <dsp:cNvSpPr/>
      </dsp:nvSpPr>
      <dsp:spPr>
        <a:xfrm rot="5400000">
          <a:off x="3588817" y="-2379875"/>
          <a:ext cx="1121528" cy="5883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b="1" kern="1200" dirty="0" err="1"/>
            <a:t>Early</a:t>
          </a:r>
          <a:r>
            <a:rPr lang="da-DK" sz="1400" b="1" kern="1200" dirty="0"/>
            <a:t> rehabilitation </a:t>
          </a:r>
          <a:r>
            <a:rPr lang="da-DK" sz="1400" b="1" kern="1200" dirty="0" err="1"/>
            <a:t>after</a:t>
          </a:r>
          <a:r>
            <a:rPr lang="da-DK" sz="1400" b="1" kern="1200" dirty="0"/>
            <a:t> </a:t>
          </a:r>
          <a:r>
            <a:rPr lang="da-DK" sz="1400" b="1" kern="1200" dirty="0" err="1"/>
            <a:t>severe</a:t>
          </a:r>
          <a:r>
            <a:rPr lang="da-DK" sz="1400" b="1" kern="1200" dirty="0"/>
            <a:t> TBI:</a:t>
          </a:r>
          <a:r>
            <a:rPr lang="da-DK" sz="1400" kern="1200" dirty="0"/>
            <a:t> Er det muligt at gennemføre tidlig vippelejetræning efter traumatisk hjerneskade og hvordan påvirkes fysiologiske parametre som f.eks. hjernens </a:t>
          </a:r>
          <a:r>
            <a:rPr lang="da-DK" sz="1400" kern="1200" dirty="0" err="1"/>
            <a:t>autoregulation</a:t>
          </a:r>
          <a:r>
            <a:rPr lang="da-DK" sz="1400" kern="1200" dirty="0"/>
            <a:t> af blodtilførsel af træningen.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Ph.d. studerende Christian Riberholt, Kirsten Møller m. fl.  </a:t>
          </a:r>
        </a:p>
      </dsp:txBody>
      <dsp:txXfrm rot="-5400000">
        <a:off x="1207800" y="55890"/>
        <a:ext cx="5828815" cy="1012032"/>
      </dsp:txXfrm>
    </dsp:sp>
    <dsp:sp modelId="{9355CAE3-9949-4E99-95FD-1692AF2E5F89}">
      <dsp:nvSpPr>
        <dsp:cNvPr id="0" name=""/>
        <dsp:cNvSpPr/>
      </dsp:nvSpPr>
      <dsp:spPr>
        <a:xfrm rot="5400000">
          <a:off x="-258814" y="1692957"/>
          <a:ext cx="1725428" cy="120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2</a:t>
          </a:r>
        </a:p>
      </dsp:txBody>
      <dsp:txXfrm rot="-5400000">
        <a:off x="1" y="2038043"/>
        <a:ext cx="1207799" cy="517629"/>
      </dsp:txXfrm>
    </dsp:sp>
    <dsp:sp modelId="{9E204C25-155B-42BF-84B5-ED7F6896829F}">
      <dsp:nvSpPr>
        <dsp:cNvPr id="0" name=""/>
        <dsp:cNvSpPr/>
      </dsp:nvSpPr>
      <dsp:spPr>
        <a:xfrm rot="5400000">
          <a:off x="3588817" y="-946874"/>
          <a:ext cx="1121528" cy="5883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b="1" kern="1200" dirty="0"/>
            <a:t>The </a:t>
          </a:r>
          <a:r>
            <a:rPr lang="da-DK" sz="1400" b="1" kern="1200" dirty="0" err="1"/>
            <a:t>effect</a:t>
          </a:r>
          <a:r>
            <a:rPr lang="da-DK" sz="1400" b="1" kern="1200" dirty="0"/>
            <a:t> of robot-</a:t>
          </a:r>
          <a:r>
            <a:rPr lang="da-DK" sz="1400" b="1" kern="1200" dirty="0" err="1"/>
            <a:t>assited</a:t>
          </a:r>
          <a:r>
            <a:rPr lang="da-DK" sz="1400" b="1" kern="1200" dirty="0"/>
            <a:t> </a:t>
          </a:r>
          <a:r>
            <a:rPr lang="da-DK" sz="1400" b="1" kern="1200" dirty="0" err="1"/>
            <a:t>gait</a:t>
          </a:r>
          <a:r>
            <a:rPr lang="da-DK" sz="1400" b="1" kern="1200" dirty="0"/>
            <a:t> </a:t>
          </a:r>
          <a:r>
            <a:rPr lang="da-DK" sz="1400" b="1" kern="1200" dirty="0" err="1"/>
            <a:t>training</a:t>
          </a:r>
          <a:r>
            <a:rPr lang="da-DK" sz="1400" b="1" kern="1200" dirty="0"/>
            <a:t> on </a:t>
          </a:r>
          <a:r>
            <a:rPr lang="da-DK" sz="1400" b="1" kern="1200" dirty="0" err="1"/>
            <a:t>brain</a:t>
          </a:r>
          <a:r>
            <a:rPr lang="da-DK" sz="1400" b="1" kern="1200" dirty="0"/>
            <a:t> </a:t>
          </a:r>
          <a:r>
            <a:rPr lang="da-DK" sz="1400" b="1" kern="1200" dirty="0" err="1"/>
            <a:t>activation</a:t>
          </a:r>
          <a:r>
            <a:rPr lang="da-DK" sz="1400" b="1" kern="1200" dirty="0"/>
            <a:t> in </a:t>
          </a:r>
          <a:r>
            <a:rPr lang="da-DK" sz="1400" b="1" kern="1200" dirty="0" err="1"/>
            <a:t>minimally</a:t>
          </a:r>
          <a:r>
            <a:rPr lang="da-DK" sz="1400" b="1" kern="1200" dirty="0"/>
            <a:t> </a:t>
          </a:r>
          <a:r>
            <a:rPr lang="da-DK" sz="1400" b="1" kern="1200" dirty="0" err="1"/>
            <a:t>conscious</a:t>
          </a:r>
          <a:r>
            <a:rPr lang="da-DK" sz="1400" b="1" kern="1200" dirty="0"/>
            <a:t> patients:</a:t>
          </a:r>
          <a:r>
            <a:rPr lang="da-DK" sz="1400" kern="1200" dirty="0"/>
            <a:t> vha. EEG målinger under træning, dataanalyser fra gangrobot 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Vibeke Wagner, Derek Curtis m. fl.</a:t>
          </a:r>
        </a:p>
      </dsp:txBody>
      <dsp:txXfrm rot="-5400000">
        <a:off x="1207800" y="1488891"/>
        <a:ext cx="5828815" cy="1012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7E6C4-D2C4-4C3D-8E4F-A5816A88D93B}">
      <dsp:nvSpPr>
        <dsp:cNvPr id="0" name=""/>
        <dsp:cNvSpPr/>
      </dsp:nvSpPr>
      <dsp:spPr>
        <a:xfrm rot="5400000">
          <a:off x="-188970" y="189582"/>
          <a:ext cx="1259802" cy="881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1</a:t>
          </a:r>
        </a:p>
      </dsp:txBody>
      <dsp:txXfrm rot="-5400000">
        <a:off x="1" y="441543"/>
        <a:ext cx="881861" cy="377941"/>
      </dsp:txXfrm>
    </dsp:sp>
    <dsp:sp modelId="{FEC8583F-E76D-447A-8BFE-CFEE6073C0CF}">
      <dsp:nvSpPr>
        <dsp:cNvPr id="0" name=""/>
        <dsp:cNvSpPr/>
      </dsp:nvSpPr>
      <dsp:spPr>
        <a:xfrm rot="5400000">
          <a:off x="3772616" y="-2888684"/>
          <a:ext cx="818871" cy="6606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1" kern="1200" dirty="0"/>
            <a:t>Effekt af intensiv </a:t>
          </a:r>
          <a:r>
            <a:rPr lang="da-DK" sz="1300" b="1" kern="1200" dirty="0" err="1"/>
            <a:t>Facial</a:t>
          </a:r>
          <a:r>
            <a:rPr lang="da-DK" sz="1300" b="1" kern="1200" dirty="0"/>
            <a:t> Oral </a:t>
          </a:r>
          <a:r>
            <a:rPr lang="da-DK" sz="1300" b="1" kern="1200" dirty="0" err="1"/>
            <a:t>Tract</a:t>
          </a:r>
          <a:r>
            <a:rPr lang="da-DK" sz="1300" b="1" kern="1200" dirty="0"/>
            <a:t> </a:t>
          </a:r>
          <a:r>
            <a:rPr lang="da-DK" sz="1300" b="1" kern="1200" dirty="0" err="1"/>
            <a:t>Therapy</a:t>
          </a:r>
          <a:endParaRPr lang="da-DK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kern="1200" dirty="0"/>
            <a:t>Daniela Jakobsen m. fl.</a:t>
          </a:r>
        </a:p>
      </dsp:txBody>
      <dsp:txXfrm rot="-5400000">
        <a:off x="878889" y="45017"/>
        <a:ext cx="6566352" cy="738923"/>
      </dsp:txXfrm>
    </dsp:sp>
    <dsp:sp modelId="{E808ADF9-1410-4AA6-A3D3-1E4D67508445}">
      <dsp:nvSpPr>
        <dsp:cNvPr id="0" name=""/>
        <dsp:cNvSpPr/>
      </dsp:nvSpPr>
      <dsp:spPr>
        <a:xfrm rot="5400000">
          <a:off x="-188970" y="1249813"/>
          <a:ext cx="1259802" cy="881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2</a:t>
          </a:r>
        </a:p>
      </dsp:txBody>
      <dsp:txXfrm rot="-5400000">
        <a:off x="1" y="1501774"/>
        <a:ext cx="881861" cy="377941"/>
      </dsp:txXfrm>
    </dsp:sp>
    <dsp:sp modelId="{E627A47E-3E94-4611-9225-ACC6B659942C}">
      <dsp:nvSpPr>
        <dsp:cNvPr id="0" name=""/>
        <dsp:cNvSpPr/>
      </dsp:nvSpPr>
      <dsp:spPr>
        <a:xfrm rot="5400000">
          <a:off x="3775589" y="-1832884"/>
          <a:ext cx="818871" cy="6606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1" kern="1200" dirty="0"/>
            <a:t>Case studie om effekt af biofeedback og elektrostimulering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kern="1200" dirty="0"/>
            <a:t>Daniela Jakobsen, Derek Curtis,  Rainer </a:t>
          </a:r>
          <a:r>
            <a:rPr lang="da-DK" sz="1300" kern="1200" dirty="0" err="1"/>
            <a:t>Seidl</a:t>
          </a:r>
          <a:r>
            <a:rPr lang="da-DK" sz="1300" kern="1200" dirty="0"/>
            <a:t>, m. fl.</a:t>
          </a:r>
        </a:p>
      </dsp:txBody>
      <dsp:txXfrm rot="-5400000">
        <a:off x="881862" y="1100817"/>
        <a:ext cx="6566352" cy="738923"/>
      </dsp:txXfrm>
    </dsp:sp>
    <dsp:sp modelId="{D8591015-D136-46CB-A350-4FD1E379029C}">
      <dsp:nvSpPr>
        <dsp:cNvPr id="0" name=""/>
        <dsp:cNvSpPr/>
      </dsp:nvSpPr>
      <dsp:spPr>
        <a:xfrm rot="5400000">
          <a:off x="-188970" y="2310043"/>
          <a:ext cx="1259802" cy="881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3</a:t>
          </a:r>
        </a:p>
      </dsp:txBody>
      <dsp:txXfrm rot="-5400000">
        <a:off x="1" y="2562004"/>
        <a:ext cx="881861" cy="377941"/>
      </dsp:txXfrm>
    </dsp:sp>
    <dsp:sp modelId="{D1DDCEF2-34D2-4D81-9FC9-261631B70D33}">
      <dsp:nvSpPr>
        <dsp:cNvPr id="0" name=""/>
        <dsp:cNvSpPr/>
      </dsp:nvSpPr>
      <dsp:spPr>
        <a:xfrm rot="5400000">
          <a:off x="3775589" y="-772654"/>
          <a:ext cx="818871" cy="6606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1" kern="1200" dirty="0"/>
            <a:t>Kan tidlig rehabiliterings indsats gøre </a:t>
          </a:r>
          <a:r>
            <a:rPr lang="da-DK" sz="1300" b="1" kern="1200" dirty="0" err="1"/>
            <a:t>dekanylering</a:t>
          </a:r>
          <a:r>
            <a:rPr lang="da-DK" sz="1300" b="1" kern="1200" dirty="0"/>
            <a:t> i den tidlige fase efter svær erhvervet hjerneskade hurtigere og mere sikker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kern="1200" dirty="0"/>
            <a:t>Ph.d. studerende Signe Janum Eskildsen, Derek Curtis, Jørgen Feldbæk, Katje Bjerrum, Ingrid Poulsen m. fl</a:t>
          </a:r>
        </a:p>
      </dsp:txBody>
      <dsp:txXfrm rot="-5400000">
        <a:off x="881862" y="2161047"/>
        <a:ext cx="6566352" cy="7389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571C4-4D00-4BDA-B399-17C16E5B668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1</a:t>
          </a:r>
        </a:p>
      </dsp:txBody>
      <dsp:txXfrm rot="-5400000">
        <a:off x="1" y="520688"/>
        <a:ext cx="1039018" cy="445294"/>
      </dsp:txXfrm>
    </dsp:sp>
    <dsp:sp modelId="{D105E626-98ED-4BFC-9239-AB1D7C7E4FE8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Quantifying muscle tone in patients with severe acquired brain injury – a feasibility study, </a:t>
          </a:r>
          <a:r>
            <a:rPr lang="en-US" sz="1200" kern="1200" dirty="0" err="1"/>
            <a:t>vha</a:t>
          </a:r>
          <a:r>
            <a:rPr lang="en-US" sz="1200" kern="1200" dirty="0"/>
            <a:t>. </a:t>
          </a:r>
          <a:r>
            <a:rPr lang="da-DK" sz="1200" kern="1200" dirty="0"/>
            <a:t>Portable </a:t>
          </a:r>
          <a:r>
            <a:rPr lang="da-DK" sz="1200" kern="1200" dirty="0" err="1"/>
            <a:t>Spasticity</a:t>
          </a:r>
          <a:r>
            <a:rPr lang="da-DK" sz="1200" kern="1200" dirty="0"/>
            <a:t> </a:t>
          </a:r>
          <a:r>
            <a:rPr lang="da-DK" sz="1200" kern="1200" dirty="0" err="1"/>
            <a:t>Assessment</a:t>
          </a:r>
          <a:r>
            <a:rPr lang="da-DK" sz="1200" kern="1200" dirty="0"/>
            <a:t> Device (PSAD) og ultralydsmåling, </a:t>
          </a:r>
          <a:r>
            <a:rPr lang="da-DK" sz="1200" kern="1200" dirty="0" err="1"/>
            <a:t>shear</a:t>
          </a:r>
          <a:r>
            <a:rPr lang="da-DK" sz="1200" kern="1200" dirty="0"/>
            <a:t> </a:t>
          </a:r>
          <a:r>
            <a:rPr lang="da-DK" sz="1200" kern="1200" dirty="0" err="1"/>
            <a:t>wave</a:t>
          </a:r>
          <a:r>
            <a:rPr lang="da-DK" sz="1200" kern="1200" dirty="0"/>
            <a:t> </a:t>
          </a:r>
          <a:r>
            <a:rPr lang="da-DK" sz="1200" kern="1200" dirty="0" err="1"/>
            <a:t>sonoelastography</a:t>
          </a:r>
          <a:endParaRPr lang="da-DK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Derek Curtis, Susanne Kirk Baagøe, Berit M. Rasmussen m. fl.</a:t>
          </a:r>
        </a:p>
      </dsp:txBody>
      <dsp:txXfrm rot="-5400000">
        <a:off x="1039018" y="48278"/>
        <a:ext cx="5009883" cy="870607"/>
      </dsp:txXfrm>
    </dsp:sp>
    <dsp:sp modelId="{9F4C45F0-A8BC-4B48-A444-C879A01DF3A3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2</a:t>
          </a:r>
        </a:p>
      </dsp:txBody>
      <dsp:txXfrm rot="-5400000">
        <a:off x="1" y="1809352"/>
        <a:ext cx="1039018" cy="445294"/>
      </dsp:txXfrm>
    </dsp:sp>
    <dsp:sp modelId="{EF9F1F97-EF10-4B92-8719-AF109559F145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/>
            <a:t>The effect of routine clinical treatment using botulinum toxin A on calf muscle stiffness, morphology and function in patients with chronic stroke</a:t>
          </a:r>
          <a:r>
            <a:rPr lang="en-GB" sz="1200" b="0" kern="1200" dirty="0"/>
            <a:t>: </a:t>
          </a:r>
          <a:r>
            <a:rPr lang="en-GB" sz="1200" b="0" kern="1200" dirty="0" err="1"/>
            <a:t>validitet</a:t>
          </a:r>
          <a:r>
            <a:rPr lang="en-GB" sz="1200" b="0" kern="1200" dirty="0"/>
            <a:t> </a:t>
          </a:r>
          <a:r>
            <a:rPr lang="en-GB" sz="1200" b="0" kern="1200" dirty="0" err="1"/>
            <a:t>af</a:t>
          </a:r>
          <a:r>
            <a:rPr lang="en-GB" sz="1200" b="0" kern="1200" dirty="0"/>
            <a:t> </a:t>
          </a:r>
          <a:r>
            <a:rPr lang="en-GB" sz="1200" b="0" kern="1200" dirty="0" err="1"/>
            <a:t>metode</a:t>
          </a:r>
          <a:r>
            <a:rPr lang="en-GB" sz="1200" b="0" kern="1200" dirty="0"/>
            <a:t> s</a:t>
          </a:r>
          <a:r>
            <a:rPr lang="da-DK" sz="1200" kern="1200" dirty="0" err="1"/>
            <a:t>hear</a:t>
          </a:r>
          <a:r>
            <a:rPr lang="da-DK" sz="1200" kern="1200" dirty="0"/>
            <a:t> </a:t>
          </a:r>
          <a:r>
            <a:rPr lang="da-DK" sz="1200" kern="1200" dirty="0" err="1"/>
            <a:t>wave</a:t>
          </a:r>
          <a:r>
            <a:rPr lang="da-DK" sz="1200" kern="1200" dirty="0"/>
            <a:t> </a:t>
          </a:r>
          <a:r>
            <a:rPr lang="da-DK" sz="1200" kern="1200" dirty="0" err="1"/>
            <a:t>sonoelastography</a:t>
          </a:r>
          <a:r>
            <a:rPr lang="da-DK" sz="1200" kern="1200" dirty="0"/>
            <a:t> og langtidsopfølgning </a:t>
          </a:r>
          <a:endParaRPr lang="da-DK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Derek Curtis, Bo Biering Sørensen, Fin Biering Sørensen </a:t>
          </a:r>
        </a:p>
      </dsp:txBody>
      <dsp:txXfrm rot="-5400000">
        <a:off x="1039018" y="1336942"/>
        <a:ext cx="5009883" cy="870607"/>
      </dsp:txXfrm>
    </dsp:sp>
    <dsp:sp modelId="{D820D8A1-47E0-48D5-B2ED-15F8880019C2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3</a:t>
          </a:r>
        </a:p>
      </dsp:txBody>
      <dsp:txXfrm rot="-5400000">
        <a:off x="1" y="3098016"/>
        <a:ext cx="1039018" cy="445294"/>
      </dsp:txXfrm>
    </dsp:sp>
    <dsp:sp modelId="{78420D83-61EA-4F94-8797-6DC3AC3D6D1D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/>
            <a:t>Measuring knee flexor stiffness using the portable spasticity assessment device</a:t>
          </a:r>
          <a:endParaRPr lang="da-DK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Derek Curtis, Linnea Duhn Larsen, Lærke </a:t>
          </a:r>
          <a:r>
            <a:rPr lang="da-DK" sz="1200" kern="1200" dirty="0" err="1"/>
            <a:t>Nolsöe</a:t>
          </a:r>
          <a:r>
            <a:rPr lang="da-DK" sz="1200" kern="1200" dirty="0"/>
            <a:t> </a:t>
          </a:r>
          <a:r>
            <a:rPr lang="da-DK" sz="1200" kern="1200" dirty="0" err="1"/>
            <a:t>Brunés</a:t>
          </a:r>
          <a:endParaRPr lang="da-DK" sz="1200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97675-1658-4E08-BB77-B9CEE50010EE}">
      <dsp:nvSpPr>
        <dsp:cNvPr id="0" name=""/>
        <dsp:cNvSpPr/>
      </dsp:nvSpPr>
      <dsp:spPr>
        <a:xfrm rot="5400000">
          <a:off x="-258814" y="259955"/>
          <a:ext cx="1725428" cy="120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1</a:t>
          </a:r>
        </a:p>
      </dsp:txBody>
      <dsp:txXfrm rot="-5400000">
        <a:off x="1" y="605041"/>
        <a:ext cx="1207799" cy="517629"/>
      </dsp:txXfrm>
    </dsp:sp>
    <dsp:sp modelId="{6FAF54EE-93C7-4ADD-B2CF-760C83A604EA}">
      <dsp:nvSpPr>
        <dsp:cNvPr id="0" name=""/>
        <dsp:cNvSpPr/>
      </dsp:nvSpPr>
      <dsp:spPr>
        <a:xfrm rot="5400000">
          <a:off x="3588817" y="-2379875"/>
          <a:ext cx="1121528" cy="5883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b="1" kern="1200" dirty="0"/>
            <a:t>Udvikling og validering af smerteskala til patienter der ikke kan udtrykke smerter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kern="1200" dirty="0"/>
            <a:t>Rikke Guldager, Marianne Eskildsen, John Whyte, Ni </a:t>
          </a:r>
          <a:r>
            <a:rPr lang="da-DK" sz="1800" kern="1200" dirty="0" err="1"/>
            <a:t>Pengsheng</a:t>
          </a:r>
          <a:r>
            <a:rPr lang="da-DK" sz="1800" kern="1200" dirty="0"/>
            <a:t>, Ingrid Poulsen</a:t>
          </a:r>
        </a:p>
      </dsp:txBody>
      <dsp:txXfrm rot="-5400000">
        <a:off x="1207800" y="55890"/>
        <a:ext cx="5828815" cy="1012032"/>
      </dsp:txXfrm>
    </dsp:sp>
    <dsp:sp modelId="{EBF6BC10-906B-453D-AF69-65F2EDDFF1DA}">
      <dsp:nvSpPr>
        <dsp:cNvPr id="0" name=""/>
        <dsp:cNvSpPr/>
      </dsp:nvSpPr>
      <dsp:spPr>
        <a:xfrm rot="5400000">
          <a:off x="-258814" y="1692957"/>
          <a:ext cx="1725428" cy="120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2</a:t>
          </a:r>
        </a:p>
      </dsp:txBody>
      <dsp:txXfrm rot="-5400000">
        <a:off x="1" y="2038043"/>
        <a:ext cx="1207799" cy="517629"/>
      </dsp:txXfrm>
    </dsp:sp>
    <dsp:sp modelId="{FC61FDE5-EC58-41C8-B4F1-D65F21598A3D}">
      <dsp:nvSpPr>
        <dsp:cNvPr id="0" name=""/>
        <dsp:cNvSpPr/>
      </dsp:nvSpPr>
      <dsp:spPr>
        <a:xfrm rot="5400000">
          <a:off x="3588817" y="-838601"/>
          <a:ext cx="1121528" cy="5883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b="1" kern="1200" dirty="0" err="1"/>
            <a:t>Interrater</a:t>
          </a:r>
          <a:r>
            <a:rPr lang="da-DK" sz="1800" b="1" kern="1200" dirty="0"/>
            <a:t> </a:t>
          </a:r>
          <a:r>
            <a:rPr lang="da-DK" sz="1800" b="1" kern="1200" dirty="0" err="1"/>
            <a:t>reliabilitetsmåling</a:t>
          </a:r>
          <a:r>
            <a:rPr lang="da-DK" sz="1800" b="1" kern="1200" dirty="0"/>
            <a:t> og evne til at måle forandring over tid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kern="1200" dirty="0"/>
            <a:t>Rikke Guldager, John Whyte, Marianne Eskildsen,  Ingrid Poulsen, Grete Andersen, Lena Aadal m. fl.</a:t>
          </a:r>
        </a:p>
      </dsp:txBody>
      <dsp:txXfrm rot="-5400000">
        <a:off x="1207800" y="1597164"/>
        <a:ext cx="5828815" cy="10120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83B3D-C2E2-4C85-A5F2-FA5E219D4538}">
      <dsp:nvSpPr>
        <dsp:cNvPr id="0" name=""/>
        <dsp:cNvSpPr/>
      </dsp:nvSpPr>
      <dsp:spPr>
        <a:xfrm rot="5400000">
          <a:off x="-258814" y="259955"/>
          <a:ext cx="1725428" cy="120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1</a:t>
          </a:r>
        </a:p>
      </dsp:txBody>
      <dsp:txXfrm rot="-5400000">
        <a:off x="1" y="605041"/>
        <a:ext cx="1207799" cy="517629"/>
      </dsp:txXfrm>
    </dsp:sp>
    <dsp:sp modelId="{22C5ADB8-E13D-4382-97AD-8A54D0E053AC}">
      <dsp:nvSpPr>
        <dsp:cNvPr id="0" name=""/>
        <dsp:cNvSpPr/>
      </dsp:nvSpPr>
      <dsp:spPr>
        <a:xfrm rot="5400000">
          <a:off x="3588817" y="-913152"/>
          <a:ext cx="1121528" cy="5883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b="1" kern="1200" dirty="0" err="1"/>
            <a:t>Vagus</a:t>
          </a:r>
          <a:r>
            <a:rPr lang="da-DK" sz="1400" b="1" kern="1200" dirty="0"/>
            <a:t> Nerve Stimulation: </a:t>
          </a:r>
          <a:r>
            <a:rPr lang="da-DK" sz="1400" kern="1200" dirty="0"/>
            <a:t>Er t-VNS mulig at gennemføre på patenter med TBI med formålet at fremskynde opvågning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Jakob Christensen, Melika Moghiseh, Anne Sabers, Christian Pilebæk Hansen, Christoffer Moody Lund Øland, Ingrid Poulsen </a:t>
          </a:r>
        </a:p>
      </dsp:txBody>
      <dsp:txXfrm rot="-5400000">
        <a:off x="1207800" y="1522613"/>
        <a:ext cx="5828815" cy="1012032"/>
      </dsp:txXfrm>
    </dsp:sp>
    <dsp:sp modelId="{32635F3B-4A65-4279-B633-31E674C54CDA}">
      <dsp:nvSpPr>
        <dsp:cNvPr id="0" name=""/>
        <dsp:cNvSpPr/>
      </dsp:nvSpPr>
      <dsp:spPr>
        <a:xfrm rot="5400000">
          <a:off x="-258814" y="1692957"/>
          <a:ext cx="1725428" cy="120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2</a:t>
          </a:r>
        </a:p>
      </dsp:txBody>
      <dsp:txXfrm rot="-5400000">
        <a:off x="1" y="2038043"/>
        <a:ext cx="1207799" cy="517629"/>
      </dsp:txXfrm>
    </dsp:sp>
    <dsp:sp modelId="{90A4733D-1AFE-4701-9EEF-244E2645C706}">
      <dsp:nvSpPr>
        <dsp:cNvPr id="0" name=""/>
        <dsp:cNvSpPr/>
      </dsp:nvSpPr>
      <dsp:spPr>
        <a:xfrm rot="5400000">
          <a:off x="3580580" y="-2273081"/>
          <a:ext cx="1121528" cy="5883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b="1" kern="1200" dirty="0" err="1"/>
            <a:t>Magnetic</a:t>
          </a:r>
          <a:r>
            <a:rPr lang="da-DK" sz="1400" b="1" kern="1200" dirty="0"/>
            <a:t> </a:t>
          </a:r>
          <a:r>
            <a:rPr lang="da-DK" sz="1400" b="1" kern="1200" dirty="0" err="1"/>
            <a:t>Resonance</a:t>
          </a:r>
          <a:r>
            <a:rPr lang="da-DK" sz="1400" b="1" kern="1200" dirty="0"/>
            <a:t> Imaging </a:t>
          </a:r>
          <a:r>
            <a:rPr lang="da-DK" sz="1400" b="1" kern="1200" dirty="0" err="1"/>
            <a:t>based</a:t>
          </a:r>
          <a:r>
            <a:rPr lang="da-DK" sz="1400" b="1" kern="1200" dirty="0"/>
            <a:t> </a:t>
          </a:r>
          <a:r>
            <a:rPr lang="en-US" sz="1400" b="1" kern="1200" dirty="0"/>
            <a:t>Microstructural Markers of Brain Damage after Severe Traumatic Brain Injury</a:t>
          </a:r>
          <a:endParaRPr lang="da-DK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Ph.d. studerende Sara Hesby Andreasen, Hartwig Siebner, Kasper Winther Andersen, Lars Kammersgaard, Ingrid Poulsen </a:t>
          </a:r>
          <a:r>
            <a:rPr lang="da-DK" sz="1400" kern="1200" dirty="0" err="1"/>
            <a:t>m.fl</a:t>
          </a:r>
          <a:r>
            <a:rPr lang="da-DK" sz="1400" kern="1200" dirty="0"/>
            <a:t> </a:t>
          </a:r>
        </a:p>
      </dsp:txBody>
      <dsp:txXfrm rot="-5400000">
        <a:off x="1199563" y="162684"/>
        <a:ext cx="5828815" cy="10120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DECD-BFA7-43E0-8A92-82C0C4806E73}">
      <dsp:nvSpPr>
        <dsp:cNvPr id="0" name=""/>
        <dsp:cNvSpPr/>
      </dsp:nvSpPr>
      <dsp:spPr>
        <a:xfrm rot="5400000">
          <a:off x="-258814" y="259955"/>
          <a:ext cx="1725428" cy="120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1</a:t>
          </a:r>
        </a:p>
      </dsp:txBody>
      <dsp:txXfrm rot="-5400000">
        <a:off x="1" y="605041"/>
        <a:ext cx="1207799" cy="517629"/>
      </dsp:txXfrm>
    </dsp:sp>
    <dsp:sp modelId="{568A1D29-E9FC-4B5D-9A00-95412E0E5F04}">
      <dsp:nvSpPr>
        <dsp:cNvPr id="0" name=""/>
        <dsp:cNvSpPr/>
      </dsp:nvSpPr>
      <dsp:spPr>
        <a:xfrm rot="5400000">
          <a:off x="3588817" y="-2379875"/>
          <a:ext cx="1121528" cy="5883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b="1" i="0" u="none" kern="1200" dirty="0" err="1"/>
            <a:t>Nursing</a:t>
          </a:r>
          <a:r>
            <a:rPr lang="da-DK" sz="1600" b="1" i="0" u="none" kern="1200" dirty="0"/>
            <a:t> sensitive </a:t>
          </a:r>
          <a:r>
            <a:rPr lang="da-DK" sz="1600" b="1" i="0" u="none" kern="1200" dirty="0" err="1"/>
            <a:t>outcomes</a:t>
          </a:r>
          <a:r>
            <a:rPr lang="da-DK" sz="1600" b="1" i="0" u="none" kern="1200" dirty="0"/>
            <a:t> </a:t>
          </a:r>
          <a:r>
            <a:rPr lang="da-DK" sz="1600" b="1" i="0" u="none" kern="1200" dirty="0" err="1"/>
            <a:t>after</a:t>
          </a:r>
          <a:r>
            <a:rPr lang="da-DK" sz="1600" b="1" i="0" u="none" kern="1200" dirty="0"/>
            <a:t> </a:t>
          </a:r>
          <a:r>
            <a:rPr lang="da-DK" sz="1600" b="1" i="0" u="none" kern="1200" dirty="0" err="1"/>
            <a:t>severe</a:t>
          </a:r>
          <a:r>
            <a:rPr lang="da-DK" sz="1600" b="1" i="0" u="none" kern="1200" dirty="0"/>
            <a:t> </a:t>
          </a:r>
          <a:r>
            <a:rPr lang="da-DK" sz="1600" b="1" i="0" u="none" kern="1200" dirty="0" err="1"/>
            <a:t>traumatic</a:t>
          </a:r>
          <a:r>
            <a:rPr lang="da-DK" sz="1600" b="1" i="0" u="none" kern="1200" dirty="0"/>
            <a:t> </a:t>
          </a:r>
          <a:r>
            <a:rPr lang="da-DK" sz="1600" b="1" i="0" u="none" kern="1200" dirty="0" err="1"/>
            <a:t>brain</a:t>
          </a:r>
          <a:r>
            <a:rPr lang="da-DK" sz="1600" b="1" i="0" u="none" kern="1200" dirty="0"/>
            <a:t> </a:t>
          </a:r>
          <a:r>
            <a:rPr lang="da-DK" sz="1600" b="1" i="0" u="none" kern="1200" dirty="0" err="1"/>
            <a:t>injury</a:t>
          </a:r>
          <a:r>
            <a:rPr lang="da-DK" sz="1600" b="1" i="0" u="none" kern="1200" dirty="0"/>
            <a:t>: a Nationwide </a:t>
          </a:r>
          <a:r>
            <a:rPr lang="da-DK" sz="1600" b="1" i="0" u="none" kern="1200" dirty="0" err="1"/>
            <a:t>study</a:t>
          </a:r>
          <a:endParaRPr lang="da-DK" sz="1600" b="1" i="0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Lene Odgaard, Lene Aadal, Marianne Eskildsen, Ingrid Poulsen</a:t>
          </a:r>
        </a:p>
      </dsp:txBody>
      <dsp:txXfrm rot="-5400000">
        <a:off x="1207800" y="55890"/>
        <a:ext cx="5828815" cy="1012032"/>
      </dsp:txXfrm>
    </dsp:sp>
    <dsp:sp modelId="{276008A0-0D66-4BE6-8128-2BFFF165956E}">
      <dsp:nvSpPr>
        <dsp:cNvPr id="0" name=""/>
        <dsp:cNvSpPr/>
      </dsp:nvSpPr>
      <dsp:spPr>
        <a:xfrm rot="5400000">
          <a:off x="-258814" y="1692957"/>
          <a:ext cx="1725428" cy="120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2</a:t>
          </a:r>
        </a:p>
      </dsp:txBody>
      <dsp:txXfrm rot="-5400000">
        <a:off x="1" y="2038043"/>
        <a:ext cx="1207799" cy="517629"/>
      </dsp:txXfrm>
    </dsp:sp>
    <dsp:sp modelId="{7D9DCC6C-CF94-421E-9E6B-0B411ABDE9E2}">
      <dsp:nvSpPr>
        <dsp:cNvPr id="0" name=""/>
        <dsp:cNvSpPr/>
      </dsp:nvSpPr>
      <dsp:spPr>
        <a:xfrm rot="5400000">
          <a:off x="3588817" y="-946874"/>
          <a:ext cx="1121528" cy="5883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b="1" kern="1200" dirty="0" err="1"/>
            <a:t>Weight</a:t>
          </a:r>
          <a:r>
            <a:rPr lang="da-DK" sz="1600" b="1" kern="1200" dirty="0"/>
            <a:t> status and </a:t>
          </a:r>
          <a:r>
            <a:rPr lang="da-DK" sz="1600" b="1" kern="1200" dirty="0" err="1"/>
            <a:t>overweight</a:t>
          </a:r>
          <a:r>
            <a:rPr lang="da-DK" sz="1600" b="1" kern="1200" dirty="0"/>
            <a:t> </a:t>
          </a:r>
          <a:r>
            <a:rPr lang="da-DK" sz="1600" b="1" kern="1200" dirty="0" err="1"/>
            <a:t>following</a:t>
          </a:r>
          <a:r>
            <a:rPr lang="da-DK" sz="1600" b="1" kern="1200" dirty="0"/>
            <a:t> </a:t>
          </a:r>
          <a:r>
            <a:rPr lang="da-DK" sz="1600" b="1" kern="1200" dirty="0" err="1"/>
            <a:t>severe</a:t>
          </a:r>
          <a:r>
            <a:rPr lang="da-DK" sz="1600" b="1" kern="1200" dirty="0"/>
            <a:t> </a:t>
          </a:r>
          <a:r>
            <a:rPr lang="da-DK" sz="1600" b="1" kern="1200" dirty="0" err="1"/>
            <a:t>traumatic</a:t>
          </a:r>
          <a:r>
            <a:rPr lang="da-DK" sz="1600" b="1" kern="1200" dirty="0"/>
            <a:t> </a:t>
          </a:r>
          <a:r>
            <a:rPr lang="da-DK" sz="1600" b="1" kern="1200" dirty="0" err="1"/>
            <a:t>brain</a:t>
          </a:r>
          <a:r>
            <a:rPr lang="da-DK" sz="1600" b="1" kern="1200" dirty="0"/>
            <a:t> </a:t>
          </a:r>
          <a:r>
            <a:rPr lang="da-DK" sz="1600" b="1" kern="1200" dirty="0" err="1"/>
            <a:t>injury</a:t>
          </a:r>
          <a:r>
            <a:rPr lang="da-DK" sz="1600" b="1" kern="1200" dirty="0"/>
            <a:t>: potential </a:t>
          </a:r>
          <a:r>
            <a:rPr lang="da-DK" sz="1600" b="1" kern="1200" dirty="0" err="1"/>
            <a:t>nursing</a:t>
          </a:r>
          <a:r>
            <a:rPr lang="da-DK" sz="1600" b="1" kern="1200" dirty="0"/>
            <a:t>-sensitive </a:t>
          </a:r>
          <a:r>
            <a:rPr lang="da-DK" sz="1600" b="1" kern="1200" dirty="0" err="1"/>
            <a:t>indicators</a:t>
          </a:r>
          <a:endParaRPr lang="da-DK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Lene Odgaard, Lena Aadal, Marianne Eskildsen, Ingrid Poulsen</a:t>
          </a:r>
        </a:p>
      </dsp:txBody>
      <dsp:txXfrm rot="-5400000">
        <a:off x="1207800" y="1488891"/>
        <a:ext cx="5828815" cy="10120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DED6D-22B9-49ED-BB58-D2BED684A0E4}">
      <dsp:nvSpPr>
        <dsp:cNvPr id="0" name=""/>
        <dsp:cNvSpPr/>
      </dsp:nvSpPr>
      <dsp:spPr>
        <a:xfrm rot="5400000">
          <a:off x="-233594" y="235294"/>
          <a:ext cx="1557299" cy="10901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1</a:t>
          </a:r>
        </a:p>
      </dsp:txBody>
      <dsp:txXfrm rot="-5400000">
        <a:off x="2" y="546754"/>
        <a:ext cx="1090109" cy="467190"/>
      </dsp:txXfrm>
    </dsp:sp>
    <dsp:sp modelId="{6B7958D9-1F73-48A4-A631-F17EE3DF5E0D}">
      <dsp:nvSpPr>
        <dsp:cNvPr id="0" name=""/>
        <dsp:cNvSpPr/>
      </dsp:nvSpPr>
      <dsp:spPr>
        <a:xfrm rot="5400000">
          <a:off x="3224895" y="-2133086"/>
          <a:ext cx="1012244" cy="52818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b="1" i="0" kern="1200" dirty="0"/>
            <a:t>Interventionsstudie om patient og pårørende involvering efter svær traumatisk hjerneskade og glioblastom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Rikke Guldager, Ingrid Poulsen m. fl.</a:t>
          </a:r>
        </a:p>
      </dsp:txBody>
      <dsp:txXfrm rot="-5400000">
        <a:off x="1090109" y="51114"/>
        <a:ext cx="5232403" cy="913416"/>
      </dsp:txXfrm>
    </dsp:sp>
    <dsp:sp modelId="{0DA702B0-A15B-4FB8-96B9-1CAF68E7E20B}">
      <dsp:nvSpPr>
        <dsp:cNvPr id="0" name=""/>
        <dsp:cNvSpPr/>
      </dsp:nvSpPr>
      <dsp:spPr>
        <a:xfrm rot="5400000">
          <a:off x="-233594" y="1497028"/>
          <a:ext cx="1557299" cy="10901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2</a:t>
          </a:r>
        </a:p>
      </dsp:txBody>
      <dsp:txXfrm rot="-5400000">
        <a:off x="2" y="1808488"/>
        <a:ext cx="1090109" cy="467190"/>
      </dsp:txXfrm>
    </dsp:sp>
    <dsp:sp modelId="{B281BD11-ED34-48B9-A483-19244747BB4B}">
      <dsp:nvSpPr>
        <dsp:cNvPr id="0" name=""/>
        <dsp:cNvSpPr/>
      </dsp:nvSpPr>
      <dsp:spPr>
        <a:xfrm rot="5400000">
          <a:off x="3224895" y="-871352"/>
          <a:ext cx="1012244" cy="52818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b="1" kern="1200" dirty="0" err="1"/>
            <a:t>Scoping</a:t>
          </a:r>
          <a:r>
            <a:rPr lang="da-DK" sz="1600" b="1" kern="1200" dirty="0"/>
            <a:t> </a:t>
          </a:r>
          <a:r>
            <a:rPr lang="da-DK" sz="1600" b="1" kern="1200" dirty="0" err="1"/>
            <a:t>review</a:t>
          </a:r>
          <a:r>
            <a:rPr lang="da-DK" sz="1600" b="1" kern="1200" dirty="0"/>
            <a:t> om pårørendes oplevelse af at blive involveret efter TBI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Fysioterapeut Linda Sundekilde </a:t>
          </a:r>
        </a:p>
      </dsp:txBody>
      <dsp:txXfrm rot="-5400000">
        <a:off x="1090109" y="1312848"/>
        <a:ext cx="5232403" cy="91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30-10-2019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99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611560" y="2038153"/>
            <a:ext cx="8532007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8460000" y="2040924"/>
            <a:ext cx="683568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2720891"/>
            <a:ext cx="6402625" cy="1981738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101432"/>
            <a:ext cx="6400800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>
          <a:xfrm>
            <a:off x="5919112" y="6289200"/>
            <a:ext cx="2298655" cy="1394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1371601" y="6290559"/>
            <a:ext cx="2480320" cy="1394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Forskning neurorehabilitering </a:t>
            </a:r>
            <a:endParaRPr lang="da-DK" dirty="0"/>
          </a:p>
        </p:txBody>
      </p:sp>
      <p:pic>
        <p:nvPicPr>
          <p:cNvPr id="728293025" name="LogoColorFro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41200"/>
            <a:ext cx="684000" cy="4820400"/>
          </a:xfrm>
          <a:prstGeom prst="rect">
            <a:avLst/>
          </a:prstGeom>
        </p:spPr>
      </p:pic>
      <p:pic>
        <p:nvPicPr>
          <p:cNvPr id="1609818852" name="LogoHFro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8" name="Reg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629407"/>
            <a:ext cx="116417" cy="594784"/>
          </a:xfrm>
          <a:prstGeom prst="rect">
            <a:avLst/>
          </a:prstGeom>
        </p:spPr>
      </p:pic>
      <p:pic>
        <p:nvPicPr>
          <p:cNvPr id="855753416" name="LogoGCMast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55200" y="6314400"/>
            <a:ext cx="421200" cy="421200"/>
          </a:xfrm>
          <a:prstGeom prst="rect">
            <a:avLst/>
          </a:prstGeom>
        </p:spPr>
      </p:pic>
      <p:pic>
        <p:nvPicPr>
          <p:cNvPr id="2124568091" name="Vaelg_VF_skabelo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2627195" name="Vaelg_Byg_skabelo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611560" y="0"/>
            <a:ext cx="85320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Rektangel 8"/>
          <p:cNvSpPr/>
          <p:nvPr userDrawn="1"/>
        </p:nvSpPr>
        <p:spPr>
          <a:xfrm>
            <a:off x="846000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1016732"/>
            <a:ext cx="7086600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258561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000" y="3490922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54765" y="258480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4654765" y="349200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pic>
        <p:nvPicPr>
          <p:cNvPr id="8146522" name="LogoColorEn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050064143" name="LogoHEn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806000"/>
            <a:ext cx="687600" cy="687600"/>
          </a:xfrm>
          <a:prstGeom prst="rect">
            <a:avLst/>
          </a:prstGeom>
        </p:spPr>
      </p:pic>
      <p:pic>
        <p:nvPicPr>
          <p:cNvPr id="24" name="Reg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26" name="CEN_Center"/>
          <p:cNvSpPr txBox="1">
            <a:spLocks/>
          </p:cNvSpPr>
          <p:nvPr userDrawn="1"/>
        </p:nvSpPr>
        <p:spPr>
          <a:xfrm>
            <a:off x="1371600" y="399192"/>
            <a:ext cx="7092000" cy="4212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Neurocentret</a:t>
            </a:r>
          </a:p>
        </p:txBody>
      </p:sp>
      <p:sp>
        <p:nvSpPr>
          <p:cNvPr id="20" name="USR_CenterFreeText" hidden="1"/>
          <p:cNvSpPr txBox="1">
            <a:spLocks/>
          </p:cNvSpPr>
          <p:nvPr userDrawn="1"/>
        </p:nvSpPr>
        <p:spPr>
          <a:xfrm>
            <a:off x="1371600" y="399192"/>
            <a:ext cx="7092000" cy="4212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25" name="OFF_Virksomhed"/>
          <p:cNvSpPr txBox="1"/>
          <p:nvPr userDrawn="1"/>
        </p:nvSpPr>
        <p:spPr>
          <a:xfrm>
            <a:off x="1371599" y="207098"/>
            <a:ext cx="3224211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Rigshospitalet</a:t>
            </a:r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  <p:pic>
        <p:nvPicPr>
          <p:cNvPr id="1416503023" name="LogoGCMast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55200" y="6314400"/>
            <a:ext cx="421200" cy="421200"/>
          </a:xfrm>
          <a:prstGeom prst="rect">
            <a:avLst/>
          </a:prstGeom>
        </p:spPr>
      </p:pic>
      <p:pic>
        <p:nvPicPr>
          <p:cNvPr id="1971680022" name="LogoGXMast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8000" y="259200"/>
            <a:ext cx="900000" cy="900000"/>
          </a:xfrm>
          <a:prstGeom prst="rect">
            <a:avLst/>
          </a:prstGeom>
        </p:spPr>
      </p:pic>
      <p:pic>
        <p:nvPicPr>
          <p:cNvPr id="1257757974" name="LogoKU_N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71600" y="50400"/>
            <a:ext cx="4176000" cy="619200"/>
          </a:xfrm>
          <a:prstGeom prst="rect">
            <a:avLst/>
          </a:prstGeom>
        </p:spPr>
      </p:pic>
      <p:pic>
        <p:nvPicPr>
          <p:cNvPr id="1604935304" name="LogoGXMaster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4400" y="8712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/>
          <p:cNvSpPr txBox="1">
            <a:spLocks noChangeArrowheads="1"/>
          </p:cNvSpPr>
          <p:nvPr userDrawn="1"/>
        </p:nvSpPr>
        <p:spPr bwMode="auto">
          <a:xfrm>
            <a:off x="404813" y="1819146"/>
            <a:ext cx="2272102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  <a:endParaRPr lang="da-DK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indsætte nyt slide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/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for-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matering af pladsholdere til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layoutets oprindelige design 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 userDrawn="1"/>
        </p:nvSpPr>
        <p:spPr bwMode="auto">
          <a:xfrm>
            <a:off x="6627440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  <a:endParaRPr lang="da-DK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 userDrawn="1"/>
        </p:nvSpPr>
        <p:spPr bwMode="auto">
          <a:xfrm>
            <a:off x="3620804" y="1801283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endParaRPr lang="da-DK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/>
          </a:p>
        </p:txBody>
      </p:sp>
      <p:pic>
        <p:nvPicPr>
          <p:cNvPr id="33" name="4 Nulsti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324" y="5303999"/>
            <a:ext cx="547241" cy="197798"/>
          </a:xfrm>
          <a:prstGeom prst="rect">
            <a:avLst/>
          </a:prstGeom>
        </p:spPr>
      </p:pic>
      <p:pic>
        <p:nvPicPr>
          <p:cNvPr id="32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231570" y="3523951"/>
            <a:ext cx="363713" cy="647461"/>
          </a:xfrm>
          <a:prstGeom prst="rect">
            <a:avLst/>
          </a:prstGeom>
        </p:spPr>
      </p:pic>
      <p:sp>
        <p:nvSpPr>
          <p:cNvPr id="9" name="Fast overskrift"/>
          <p:cNvSpPr txBox="1"/>
          <p:nvPr userDrawn="1"/>
        </p:nvSpPr>
        <p:spPr>
          <a:xfrm>
            <a:off x="404811" y="539751"/>
            <a:ext cx="8331994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  <a:endParaRPr lang="da-DK"/>
          </a:p>
        </p:txBody>
      </p:sp>
      <p:pic>
        <p:nvPicPr>
          <p:cNvPr id="17" name="1 Increase decreas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6940" y="2862487"/>
            <a:ext cx="549328" cy="285228"/>
          </a:xfrm>
          <a:prstGeom prst="rect">
            <a:avLst/>
          </a:prstGeom>
        </p:spPr>
      </p:pic>
      <p:pic>
        <p:nvPicPr>
          <p:cNvPr id="19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256324" y="4193555"/>
            <a:ext cx="593368" cy="192211"/>
          </a:xfrm>
          <a:prstGeom prst="rect">
            <a:avLst/>
          </a:prstGeom>
        </p:spPr>
      </p:pic>
      <p:pic>
        <p:nvPicPr>
          <p:cNvPr id="26" name="5 Insert pictur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54667" y="2060444"/>
            <a:ext cx="262151" cy="256054"/>
          </a:xfrm>
          <a:prstGeom prst="rect">
            <a:avLst/>
          </a:prstGeom>
        </p:spPr>
      </p:pic>
      <p:pic>
        <p:nvPicPr>
          <p:cNvPr id="27" name="6 Crop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35299" y="2733766"/>
            <a:ext cx="337400" cy="321707"/>
          </a:xfrm>
          <a:prstGeom prst="rect">
            <a:avLst/>
          </a:prstGeom>
        </p:spPr>
      </p:pic>
      <p:pic>
        <p:nvPicPr>
          <p:cNvPr id="30" name="7 Scale pictur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13004" y="3227756"/>
            <a:ext cx="359695" cy="33530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/>
              <a:t>Forskning neurorehabilitering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872715"/>
            <a:ext cx="7092000" cy="1161947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Navn (Sidehoved/fod)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1980728" y="2393789"/>
            <a:ext cx="1833563" cy="2919774"/>
            <a:chOff x="-1980728" y="1411288"/>
            <a:chExt cx="1833563" cy="2919774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1980728" y="1411288"/>
              <a:ext cx="1830388" cy="291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Opstil teksten i punkter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Niveauer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 Niveau = Bullets 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22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Niveau = Bullets 22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Niveau = Bullets 20 pkt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Niveau = Bullets 18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5. – 9. Niveau = Bullets 16 - 10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pkt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punktopstillet teksten (flere niveauer findes)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Forøg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venstrestillet teksten </a:t>
              </a:r>
              <a:b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uden punktopstilling,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Formindsk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uppe 13"/>
            <p:cNvGrpSpPr/>
            <p:nvPr userDrawn="1"/>
          </p:nvGrpSpPr>
          <p:grpSpPr>
            <a:xfrm>
              <a:off x="-604365" y="3126445"/>
              <a:ext cx="457200" cy="209550"/>
              <a:chOff x="10615613" y="1808820"/>
              <a:chExt cx="457200" cy="2095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5613" y="1808820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47"/>
              <p:cNvSpPr/>
              <p:nvPr/>
            </p:nvSpPr>
            <p:spPr>
              <a:xfrm>
                <a:off x="10844213" y="1808820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5" name="Gruppe 14"/>
            <p:cNvGrpSpPr/>
            <p:nvPr userDrawn="1"/>
          </p:nvGrpSpPr>
          <p:grpSpPr>
            <a:xfrm>
              <a:off x="-599603" y="3918533"/>
              <a:ext cx="438150" cy="209550"/>
              <a:chOff x="10620375" y="2651782"/>
              <a:chExt cx="438150" cy="209550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0375" y="265178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52"/>
              <p:cNvSpPr/>
              <p:nvPr/>
            </p:nvSpPr>
            <p:spPr>
              <a:xfrm>
                <a:off x="10839450" y="2651782"/>
                <a:ext cx="219075" cy="201613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8" name="Rounded Rectangle 53"/>
              <p:cNvSpPr/>
              <p:nvPr/>
            </p:nvSpPr>
            <p:spPr>
              <a:xfrm>
                <a:off x="10625138" y="2654957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8425" y="2327275"/>
            <a:ext cx="7091363" cy="3160713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399192"/>
            <a:ext cx="7092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23" name="Tekstfelt 4"/>
          <p:cNvSpPr txBox="1"/>
          <p:nvPr userDrawn="1"/>
        </p:nvSpPr>
        <p:spPr>
          <a:xfrm>
            <a:off x="1371600" y="207098"/>
            <a:ext cx="234026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Rigshospitalet</a:t>
            </a:r>
          </a:p>
        </p:txBody>
      </p:sp>
    </p:spTree>
    <p:extLst>
      <p:ext uri="{BB962C8B-B14F-4D97-AF65-F5344CB8AC3E}">
        <p14:creationId xmlns:p14="http://schemas.microsoft.com/office/powerpoint/2010/main" val="147782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872715"/>
            <a:ext cx="7092000" cy="1161947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8425" y="2327275"/>
            <a:ext cx="7091363" cy="3160713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8000" y="2327275"/>
            <a:ext cx="3429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5021798" y="2329200"/>
            <a:ext cx="3429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838162"/>
            <a:ext cx="70866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  <a:endParaRPr lang="da-DK"/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0" y="1362269"/>
            <a:ext cx="7086600" cy="334036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838162"/>
            <a:ext cx="70866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8425" y="1362075"/>
            <a:ext cx="7088400" cy="3340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/>
              <a:t>Brødtekst 22pt skrives her, eller tabel og diagram indsættes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985492"/>
            <a:ext cx="3317874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  <a:endParaRPr lang="da-DK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0" y="1366174"/>
            <a:ext cx="3317875" cy="348964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  <a:endParaRPr lang="da-DK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889500" y="4985492"/>
            <a:ext cx="3564000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  <a:endParaRPr lang="da-DK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4884806" y="1371523"/>
            <a:ext cx="3570988" cy="348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908719"/>
            <a:ext cx="7091788" cy="1125943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4931361"/>
            <a:ext cx="3317874" cy="55662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  <a:endParaRPr lang="da-DK"/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8000" y="2328862"/>
            <a:ext cx="3319200" cy="247656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  <a:endParaRPr lang="da-DK"/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888800" y="2327275"/>
            <a:ext cx="3570988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Hvid dæk boks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2708920"/>
            <a:ext cx="7086600" cy="2775893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  <a:endParaRPr lang="da-DK"/>
          </a:p>
        </p:txBody>
      </p:sp>
      <p:pic>
        <p:nvPicPr>
          <p:cNvPr id="1374202573" name="LogoColorFro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41200"/>
            <a:ext cx="684000" cy="4820400"/>
          </a:xfrm>
          <a:prstGeom prst="rect">
            <a:avLst/>
          </a:prstGeom>
        </p:spPr>
      </p:pic>
      <p:pic>
        <p:nvPicPr>
          <p:cNvPr id="673529902" name="LogoHFro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2" name="Reg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629407"/>
            <a:ext cx="116417" cy="594784"/>
          </a:xfrm>
          <a:prstGeom prst="rect">
            <a:avLst/>
          </a:prstGeom>
        </p:spPr>
      </p:pic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Ingrid Poulsen 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Forskning neurorehabilitering </a:t>
            </a:r>
            <a:endParaRPr lang="da-DK" dirty="0"/>
          </a:p>
        </p:txBody>
      </p:sp>
      <p:sp>
        <p:nvSpPr>
          <p:cNvPr id="15" name="CEN_Center"/>
          <p:cNvSpPr txBox="1">
            <a:spLocks/>
          </p:cNvSpPr>
          <p:nvPr userDrawn="1"/>
        </p:nvSpPr>
        <p:spPr>
          <a:xfrm>
            <a:off x="1371600" y="399191"/>
            <a:ext cx="7092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Neurocentret</a:t>
            </a:r>
          </a:p>
        </p:txBody>
      </p:sp>
      <p:sp>
        <p:nvSpPr>
          <p:cNvPr id="16" name="OFF_Virksomhed"/>
          <p:cNvSpPr txBox="1"/>
          <p:nvPr userDrawn="1"/>
        </p:nvSpPr>
        <p:spPr>
          <a:xfrm>
            <a:off x="1371599" y="207098"/>
            <a:ext cx="3224211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7" name="USR_CenterFreeText" hidden="1"/>
          <p:cNvSpPr txBox="1">
            <a:spLocks/>
          </p:cNvSpPr>
          <p:nvPr userDrawn="1"/>
        </p:nvSpPr>
        <p:spPr>
          <a:xfrm>
            <a:off x="1371600" y="399191"/>
            <a:ext cx="7092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949655982" name="LogoGCBlack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55200" y="6314400"/>
            <a:ext cx="421200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611560" y="6174000"/>
            <a:ext cx="8532007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8460000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8000" y="908719"/>
            <a:ext cx="7092000" cy="11259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8000" y="2329200"/>
            <a:ext cx="7092000" cy="3158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59788" y="6288074"/>
            <a:ext cx="68421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50648248" name="LogoColorDefault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6173999"/>
            <a:ext cx="684000" cy="684000"/>
          </a:xfrm>
          <a:prstGeom prst="rect">
            <a:avLst/>
          </a:prstGeom>
        </p:spPr>
      </p:pic>
      <p:pic>
        <p:nvPicPr>
          <p:cNvPr id="641816498" name="LogoH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57200" y="5720400"/>
            <a:ext cx="687600" cy="687600"/>
          </a:xfrm>
          <a:prstGeom prst="rect">
            <a:avLst/>
          </a:prstGeom>
        </p:spPr>
      </p:pic>
      <p:pic>
        <p:nvPicPr>
          <p:cNvPr id="18" name="Regio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1371600" y="6290559"/>
            <a:ext cx="2480400" cy="139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/>
              <a:t>Forskning neurorehabilitering </a:t>
            </a:r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2"/>
          </p:nvPr>
        </p:nvSpPr>
        <p:spPr>
          <a:xfrm>
            <a:off x="5918400" y="6289200"/>
            <a:ext cx="2300400" cy="139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19" name="CEN_Center"/>
          <p:cNvSpPr txBox="1">
            <a:spLocks/>
          </p:cNvSpPr>
          <p:nvPr userDrawn="1"/>
        </p:nvSpPr>
        <p:spPr>
          <a:xfrm>
            <a:off x="1371600" y="399191"/>
            <a:ext cx="7092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Neurocentret</a:t>
            </a:r>
          </a:p>
        </p:txBody>
      </p:sp>
      <p:sp>
        <p:nvSpPr>
          <p:cNvPr id="20" name="OFF_Virksomhed"/>
          <p:cNvSpPr txBox="1"/>
          <p:nvPr userDrawn="1"/>
        </p:nvSpPr>
        <p:spPr>
          <a:xfrm>
            <a:off x="1371599" y="207098"/>
            <a:ext cx="3224211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5" name="USR_CenterFreeText" hidden="1"/>
          <p:cNvSpPr txBox="1">
            <a:spLocks/>
          </p:cNvSpPr>
          <p:nvPr userDrawn="1"/>
        </p:nvSpPr>
        <p:spPr>
          <a:xfrm>
            <a:off x="1371600" y="399191"/>
            <a:ext cx="7092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1757322168" name="LogoGXMaster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028000" y="259200"/>
            <a:ext cx="900000" cy="900000"/>
          </a:xfrm>
          <a:prstGeom prst="rect">
            <a:avLst/>
          </a:prstGeom>
        </p:spPr>
      </p:pic>
      <p:pic>
        <p:nvPicPr>
          <p:cNvPr id="1795853274" name="LogoGCMaster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255200" y="6314400"/>
            <a:ext cx="421200" cy="421200"/>
          </a:xfrm>
          <a:prstGeom prst="rect">
            <a:avLst/>
          </a:prstGeom>
        </p:spPr>
      </p:pic>
      <p:pic>
        <p:nvPicPr>
          <p:cNvPr id="1136856876" name="LogoKU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971600" y="50400"/>
            <a:ext cx="619200" cy="619200"/>
          </a:xfrm>
          <a:prstGeom prst="rect">
            <a:avLst/>
          </a:prstGeom>
        </p:spPr>
      </p:pic>
      <p:pic>
        <p:nvPicPr>
          <p:cNvPr id="1540778351" name="LogoGXMaster2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024400" y="8712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4" r:id="rId5"/>
    <p:sldLayoutId id="2147483665" r:id="rId6"/>
    <p:sldLayoutId id="2147483662" r:id="rId7"/>
    <p:sldLayoutId id="2147483658" r:id="rId8"/>
    <p:sldLayoutId id="2147483655" r:id="rId9"/>
    <p:sldLayoutId id="2147483663" r:id="rId10"/>
    <p:sldLayoutId id="2147483667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849" userDrawn="1">
          <p15:clr>
            <a:srgbClr val="F26B43"/>
          </p15:clr>
        </p15:guide>
        <p15:guide id="4" pos="5330" userDrawn="1">
          <p15:clr>
            <a:srgbClr val="F26B43"/>
          </p15:clr>
        </p15:guide>
        <p15:guide id="5" orient="horz" pos="1284" userDrawn="1">
          <p15:clr>
            <a:srgbClr val="F26B43"/>
          </p15:clr>
        </p15:guide>
        <p15:guide id="6" orient="horz" pos="1467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8" pos="2947" userDrawn="1">
          <p15:clr>
            <a:srgbClr val="F26B43"/>
          </p15:clr>
        </p15:guide>
        <p15:guide id="9" pos="30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regionh.dk/da/organisations/klinik-for-hoejt-specialiseret-neurorehabiliteringtraumatisk-hjerneskade(2e56c5f8-e36c-4ca9-b022-d79e7af47477)/publication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5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65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12" Type="http://schemas.openxmlformats.org/officeDocument/2006/relationships/image" Target="../media/image3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11" Type="http://schemas.openxmlformats.org/officeDocument/2006/relationships/image" Target="../media/image29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35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8.jpeg"/><Relationship Id="rId2" Type="http://schemas.openxmlformats.org/officeDocument/2006/relationships/diagramData" Target="../diagrams/data6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43.jpeg"/><Relationship Id="rId5" Type="http://schemas.openxmlformats.org/officeDocument/2006/relationships/diagramColors" Target="../diagrams/colors6.xml"/><Relationship Id="rId15" Type="http://schemas.openxmlformats.org/officeDocument/2006/relationships/image" Target="../media/image24.jpeg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51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4BA3310-A785-41B5-B582-7EED6730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73" y="2328249"/>
            <a:ext cx="7304856" cy="1981738"/>
          </a:xfrm>
        </p:spPr>
        <p:txBody>
          <a:bodyPr/>
          <a:lstStyle/>
          <a:p>
            <a:pPr algn="ctr"/>
            <a:r>
              <a:rPr lang="da-DK" sz="2400" dirty="0"/>
              <a:t>Forskning i Klinik for Højt Specialiseret Neurorehabilitering Traumatisk Hjerneskade Rigshospitalet</a:t>
            </a:r>
            <a:br>
              <a:rPr lang="da-DK" sz="2400" dirty="0"/>
            </a:br>
            <a:br>
              <a:rPr lang="da-DK" sz="3200" dirty="0"/>
            </a:br>
            <a:r>
              <a:rPr lang="da-DK" sz="2000" dirty="0"/>
              <a:t>Ingrid Poulsen, forskningsleder</a:t>
            </a:r>
            <a:br>
              <a:rPr lang="da-DK" sz="3200" dirty="0"/>
            </a:br>
            <a:br>
              <a:rPr lang="da-DK" dirty="0"/>
            </a:br>
            <a:br>
              <a:rPr lang="da-DK" dirty="0"/>
            </a:br>
            <a:endParaRPr lang="da-DK" sz="2000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1329020-DF2A-404F-9439-8C78E0C9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620688"/>
            <a:ext cx="3161905" cy="106666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340DD7-61EB-4A3E-B197-8B1E0FE43E09}"/>
              </a:ext>
            </a:extLst>
          </p:cNvPr>
          <p:cNvSpPr/>
          <p:nvPr/>
        </p:nvSpPr>
        <p:spPr>
          <a:xfrm>
            <a:off x="179512" y="6237312"/>
            <a:ext cx="10513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https://research.regionh.dk/da/organisations/</a:t>
            </a:r>
            <a:r>
              <a:rPr lang="da-DK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klinik-for-hoejt-specialiseret-neurorehabiliteringtraumatisk-hjerneskade</a:t>
            </a:r>
            <a:r>
              <a:rPr lang="da-DK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(2e56c5f8-e36c-4ca9-b022-d79e7af47477)/publications.html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.hvidovrehospital.dk/presse-og-nyt/pressefotos/PublishingImages/pressefoto_bygning_hvidovre_indgangen_aften_150dpi.jpg">
            <a:extLst>
              <a:ext uri="{FF2B5EF4-FFF2-40B4-BE49-F238E27FC236}">
                <a16:creationId xmlns:a16="http://schemas.microsoft.com/office/drawing/2014/main" id="{074320D1-0145-497D-A35A-A989C3EBF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6" b="-1"/>
          <a:stretch/>
        </p:blipFill>
        <p:spPr bwMode="auto">
          <a:xfrm>
            <a:off x="1118062" y="4364400"/>
            <a:ext cx="2972909" cy="192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648DF98-C4E5-470B-85DE-41383A240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4385679"/>
            <a:ext cx="3844341" cy="18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5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Norup  </a:t>
            </a:r>
            <a:endParaRPr lang="da-DK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2" y="1844825"/>
            <a:ext cx="2747475" cy="3384376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63D22740-4F90-4366-8827-6B173854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27" y="271523"/>
            <a:ext cx="6048672" cy="2016224"/>
          </a:xfrm>
        </p:spPr>
        <p:txBody>
          <a:bodyPr/>
          <a:lstStyle/>
          <a:p>
            <a:r>
              <a:rPr lang="da-DK" sz="2800" i="1" dirty="0"/>
              <a:t>FITS</a:t>
            </a:r>
            <a:br>
              <a:rPr lang="da-DK" sz="2800" dirty="0"/>
            </a:br>
            <a:r>
              <a:rPr lang="da-DK" sz="2800" dirty="0"/>
              <a:t>Familie Intervention efter Traumatisk Skade</a:t>
            </a:r>
            <a:br>
              <a:rPr lang="da-DK" sz="2800" dirty="0"/>
            </a:br>
            <a:br>
              <a:rPr lang="da-DK" sz="2800" dirty="0"/>
            </a:br>
            <a:endParaRPr lang="da-DK" sz="1800" dirty="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FF914244-0EAC-41B9-A1A1-08ADD1298A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15" r="12852"/>
          <a:stretch/>
        </p:blipFill>
        <p:spPr>
          <a:xfrm>
            <a:off x="7666167" y="1719"/>
            <a:ext cx="1505770" cy="1627082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25363C75-8B9C-4091-A645-1BD48E55A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363241"/>
            <a:ext cx="3495165" cy="450135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DFE98FEB-67E6-462E-8669-A20FF1D07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708147"/>
            <a:ext cx="2488727" cy="673181"/>
          </a:xfrm>
          <a:prstGeom prst="rect">
            <a:avLst/>
          </a:prstGeom>
        </p:spPr>
      </p:pic>
      <p:sp>
        <p:nvSpPr>
          <p:cNvPr id="12" name="Pladsholder til indhold 4">
            <a:extLst>
              <a:ext uri="{FF2B5EF4-FFF2-40B4-BE49-F238E27FC236}">
                <a16:creationId xmlns:a16="http://schemas.microsoft.com/office/drawing/2014/main" id="{48364ED8-7870-4D32-8E87-F696CCAEDF4F}"/>
              </a:ext>
            </a:extLst>
          </p:cNvPr>
          <p:cNvSpPr txBox="1">
            <a:spLocks/>
          </p:cNvSpPr>
          <p:nvPr/>
        </p:nvSpPr>
        <p:spPr>
          <a:xfrm>
            <a:off x="3851921" y="1844824"/>
            <a:ext cx="5328592" cy="3160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Þ"/>
            </a:pPr>
            <a:r>
              <a:rPr lang="en-US" sz="2000" dirty="0"/>
              <a:t> RCT </a:t>
            </a:r>
            <a:r>
              <a:rPr lang="en-US" sz="2000" dirty="0" err="1"/>
              <a:t>afprøvning</a:t>
            </a:r>
            <a:r>
              <a:rPr lang="en-US" sz="2000" dirty="0"/>
              <a:t> </a:t>
            </a:r>
          </a:p>
          <a:p>
            <a:pPr marL="357188" indent="-357188">
              <a:buFont typeface="Symbol" panose="05050102010706020507" pitchFamily="18" charset="2"/>
              <a:buChar char="Þ"/>
            </a:pPr>
            <a:r>
              <a:rPr lang="en-US" sz="2000" dirty="0" err="1"/>
              <a:t>Forbedre</a:t>
            </a:r>
            <a:r>
              <a:rPr lang="en-US" sz="2000" dirty="0"/>
              <a:t> families </a:t>
            </a:r>
            <a:r>
              <a:rPr lang="en-US" sz="2000" dirty="0" err="1"/>
              <a:t>funktionsniveau</a:t>
            </a:r>
            <a:r>
              <a:rPr lang="en-US" sz="2000" dirty="0"/>
              <a:t> </a:t>
            </a:r>
          </a:p>
          <a:p>
            <a:pPr marL="354013" indent="-354013">
              <a:buNone/>
            </a:pPr>
            <a:r>
              <a:rPr lang="en-US" sz="2000" dirty="0"/>
              <a:t>	</a:t>
            </a:r>
            <a:r>
              <a:rPr lang="en-US" sz="2000" dirty="0" err="1"/>
              <a:t>og</a:t>
            </a:r>
            <a:r>
              <a:rPr lang="en-US" sz="2000" dirty="0"/>
              <a:t> QoL </a:t>
            </a:r>
            <a:r>
              <a:rPr lang="en-US" sz="2000" dirty="0" err="1"/>
              <a:t>efter</a:t>
            </a:r>
            <a:r>
              <a:rPr lang="en-US" sz="2000" dirty="0"/>
              <a:t> SCI/TBI</a:t>
            </a:r>
          </a:p>
          <a:p>
            <a:pPr marL="357188" indent="-357188">
              <a:buFont typeface="Symbol" panose="05050102010706020507" pitchFamily="18" charset="2"/>
              <a:buChar char="Þ"/>
            </a:pPr>
            <a:r>
              <a:rPr lang="en-US" sz="2000" dirty="0"/>
              <a:t>I </a:t>
            </a:r>
            <a:r>
              <a:rPr lang="en-US" sz="2000" dirty="0" err="1"/>
              <a:t>samarbejde</a:t>
            </a:r>
            <a:r>
              <a:rPr lang="en-US" sz="2000" dirty="0"/>
              <a:t> med </a:t>
            </a:r>
            <a:r>
              <a:rPr lang="en-US" sz="2000" dirty="0" err="1"/>
              <a:t>kolleger</a:t>
            </a:r>
            <a:r>
              <a:rPr lang="en-US" sz="2000" dirty="0"/>
              <a:t> </a:t>
            </a:r>
          </a:p>
          <a:p>
            <a:pPr marL="354013" indent="-354013">
              <a:buNone/>
            </a:pPr>
            <a:r>
              <a:rPr lang="en-US" sz="2000" dirty="0"/>
              <a:t>	</a:t>
            </a:r>
            <a:r>
              <a:rPr lang="en-US" sz="2000" dirty="0" err="1"/>
              <a:t>fra</a:t>
            </a:r>
            <a:r>
              <a:rPr lang="en-US" sz="2000" dirty="0"/>
              <a:t> Norge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Spanien</a:t>
            </a:r>
            <a:endParaRPr lang="en-US" sz="2000" dirty="0"/>
          </a:p>
        </p:txBody>
      </p:sp>
      <p:pic>
        <p:nvPicPr>
          <p:cNvPr id="13" name="Pladsholder til indhold 7">
            <a:extLst>
              <a:ext uri="{FF2B5EF4-FFF2-40B4-BE49-F238E27FC236}">
                <a16:creationId xmlns:a16="http://schemas.microsoft.com/office/drawing/2014/main" id="{BDA6EFA0-A0A6-4895-8BB3-531253F194F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/>
          <a:stretch/>
        </p:blipFill>
        <p:spPr>
          <a:xfrm>
            <a:off x="7376651" y="3234256"/>
            <a:ext cx="1809417" cy="1604070"/>
          </a:xfr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D2BB1E5-F231-4D9B-92AC-FD82DB8E67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345" y="4809158"/>
            <a:ext cx="2157874" cy="207622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8908F2AF-B98B-489E-9061-F38B0B1AD5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293"/>
          <a:stretch/>
        </p:blipFill>
        <p:spPr>
          <a:xfrm>
            <a:off x="7440925" y="4809158"/>
            <a:ext cx="1809416" cy="204360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2F57196-D621-4293-B382-9B92AC1665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4589" y="4822850"/>
            <a:ext cx="205709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439" y="1268760"/>
            <a:ext cx="7417122" cy="1296144"/>
          </a:xfrm>
        </p:spPr>
        <p:txBody>
          <a:bodyPr/>
          <a:lstStyle/>
          <a:p>
            <a:r>
              <a:rPr lang="en-GB" i="1" dirty="0"/>
              <a:t>FABI</a:t>
            </a:r>
            <a:r>
              <a:rPr lang="en-GB" dirty="0"/>
              <a:t> </a:t>
            </a:r>
            <a:r>
              <a:rPr lang="en-GB" sz="2000" dirty="0"/>
              <a:t>Fatigue after Acquired Brain Injury</a:t>
            </a:r>
            <a:br>
              <a:rPr lang="en-GB" dirty="0"/>
            </a:br>
            <a:r>
              <a:rPr lang="en-GB" dirty="0"/>
              <a:t>- </a:t>
            </a:r>
            <a:r>
              <a:rPr lang="en-GB" sz="2000" dirty="0"/>
              <a:t>advancing neurorehabilitation of fatigue after ABI</a:t>
            </a:r>
            <a:br>
              <a:rPr lang="en-GB" sz="2000" dirty="0"/>
            </a:br>
            <a:br>
              <a:rPr lang="en-GB" sz="2000" dirty="0"/>
            </a:br>
            <a:r>
              <a:rPr lang="da-DK" sz="1600" b="0" i="1" dirty="0"/>
              <a:t>Frederik L. Dornonville de la Cour, Trine Schow, Tonny Elmose &amp; Anne Norup</a:t>
            </a:r>
            <a:br>
              <a:rPr lang="en-US" sz="20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Forskningspræsentation KL og AL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3"/>
          </p:nvPr>
        </p:nvSpPr>
        <p:spPr>
          <a:xfrm>
            <a:off x="683568" y="2024139"/>
            <a:ext cx="6055560" cy="273834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u="sng" dirty="0" err="1"/>
              <a:t>Formål</a:t>
            </a:r>
            <a:r>
              <a:rPr lang="en-GB" sz="2000" u="sng" dirty="0"/>
              <a:t>:</a:t>
            </a:r>
            <a:r>
              <a:rPr lang="en-GB" sz="2000" dirty="0"/>
              <a:t>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GB" sz="2000" dirty="0"/>
              <a:t> At </a:t>
            </a:r>
            <a:r>
              <a:rPr lang="en-GB" sz="2000" dirty="0" err="1"/>
              <a:t>validere</a:t>
            </a:r>
            <a:r>
              <a:rPr lang="en-GB" sz="2000" dirty="0"/>
              <a:t> den </a:t>
            </a:r>
            <a:r>
              <a:rPr lang="en-GB" sz="2000" dirty="0" err="1"/>
              <a:t>danske</a:t>
            </a:r>
            <a:r>
              <a:rPr lang="en-GB" sz="2000" dirty="0"/>
              <a:t> version </a:t>
            </a:r>
            <a:r>
              <a:rPr lang="en-GB" sz="2000" dirty="0" err="1"/>
              <a:t>af</a:t>
            </a:r>
            <a:r>
              <a:rPr lang="en-GB" sz="2000" dirty="0"/>
              <a:t> Dutch </a:t>
            </a:r>
          </a:p>
          <a:p>
            <a:pPr marL="266700" indent="-266700">
              <a:spcAft>
                <a:spcPts val="600"/>
              </a:spcAft>
              <a:buNone/>
            </a:pPr>
            <a:r>
              <a:rPr lang="en-GB" sz="2000" dirty="0"/>
              <a:t> 	 Multifactor Fatigue Scale </a:t>
            </a:r>
          </a:p>
          <a:p>
            <a:pPr marL="357188" indent="-357188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GB" sz="2000" dirty="0" err="1"/>
              <a:t>Udvikle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validere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behandlingsprotokol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energiforvaltning</a:t>
            </a:r>
            <a:r>
              <a:rPr lang="en-GB" sz="2000" dirty="0"/>
              <a:t> </a:t>
            </a:r>
            <a:r>
              <a:rPr lang="en-GB" sz="2000" dirty="0" err="1"/>
              <a:t>til</a:t>
            </a:r>
            <a:r>
              <a:rPr lang="en-GB" sz="2000" dirty="0"/>
              <a:t> </a:t>
            </a:r>
            <a:r>
              <a:rPr lang="en-GB" sz="2000" dirty="0" err="1"/>
              <a:t>træthed</a:t>
            </a:r>
            <a:r>
              <a:rPr lang="en-GB" sz="2000" dirty="0"/>
              <a:t> </a:t>
            </a:r>
            <a:r>
              <a:rPr lang="en-GB" sz="2000" dirty="0" err="1"/>
              <a:t>efter</a:t>
            </a:r>
            <a:r>
              <a:rPr lang="en-GB" sz="2000" dirty="0"/>
              <a:t> </a:t>
            </a:r>
            <a:r>
              <a:rPr lang="en-GB" sz="2000" dirty="0" err="1"/>
              <a:t>erhvervet</a:t>
            </a:r>
            <a:r>
              <a:rPr lang="en-GB" sz="2000" dirty="0"/>
              <a:t> </a:t>
            </a:r>
            <a:r>
              <a:rPr lang="en-GB" sz="2000" dirty="0" err="1"/>
              <a:t>hjerneskade</a:t>
            </a:r>
            <a:endParaRPr lang="en-US" sz="20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99303"/>
            <a:ext cx="2404870" cy="37917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43" y="4833861"/>
            <a:ext cx="1969731" cy="86059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AC8D6CD-0032-4FA9-AA95-A655E4088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07"/>
          <a:stretch/>
        </p:blipFill>
        <p:spPr>
          <a:xfrm>
            <a:off x="6732240" y="3670319"/>
            <a:ext cx="2785143" cy="318768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A99FC2F-4E3F-409E-B227-685F5DE9DF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15" r="12852"/>
          <a:stretch/>
        </p:blipFill>
        <p:spPr>
          <a:xfrm>
            <a:off x="7666167" y="1719"/>
            <a:ext cx="1505770" cy="1627082"/>
          </a:xfrm>
          <a:prstGeom prst="rect">
            <a:avLst/>
          </a:prstGeom>
        </p:spPr>
      </p:pic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ACA04C0-78A8-49C7-B324-42BF8E3AFE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5DDDF90D-853F-449F-AC57-2A9108728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467" y="4407196"/>
            <a:ext cx="1627773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5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6DA7A-C553-4744-85D9-5A2017B2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00" y="747131"/>
            <a:ext cx="7092000" cy="1161947"/>
          </a:xfrm>
        </p:spPr>
        <p:txBody>
          <a:bodyPr/>
          <a:lstStyle/>
          <a:p>
            <a:r>
              <a:rPr lang="da-DK" sz="2000" dirty="0"/>
              <a:t>Patienter og pårørendes oplevelse af hjerneskade og rehabilitering 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DB225D2-5357-44A1-B160-F357EB88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12</a:t>
            </a:fld>
            <a:endParaRPr lang="da-DK" dirty="0"/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33D36B8A-D6E6-4202-8BCD-90D326E7AC5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5693664"/>
              </p:ext>
            </p:extLst>
          </p:nvPr>
        </p:nvGraphicFramePr>
        <p:xfrm>
          <a:off x="1386036" y="2316013"/>
          <a:ext cx="6371927" cy="2822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0FE2CD-86A6-4375-BFDA-19ADD462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B9706A-3651-4401-AB68-24A3B646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  <p:pic>
        <p:nvPicPr>
          <p:cNvPr id="8" name="Picture 2" descr="Billedresultat for rikke guldager phd">
            <a:extLst>
              <a:ext uri="{FF2B5EF4-FFF2-40B4-BE49-F238E27FC236}">
                <a16:creationId xmlns:a16="http://schemas.microsoft.com/office/drawing/2014/main" id="{19DD7414-182A-4478-8944-09F2BB09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13175"/>
            <a:ext cx="1154883" cy="11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Billedresultat for ingrid poulsen">
            <a:extLst>
              <a:ext uri="{FF2B5EF4-FFF2-40B4-BE49-F238E27FC236}">
                <a16:creationId xmlns:a16="http://schemas.microsoft.com/office/drawing/2014/main" id="{9FA52823-A717-4B37-937E-836A9499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03" y="5002159"/>
            <a:ext cx="1072391" cy="11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lledresultat for PÅRØRENDE INDDRAGELSE">
            <a:extLst>
              <a:ext uri="{FF2B5EF4-FFF2-40B4-BE49-F238E27FC236}">
                <a16:creationId xmlns:a16="http://schemas.microsoft.com/office/drawing/2014/main" id="{D42EE47B-ECE4-4757-B44A-6FEA3BE8B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34" y="81486"/>
            <a:ext cx="1999565" cy="133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C8543CF-1D0A-4FCF-BDEE-BA355368F9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11804"/>
            <a:ext cx="898906" cy="11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E306C-F722-4A56-A1C0-FD33A8AB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951" y="685051"/>
            <a:ext cx="9267901" cy="1886471"/>
          </a:xfrm>
        </p:spPr>
        <p:txBody>
          <a:bodyPr/>
          <a:lstStyle/>
          <a:p>
            <a:pPr algn="ctr"/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Nyt </a:t>
            </a:r>
            <a:r>
              <a:rPr lang="da-DK" sz="1800" dirty="0" err="1"/>
              <a:t>Neurorehabiliteringshus</a:t>
            </a:r>
            <a:r>
              <a:rPr lang="da-DK" sz="1800" dirty="0"/>
              <a:t> Rigshospitalet: </a:t>
            </a: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r>
              <a:rPr lang="da-DK" sz="1800" dirty="0" err="1"/>
              <a:t>Femtid</a:t>
            </a:r>
            <a:r>
              <a:rPr lang="da-DK" sz="1800" dirty="0"/>
              <a:t>: </a:t>
            </a:r>
            <a:r>
              <a:rPr lang="da-DK" sz="2000" dirty="0"/>
              <a:t>Nyt </a:t>
            </a:r>
            <a:r>
              <a:rPr lang="da-DK" sz="2000" dirty="0" err="1"/>
              <a:t>Neuro</a:t>
            </a:r>
            <a:r>
              <a:rPr lang="da-DK" sz="2000" dirty="0"/>
              <a:t>-rehabiliteringshus Rigshospitalet 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Hjerneskade + Neurologi + Rygmarvsskade =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Styrket forskningssamarbejde 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B5AD89E-5831-4C3A-A5FD-EB7EDE52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13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DC9EAB0-D6E1-4C04-9809-81E7CE2E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7483" y="2550939"/>
            <a:ext cx="7091363" cy="316071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1590452-4909-487C-9AE0-EFACF7F1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906EF8-8419-479E-83F7-7E119085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  <p:pic>
        <p:nvPicPr>
          <p:cNvPr id="12290" name="Picture 2" descr="https://www.rigshospitalet.dk/nythospitalglostrup/byggeprojekter/neurorehabiliteringshus/PublishingImages/neurorehabiliteringshus-gang-gaard-870x304.jpg">
            <a:extLst>
              <a:ext uri="{FF2B5EF4-FFF2-40B4-BE49-F238E27FC236}">
                <a16:creationId xmlns:a16="http://schemas.microsoft.com/office/drawing/2014/main" id="{B869C250-D009-44BF-B2E2-D682EC26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3" y="2204864"/>
            <a:ext cx="82867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2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BC956-17E0-4DC3-8F89-C60C24DC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25" y="548680"/>
            <a:ext cx="7092000" cy="1161947"/>
          </a:xfrm>
        </p:spPr>
        <p:txBody>
          <a:bodyPr/>
          <a:lstStyle/>
          <a:p>
            <a:r>
              <a:rPr lang="da-DK" dirty="0"/>
              <a:t>RUBRIC: Research Unit on Brain </a:t>
            </a:r>
            <a:r>
              <a:rPr lang="da-DK" dirty="0" err="1"/>
              <a:t>injury</a:t>
            </a:r>
            <a:r>
              <a:rPr lang="da-DK" dirty="0"/>
              <a:t> Copenhagen 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E957058-51D4-425A-B013-B291F456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BEC7930-68DD-4909-BD10-E58E224FA5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8425" y="2132857"/>
            <a:ext cx="7091363" cy="3355132"/>
          </a:xfrm>
        </p:spPr>
        <p:txBody>
          <a:bodyPr/>
          <a:lstStyle/>
          <a:p>
            <a:r>
              <a:rPr lang="da-DK" dirty="0"/>
              <a:t>Patienter med moderat og svær hjerneskade samt deres pårørende (22 senge og ambulatorium) </a:t>
            </a:r>
          </a:p>
          <a:p>
            <a:r>
              <a:rPr lang="da-DK" dirty="0"/>
              <a:t>National og International rehabiliteringsforskning</a:t>
            </a:r>
          </a:p>
          <a:p>
            <a:r>
              <a:rPr lang="da-DK" dirty="0"/>
              <a:t>Visionen er, at være i front med klinisk og </a:t>
            </a:r>
            <a:r>
              <a:rPr lang="da-DK" dirty="0" err="1"/>
              <a:t>translationel</a:t>
            </a:r>
            <a:r>
              <a:rPr lang="da-DK" dirty="0"/>
              <a:t>  </a:t>
            </a:r>
            <a:r>
              <a:rPr lang="da-DK" dirty="0" err="1"/>
              <a:t>neurorehabiliterings</a:t>
            </a:r>
            <a:r>
              <a:rPr lang="da-DK" dirty="0"/>
              <a:t>-forskning med fokus på prognose, forebyggelse og behandling </a:t>
            </a:r>
          </a:p>
          <a:p>
            <a:r>
              <a:rPr lang="da-DK" dirty="0"/>
              <a:t>Det overordnede sigte er, at forbedre patienternes og pårørendes samlede livskvalitet 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D58EF51-2F8B-45D2-AFDE-AA8D9D66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651D915-2291-4FAA-B227-839CDD67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34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5E227E1-4AF5-4F2E-A967-4AAC223E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6478E0D-E7F0-445E-8E0D-038FEE1A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D17D7B2-A3B8-408C-AB00-A7F24FA0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C1A80D-5F03-4E4E-976C-4EF212713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682192"/>
              </p:ext>
            </p:extLst>
          </p:nvPr>
        </p:nvGraphicFramePr>
        <p:xfrm>
          <a:off x="118762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89A3EB2A-3596-4411-9D9A-4ADF10AC60DC}"/>
              </a:ext>
            </a:extLst>
          </p:cNvPr>
          <p:cNvSpPr txBox="1">
            <a:spLocks/>
          </p:cNvSpPr>
          <p:nvPr/>
        </p:nvSpPr>
        <p:spPr>
          <a:xfrm>
            <a:off x="2282432" y="908720"/>
            <a:ext cx="4752528" cy="11619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Forskningsområder:</a:t>
            </a:r>
          </a:p>
        </p:txBody>
      </p:sp>
    </p:spTree>
    <p:extLst>
      <p:ext uri="{BB962C8B-B14F-4D97-AF65-F5344CB8AC3E}">
        <p14:creationId xmlns:p14="http://schemas.microsoft.com/office/powerpoint/2010/main" val="36776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31F7D-77F8-4F86-9C43-E2C11E84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476" y="201497"/>
            <a:ext cx="7092000" cy="1161947"/>
          </a:xfrm>
        </p:spPr>
        <p:txBody>
          <a:bodyPr/>
          <a:lstStyle/>
          <a:p>
            <a:r>
              <a:rPr lang="da-DK" dirty="0" err="1"/>
              <a:t>Patofysiologiske</a:t>
            </a:r>
            <a:r>
              <a:rPr lang="da-DK" dirty="0"/>
              <a:t> forandringer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8492EC7-EB97-4AF2-98BC-2629D593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4B374F5F-830C-40D9-91C7-4CA498F1F66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3476932"/>
              </p:ext>
            </p:extLst>
          </p:nvPr>
        </p:nvGraphicFramePr>
        <p:xfrm>
          <a:off x="1127437" y="1702329"/>
          <a:ext cx="7091363" cy="316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44928E8-BC47-4430-9989-AD7237FE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4F1B836-8E36-4C96-B8A5-EF935703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  <p:pic>
        <p:nvPicPr>
          <p:cNvPr id="8" name="Picture 2" descr="Billedresultat for gangrobot">
            <a:extLst>
              <a:ext uri="{FF2B5EF4-FFF2-40B4-BE49-F238E27FC236}">
                <a16:creationId xmlns:a16="http://schemas.microsoft.com/office/drawing/2014/main" id="{B10F07C4-1179-40CC-8F5C-C467D1008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00" y="4420876"/>
            <a:ext cx="326295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illedresultat for vippeleje">
            <a:extLst>
              <a:ext uri="{FF2B5EF4-FFF2-40B4-BE49-F238E27FC236}">
                <a16:creationId xmlns:a16="http://schemas.microsoft.com/office/drawing/2014/main" id="{E8CC63F7-3BBA-4F82-AD52-CBF11680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50" y="44208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lateret billede">
            <a:extLst>
              <a:ext uri="{FF2B5EF4-FFF2-40B4-BE49-F238E27FC236}">
                <a16:creationId xmlns:a16="http://schemas.microsoft.com/office/drawing/2014/main" id="{26FCAF2E-E0CC-4648-872F-E220390C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67" y="324644"/>
            <a:ext cx="2323896" cy="116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EE8D4-FBE2-4E9E-96B1-4A7F37D5F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93" y="12804"/>
            <a:ext cx="7092000" cy="1161947"/>
          </a:xfrm>
        </p:spPr>
        <p:txBody>
          <a:bodyPr/>
          <a:lstStyle/>
          <a:p>
            <a:r>
              <a:rPr lang="da-DK" sz="2000" dirty="0"/>
              <a:t>Evidensbasering: </a:t>
            </a:r>
            <a:r>
              <a:rPr lang="da-DK" sz="2000" dirty="0" err="1"/>
              <a:t>Dysfagi</a:t>
            </a:r>
            <a:r>
              <a:rPr lang="da-DK" sz="2000" dirty="0"/>
              <a:t> og svær hjerneskade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115588B-87AC-45AB-988E-B9334BA4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2EB48B2C-0C2A-4A1C-B415-08A71FA2930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8687573"/>
              </p:ext>
            </p:extLst>
          </p:nvPr>
        </p:nvGraphicFramePr>
        <p:xfrm>
          <a:off x="971600" y="1271648"/>
          <a:ext cx="7488188" cy="33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E17746-5DA0-4C08-A083-FFD6A8D4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826304-44F9-4621-AB9C-AAF2E2E3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  <p:pic>
        <p:nvPicPr>
          <p:cNvPr id="2052" name="Picture 4" descr="Billedresultat for daniela jakobsen fott">
            <a:extLst>
              <a:ext uri="{FF2B5EF4-FFF2-40B4-BE49-F238E27FC236}">
                <a16:creationId xmlns:a16="http://schemas.microsoft.com/office/drawing/2014/main" id="{B5464916-F2F0-4D37-A453-C21FA452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10" y="4635516"/>
            <a:ext cx="1202407" cy="15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ledresultat for derek  curtis">
            <a:extLst>
              <a:ext uri="{FF2B5EF4-FFF2-40B4-BE49-F238E27FC236}">
                <a16:creationId xmlns:a16="http://schemas.microsoft.com/office/drawing/2014/main" id="{59EF189F-D573-4BC8-9FCB-54F116BE1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2" y="4667493"/>
            <a:ext cx="1529787" cy="15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ledresultat for signe janum eskildsen">
            <a:extLst>
              <a:ext uri="{FF2B5EF4-FFF2-40B4-BE49-F238E27FC236}">
                <a16:creationId xmlns:a16="http://schemas.microsoft.com/office/drawing/2014/main" id="{3DEBF2E3-C5D2-4580-9ABF-20C0DC654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7" y="4635514"/>
            <a:ext cx="1529787" cy="15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ret billede">
            <a:extLst>
              <a:ext uri="{FF2B5EF4-FFF2-40B4-BE49-F238E27FC236}">
                <a16:creationId xmlns:a16="http://schemas.microsoft.com/office/drawing/2014/main" id="{D0430B1B-5718-4251-B2BC-2C52BBCE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54" y="4653136"/>
            <a:ext cx="1153247" cy="15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ledresultat for ingrid poulsen">
            <a:extLst>
              <a:ext uri="{FF2B5EF4-FFF2-40B4-BE49-F238E27FC236}">
                <a16:creationId xmlns:a16="http://schemas.microsoft.com/office/drawing/2014/main" id="{63A82220-B22E-4673-BDD6-C6DA1EE20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36" y="4635515"/>
            <a:ext cx="1420515" cy="15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lledresultat for fott daniela">
            <a:extLst>
              <a:ext uri="{FF2B5EF4-FFF2-40B4-BE49-F238E27FC236}">
                <a16:creationId xmlns:a16="http://schemas.microsoft.com/office/drawing/2014/main" id="{FD4948DF-D565-40FA-B041-F9C50BCB1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/>
          <a:stretch/>
        </p:blipFill>
        <p:spPr bwMode="auto">
          <a:xfrm>
            <a:off x="7434107" y="109701"/>
            <a:ext cx="1662216" cy="116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8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2CA37D8-0A49-48E0-917A-E212EBE6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592FE36-34D0-4C01-99C5-9069FFCC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1C691E-8BC2-4236-98A2-0C24C143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CF64A7-7702-47CE-87FD-309F2DA3C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085847"/>
              </p:ext>
            </p:extLst>
          </p:nvPr>
        </p:nvGraphicFramePr>
        <p:xfrm>
          <a:off x="902216" y="10506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425E016F-A204-494F-8747-C1F3F0B50F61}"/>
              </a:ext>
            </a:extLst>
          </p:cNvPr>
          <p:cNvSpPr txBox="1"/>
          <p:nvPr/>
        </p:nvSpPr>
        <p:spPr>
          <a:xfrm>
            <a:off x="2145784" y="661587"/>
            <a:ext cx="5400600" cy="696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b="1" dirty="0"/>
              <a:t>Evidensbasering: </a:t>
            </a:r>
            <a:r>
              <a:rPr lang="da-DK" sz="2000" b="1" dirty="0" err="1"/>
              <a:t>Kontraktur</a:t>
            </a:r>
            <a:r>
              <a:rPr lang="da-DK" sz="2000" b="1" dirty="0"/>
              <a:t> og </a:t>
            </a:r>
            <a:r>
              <a:rPr lang="da-DK" sz="2000" b="1" dirty="0" err="1"/>
              <a:t>Tonus</a:t>
            </a:r>
            <a:endParaRPr lang="da-DK" sz="2000" b="1" dirty="0"/>
          </a:p>
        </p:txBody>
      </p:sp>
      <p:pic>
        <p:nvPicPr>
          <p:cNvPr id="7" name="Picture 6" descr="Billedresultat for derek  curtis">
            <a:extLst>
              <a:ext uri="{FF2B5EF4-FFF2-40B4-BE49-F238E27FC236}">
                <a16:creationId xmlns:a16="http://schemas.microsoft.com/office/drawing/2014/main" id="{104A41F6-3C16-4071-9554-9F0FE0B1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76" y="5038300"/>
            <a:ext cx="1169666" cy="11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lledresultat for bo biering sørensen">
            <a:extLst>
              <a:ext uri="{FF2B5EF4-FFF2-40B4-BE49-F238E27FC236}">
                <a16:creationId xmlns:a16="http://schemas.microsoft.com/office/drawing/2014/main" id="{3B076BBD-7216-435F-8832-7243CCDC2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9"/>
          <a:stretch/>
        </p:blipFill>
        <p:spPr bwMode="auto">
          <a:xfrm>
            <a:off x="3642464" y="5028211"/>
            <a:ext cx="1283085" cy="11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ledresultat for bo biering sørensen">
            <a:extLst>
              <a:ext uri="{FF2B5EF4-FFF2-40B4-BE49-F238E27FC236}">
                <a16:creationId xmlns:a16="http://schemas.microsoft.com/office/drawing/2014/main" id="{791866F9-143F-4174-B66A-323BB6325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/>
          <a:stretch/>
        </p:blipFill>
        <p:spPr bwMode="auto">
          <a:xfrm>
            <a:off x="4937214" y="5021246"/>
            <a:ext cx="1169667" cy="11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ledresultat for Lærke Nolsöe Brunés">
            <a:extLst>
              <a:ext uri="{FF2B5EF4-FFF2-40B4-BE49-F238E27FC236}">
                <a16:creationId xmlns:a16="http://schemas.microsoft.com/office/drawing/2014/main" id="{E007519F-59BD-4E77-982D-2E4E7FA64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/>
          <a:stretch/>
        </p:blipFill>
        <p:spPr bwMode="auto">
          <a:xfrm>
            <a:off x="6149606" y="5028211"/>
            <a:ext cx="1019457" cy="11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innea Duhn Larsen">
            <a:extLst>
              <a:ext uri="{FF2B5EF4-FFF2-40B4-BE49-F238E27FC236}">
                <a16:creationId xmlns:a16="http://schemas.microsoft.com/office/drawing/2014/main" id="{2A29BC4A-2733-4E40-B03A-EAF3C09D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88" y="5020669"/>
            <a:ext cx="1225494" cy="11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lledresultat for kontraktur prophylaxe">
            <a:extLst>
              <a:ext uri="{FF2B5EF4-FFF2-40B4-BE49-F238E27FC236}">
                <a16:creationId xmlns:a16="http://schemas.microsoft.com/office/drawing/2014/main" id="{A5C14DCC-E2AD-4969-B6BB-2CD49E0F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63" y="81432"/>
            <a:ext cx="1901087" cy="126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281F80A-5798-4DE7-917E-507D28E0B58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 t="4236" r="1582" b="27647"/>
          <a:stretch/>
        </p:blipFill>
        <p:spPr>
          <a:xfrm>
            <a:off x="2611342" y="5020669"/>
            <a:ext cx="1019457" cy="11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643AA-55D9-4031-AD05-8894537D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474492"/>
            <a:ext cx="7092000" cy="1161947"/>
          </a:xfrm>
        </p:spPr>
        <p:txBody>
          <a:bodyPr/>
          <a:lstStyle/>
          <a:p>
            <a:r>
              <a:rPr lang="da-DK" sz="2000" dirty="0"/>
              <a:t>Evidensbasering: Smertevurdering - BINAM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E1DE1C4-733D-4AC1-AD87-C76E29B6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33431AB9-8EFD-4FAB-A72D-26BA75DB387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27952803"/>
              </p:ext>
            </p:extLst>
          </p:nvPr>
        </p:nvGraphicFramePr>
        <p:xfrm>
          <a:off x="911860" y="1806873"/>
          <a:ext cx="7091363" cy="316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2CD3E26-E3A6-476E-A1C6-9F8AAD7B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35DB38E-6352-466F-B9A6-826AC7B0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  <p:pic>
        <p:nvPicPr>
          <p:cNvPr id="2056" name="Picture 8" descr="Billedresultat for lena aadal">
            <a:extLst>
              <a:ext uri="{FF2B5EF4-FFF2-40B4-BE49-F238E27FC236}">
                <a16:creationId xmlns:a16="http://schemas.microsoft.com/office/drawing/2014/main" id="{649846C3-647D-4369-8E79-1B867EB5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94" y="4872786"/>
            <a:ext cx="985700" cy="12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illedresultat for ingrid poulsen">
            <a:extLst>
              <a:ext uri="{FF2B5EF4-FFF2-40B4-BE49-F238E27FC236}">
                <a16:creationId xmlns:a16="http://schemas.microsoft.com/office/drawing/2014/main" id="{AA356E12-6561-4CBD-81C3-2317A309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5" y="4898208"/>
            <a:ext cx="1200155" cy="1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illedresultat for smertemåling">
            <a:extLst>
              <a:ext uri="{FF2B5EF4-FFF2-40B4-BE49-F238E27FC236}">
                <a16:creationId xmlns:a16="http://schemas.microsoft.com/office/drawing/2014/main" id="{C218C2F1-7AF9-486B-80E1-A570EA45F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8876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illedresultat for rikke guldager phd">
            <a:extLst>
              <a:ext uri="{FF2B5EF4-FFF2-40B4-BE49-F238E27FC236}">
                <a16:creationId xmlns:a16="http://schemas.microsoft.com/office/drawing/2014/main" id="{42579DCD-226C-4F65-BF2C-6A03AE0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73" y="4897530"/>
            <a:ext cx="1267730" cy="12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illedresultat for john whyte">
            <a:extLst>
              <a:ext uri="{FF2B5EF4-FFF2-40B4-BE49-F238E27FC236}">
                <a16:creationId xmlns:a16="http://schemas.microsoft.com/office/drawing/2014/main" id="{521E4C47-29FF-4C9C-BBEC-760F4087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47" y="4936261"/>
            <a:ext cx="945243" cy="12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illedresultat for ni pengsheng">
            <a:extLst>
              <a:ext uri="{FF2B5EF4-FFF2-40B4-BE49-F238E27FC236}">
                <a16:creationId xmlns:a16="http://schemas.microsoft.com/office/drawing/2014/main" id="{4B849C53-C5F5-43F2-B766-BC92749D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17" y="4841843"/>
            <a:ext cx="1324666" cy="13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0EDDE45C-C74D-48D8-9575-203F06E1B5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27" y="4897530"/>
            <a:ext cx="956026" cy="122972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88E0233-AD2F-4EB1-B65E-C05F58E0E6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53" y="4897530"/>
            <a:ext cx="903332" cy="11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7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DA73E-2FE4-43EB-A9E3-6CCE91C0A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74" y="575334"/>
            <a:ext cx="7776864" cy="1161947"/>
          </a:xfrm>
        </p:spPr>
        <p:txBody>
          <a:bodyPr/>
          <a:lstStyle/>
          <a:p>
            <a:r>
              <a:rPr lang="da-DK" sz="2000" dirty="0"/>
              <a:t>Evidensbasering: </a:t>
            </a:r>
            <a:r>
              <a:rPr lang="da-DK" sz="2000" dirty="0" err="1"/>
              <a:t>re-etablering</a:t>
            </a:r>
            <a:r>
              <a:rPr lang="da-DK" sz="2000" dirty="0"/>
              <a:t> af bevidsthed efter TBI 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5B19BFF-981C-4352-B0EF-78594D80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FA7F952C-DA56-483E-A60B-DC94D34046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73949205"/>
              </p:ext>
            </p:extLst>
          </p:nvPr>
        </p:nvGraphicFramePr>
        <p:xfrm>
          <a:off x="800874" y="1906997"/>
          <a:ext cx="7091363" cy="316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E1EA70-76AC-4D03-BE50-4E71FAC3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672CBDD-9909-4E4D-93A8-7AE79A34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Forskning </a:t>
            </a:r>
            <a:r>
              <a:rPr lang="da-DK" dirty="0" err="1"/>
              <a:t>neurorehabilitering</a:t>
            </a:r>
            <a:r>
              <a:rPr lang="da-DK" dirty="0"/>
              <a:t> </a:t>
            </a:r>
          </a:p>
        </p:txBody>
      </p:sp>
      <p:pic>
        <p:nvPicPr>
          <p:cNvPr id="11266" name="Picture 2" descr="Billedresultat for T-vns">
            <a:extLst>
              <a:ext uri="{FF2B5EF4-FFF2-40B4-BE49-F238E27FC236}">
                <a16:creationId xmlns:a16="http://schemas.microsoft.com/office/drawing/2014/main" id="{94AEC9E5-1433-4015-9959-E622B0A9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36" y="21126"/>
            <a:ext cx="1474728" cy="13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illedresultat for hartwig siebner hvidovre hospital">
            <a:extLst>
              <a:ext uri="{FF2B5EF4-FFF2-40B4-BE49-F238E27FC236}">
                <a16:creationId xmlns:a16="http://schemas.microsoft.com/office/drawing/2014/main" id="{AC8E2A3D-113B-418B-BF5D-443D1F68E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0"/>
          <a:stretch/>
        </p:blipFill>
        <p:spPr bwMode="auto">
          <a:xfrm>
            <a:off x="1160228" y="5160426"/>
            <a:ext cx="828704" cy="10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illedresultat for anne sabers rigshospitalet">
            <a:extLst>
              <a:ext uri="{FF2B5EF4-FFF2-40B4-BE49-F238E27FC236}">
                <a16:creationId xmlns:a16="http://schemas.microsoft.com/office/drawing/2014/main" id="{A931E6BE-E696-4244-A3B9-AB549DB4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12" y="5128016"/>
            <a:ext cx="824053" cy="10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Billedresultat for kasper winther andersen">
            <a:extLst>
              <a:ext uri="{FF2B5EF4-FFF2-40B4-BE49-F238E27FC236}">
                <a16:creationId xmlns:a16="http://schemas.microsoft.com/office/drawing/2014/main" id="{2323D3FA-1630-407B-AFD2-8D19F5934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5" b="13091"/>
          <a:stretch/>
        </p:blipFill>
        <p:spPr bwMode="auto">
          <a:xfrm>
            <a:off x="2758658" y="5128016"/>
            <a:ext cx="853772" cy="10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Billedresultat for MR scanning TBI">
            <a:extLst>
              <a:ext uri="{FF2B5EF4-FFF2-40B4-BE49-F238E27FC236}">
                <a16:creationId xmlns:a16="http://schemas.microsoft.com/office/drawing/2014/main" id="{DD5CA52A-68F5-46EA-8C97-B3F3492A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00" y="65278"/>
            <a:ext cx="1281369" cy="12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EE65777-B00A-4E69-8519-6C179BA2BC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22" y="5132657"/>
            <a:ext cx="787532" cy="101299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0AB04A4C-CDD1-4BFA-83C3-C1AF8E2A3BE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59" y="5131177"/>
            <a:ext cx="810342" cy="1042334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84E7A404-4A82-4978-BF3D-D4B0D21F26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10" y="5131846"/>
            <a:ext cx="810341" cy="1042334"/>
          </a:xfrm>
          <a:prstGeom prst="rect">
            <a:avLst/>
          </a:prstGeom>
        </p:spPr>
      </p:pic>
      <p:pic>
        <p:nvPicPr>
          <p:cNvPr id="21" name="Picture 12" descr="Billedresultat for ingrid poulsen">
            <a:extLst>
              <a:ext uri="{FF2B5EF4-FFF2-40B4-BE49-F238E27FC236}">
                <a16:creationId xmlns:a16="http://schemas.microsoft.com/office/drawing/2014/main" id="{14E36DC7-D160-4286-A1AD-3643D4983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7" t="6973" r="5947" b="-156"/>
          <a:stretch/>
        </p:blipFill>
        <p:spPr bwMode="auto">
          <a:xfrm>
            <a:off x="3852000" y="5128017"/>
            <a:ext cx="1008031" cy="10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Image may contain: one or more people and closeup">
            <a:extLst>
              <a:ext uri="{FF2B5EF4-FFF2-40B4-BE49-F238E27FC236}">
                <a16:creationId xmlns:a16="http://schemas.microsoft.com/office/drawing/2014/main" id="{44175B8E-AC5C-480B-B10E-1F2C338CE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5567" r="22519" b="39987"/>
          <a:stretch/>
        </p:blipFill>
        <p:spPr bwMode="auto">
          <a:xfrm>
            <a:off x="1989098" y="5135062"/>
            <a:ext cx="768530" cy="10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61980304-B27C-4839-B7B3-9495BC0C574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t="12725" r="27600" b="54201"/>
          <a:stretch/>
        </p:blipFill>
        <p:spPr>
          <a:xfrm>
            <a:off x="6583325" y="5128016"/>
            <a:ext cx="779032" cy="10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3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8BFE8-3092-42EA-AEC1-9C09559A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Evidensbasering: sygeplejesensitive indikatorer og kvalitetsforbedring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843636F-98E0-45E1-B95C-6A1741F7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ECBA9EE1-6059-4F2F-A845-2825A3EA80C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1329249"/>
              </p:ext>
            </p:extLst>
          </p:nvPr>
        </p:nvGraphicFramePr>
        <p:xfrm>
          <a:off x="1368425" y="2327275"/>
          <a:ext cx="7091363" cy="316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6AAC495-707B-44A2-A053-03E0EBEA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Ingrid Poulsen 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E845DE7-891E-4D1A-8C5E-E80BC29D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Forskning neurorehabilitering </a:t>
            </a:r>
            <a:endParaRPr lang="da-DK" dirty="0"/>
          </a:p>
        </p:txBody>
      </p:sp>
      <p:pic>
        <p:nvPicPr>
          <p:cNvPr id="10242" name="Picture 2" descr="Billedresultat for lene odgaard">
            <a:extLst>
              <a:ext uri="{FF2B5EF4-FFF2-40B4-BE49-F238E27FC236}">
                <a16:creationId xmlns:a16="http://schemas.microsoft.com/office/drawing/2014/main" id="{678E07A5-9DA7-44B3-82CB-68B52EAB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19" y="4919274"/>
            <a:ext cx="9429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illedresultat for sygepleje sensitive indikatorer">
            <a:extLst>
              <a:ext uri="{FF2B5EF4-FFF2-40B4-BE49-F238E27FC236}">
                <a16:creationId xmlns:a16="http://schemas.microsoft.com/office/drawing/2014/main" id="{633814F5-2FC3-436C-8F76-EE2A0A080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0812"/>
            <a:ext cx="1660401" cy="215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illedresultat for lena aadal">
            <a:extLst>
              <a:ext uri="{FF2B5EF4-FFF2-40B4-BE49-F238E27FC236}">
                <a16:creationId xmlns:a16="http://schemas.microsoft.com/office/drawing/2014/main" id="{D7F8C33F-B8BE-4D84-BC81-758B64D2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07" y="4897263"/>
            <a:ext cx="985700" cy="12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illedresultat for ingrid poulsen">
            <a:extLst>
              <a:ext uri="{FF2B5EF4-FFF2-40B4-BE49-F238E27FC236}">
                <a16:creationId xmlns:a16="http://schemas.microsoft.com/office/drawing/2014/main" id="{628BFFC2-ACD5-416C-B671-6CF6797A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83" y="4889627"/>
            <a:ext cx="1200155" cy="1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21D68018-5821-4F3F-ADE3-177E98D897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70" y="4889627"/>
            <a:ext cx="985700" cy="1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0574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H Hospital PowerPoint Skabelon_DKfinal">
  <a:themeElements>
    <a:clrScheme name="Region Hovedstaden Blå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719</Words>
  <Application>Microsoft Office PowerPoint</Application>
  <PresentationFormat>Skærmshow (4:3)</PresentationFormat>
  <Paragraphs>115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6" baseType="lpstr">
      <vt:lpstr>Arial</vt:lpstr>
      <vt:lpstr>Symbol</vt:lpstr>
      <vt:lpstr>REGION H Hospital PowerPoint Skabelon_DKfinal</vt:lpstr>
      <vt:lpstr>Forskning i Klinik for Højt Specialiseret Neurorehabilitering Traumatisk Hjerneskade Rigshospitalet  Ingrid Poulsen, forskningsleder   </vt:lpstr>
      <vt:lpstr>RUBRIC: Research Unit on Brain injury Copenhagen  </vt:lpstr>
      <vt:lpstr>PowerPoint-præsentation</vt:lpstr>
      <vt:lpstr>Patofysiologiske forandringer</vt:lpstr>
      <vt:lpstr>Evidensbasering: Dysfagi og svær hjerneskade</vt:lpstr>
      <vt:lpstr>PowerPoint-præsentation</vt:lpstr>
      <vt:lpstr>Evidensbasering: Smertevurdering - BINAM</vt:lpstr>
      <vt:lpstr>Evidensbasering: re-etablering af bevidsthed efter TBI  </vt:lpstr>
      <vt:lpstr>Evidensbasering: sygeplejesensitive indikatorer og kvalitetsforbedring </vt:lpstr>
      <vt:lpstr>FITS Familie Intervention efter Traumatisk Skade  </vt:lpstr>
      <vt:lpstr>FABI Fatigue after Acquired Brain Injury - advancing neurorehabilitation of fatigue after ABI  Frederik L. Dornonville de la Cour, Trine Schow, Tonny Elmose &amp; Anne Norup  </vt:lpstr>
      <vt:lpstr>Patienter og pårørendes oplevelse af hjerneskade og rehabilitering  </vt:lpstr>
      <vt:lpstr>           Nyt Neurorehabiliteringshus Rigshospitalet:                                                  Femtid: Nyt Neuro-rehabiliteringshus Rigshospitalet   Hjerneskade + Neurologi + Rygmarvsskade =  Styrket forskningssamarbejde  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2019-10-30T20:00:02Z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ustomerId">
    <vt:lpwstr>regionh</vt:lpwstr>
  </property>
  <property fmtid="{D5CDD505-2E9C-101B-9397-08002B2CF9AE}" pid="4" name="TemplateId">
    <vt:lpwstr>636143825311446254</vt:lpwstr>
  </property>
  <property fmtid="{D5CDD505-2E9C-101B-9397-08002B2CF9AE}" pid="5" name="UserProfileId">
    <vt:lpwstr>636640467874253926</vt:lpwstr>
  </property>
</Properties>
</file>