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89" r:id="rId1"/>
  </p:sldMasterIdLst>
  <p:notesMasterIdLst>
    <p:notesMasterId r:id="rId13"/>
  </p:notesMasterIdLst>
  <p:sldIdLst>
    <p:sldId id="256" r:id="rId2"/>
    <p:sldId id="259" r:id="rId3"/>
    <p:sldId id="260" r:id="rId4"/>
    <p:sldId id="264" r:id="rId5"/>
    <p:sldId id="261" r:id="rId6"/>
    <p:sldId id="265" r:id="rId7"/>
    <p:sldId id="262" r:id="rId8"/>
    <p:sldId id="266" r:id="rId9"/>
    <p:sldId id="267" r:id="rId10"/>
    <p:sldId id="269" r:id="rId11"/>
    <p:sldId id="263" r:id="rId12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17" autoAdjust="0"/>
    <p:restoredTop sz="94533" autoAdjust="0"/>
  </p:normalViewPr>
  <p:slideViewPr>
    <p:cSldViewPr snapToGrid="0">
      <p:cViewPr varScale="1">
        <p:scale>
          <a:sx n="138" d="100"/>
          <a:sy n="138" d="100"/>
        </p:scale>
        <p:origin x="102" y="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719" y="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A5AFB-C488-40D3-9B1D-D895AE539154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1DA31-6B5E-4728-9A53-E57FC8F8305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1DA31-6B5E-4728-9A53-E57FC8F8305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83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1DA31-6B5E-4728-9A53-E57FC8F8305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44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1DA31-6B5E-4728-9A53-E57FC8F8305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18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1DA31-6B5E-4728-9A53-E57FC8F8305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24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1DA31-6B5E-4728-9A53-E57FC8F8305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91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1DA31-6B5E-4728-9A53-E57FC8F8305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04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1DA31-6B5E-4728-9A53-E57FC8F8305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84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1DA31-6B5E-4728-9A53-E57FC8F8305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84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1DA31-6B5E-4728-9A53-E57FC8F8305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11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1DA31-6B5E-4728-9A53-E57FC8F8305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50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13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6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  <p:sldLayoutId id="2147484003" r:id="rId14"/>
    <p:sldLayoutId id="2147484004" r:id="rId15"/>
    <p:sldLayoutId id="2147484005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.org/id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hyperlink" Target="mailto:wb@na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868" y="772599"/>
            <a:ext cx="5445337" cy="2673128"/>
          </a:xfrm>
        </p:spPr>
        <p:txBody>
          <a:bodyPr>
            <a:noAutofit/>
          </a:bodyPr>
          <a:lstStyle/>
          <a:p>
            <a:r>
              <a:rPr lang="da-DK" sz="6000" dirty="0" smtClean="0"/>
              <a:t>Tiltrække</a:t>
            </a:r>
            <a:br>
              <a:rPr lang="da-DK" sz="6000" dirty="0" smtClean="0"/>
            </a:br>
            <a:r>
              <a:rPr lang="da-DK" sz="6000" dirty="0" smtClean="0"/>
              <a:t>medlemmer </a:t>
            </a:r>
            <a:br>
              <a:rPr lang="da-DK" sz="6000" dirty="0" smtClean="0"/>
            </a:br>
            <a:r>
              <a:rPr lang="da-DK" sz="6000" dirty="0" smtClean="0"/>
              <a:t>til service </a:t>
            </a:r>
            <a:endParaRPr lang="da-DK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478" y="78640"/>
            <a:ext cx="1182842" cy="11828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1" y="3320634"/>
            <a:ext cx="2423680" cy="170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8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200" dirty="0" smtClean="0"/>
              <a:t>Plenum diskussion</a:t>
            </a:r>
            <a:endParaRPr lang="da-DK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378618"/>
            <a:ext cx="5817229" cy="3382308"/>
          </a:xfrm>
        </p:spPr>
        <p:txBody>
          <a:bodyPr>
            <a:noAutofit/>
          </a:bodyPr>
          <a:lstStyle/>
          <a:p>
            <a:r>
              <a:rPr lang="da-DK" sz="3000" dirty="0" smtClean="0"/>
              <a:t>Hvilke ændringer kan vi gøre i vores attitude og praksis for at tiltrække de grupper vi savner, så som helt unge, til service?</a:t>
            </a:r>
            <a:endParaRPr lang="da-DK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478" y="78640"/>
            <a:ext cx="1182842" cy="118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36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50" dirty="0" smtClean="0"/>
              <a:t>Næste trin</a:t>
            </a:r>
            <a:endParaRPr lang="da-DK" sz="405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16527" y="1261482"/>
            <a:ext cx="6359347" cy="3171935"/>
          </a:xfrm>
        </p:spPr>
        <p:txBody>
          <a:bodyPr/>
          <a:lstStyle/>
          <a:p>
            <a:pPr marL="0" indent="0">
              <a:lnSpc>
                <a:spcPts val="2800"/>
              </a:lnSpc>
              <a:spcBef>
                <a:spcPts val="2200"/>
              </a:spcBef>
              <a:buNone/>
            </a:pPr>
            <a:r>
              <a:rPr lang="da-DK" sz="2700" dirty="0" smtClean="0"/>
              <a:t>Tak for din deltagelse.</a:t>
            </a:r>
          </a:p>
          <a:p>
            <a:pPr marL="0" indent="0">
              <a:lnSpc>
                <a:spcPts val="2800"/>
              </a:lnSpc>
              <a:spcBef>
                <a:spcPts val="2200"/>
              </a:spcBef>
              <a:buNone/>
            </a:pPr>
            <a:r>
              <a:rPr lang="da-DK" sz="2700" dirty="0" smtClean="0"/>
              <a:t>Du kan finde andre IDT (udvalgte diskussions emner) workshops her </a:t>
            </a:r>
            <a:r>
              <a:rPr lang="da-DK" sz="2700" dirty="0" smtClean="0">
                <a:hlinkClick r:id="rId3"/>
              </a:rPr>
              <a:t>www.na.org/idt</a:t>
            </a:r>
            <a:r>
              <a:rPr lang="da-DK" sz="2700" dirty="0" smtClean="0"/>
              <a:t>.</a:t>
            </a:r>
          </a:p>
          <a:p>
            <a:pPr marL="0" indent="0">
              <a:lnSpc>
                <a:spcPts val="2800"/>
              </a:lnSpc>
              <a:spcBef>
                <a:spcPts val="2200"/>
              </a:spcBef>
              <a:buNone/>
            </a:pPr>
            <a:r>
              <a:rPr lang="da-DK" sz="2700" dirty="0" smtClean="0"/>
              <a:t>Send dine ideer til </a:t>
            </a:r>
            <a:r>
              <a:rPr lang="da-DK" sz="2700" dirty="0" smtClean="0">
                <a:hlinkClick r:id="rId4"/>
              </a:rPr>
              <a:t>wb@na.org</a:t>
            </a:r>
            <a:r>
              <a:rPr lang="da-DK" sz="2700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9478" y="78640"/>
            <a:ext cx="1182842" cy="11828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945" y="3124200"/>
            <a:ext cx="4025571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8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38" y="12749"/>
            <a:ext cx="5841711" cy="51282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9478" y="78640"/>
            <a:ext cx="1182842" cy="118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3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964" y="808464"/>
            <a:ext cx="5860471" cy="2854712"/>
          </a:xfrm>
        </p:spPr>
        <p:txBody>
          <a:bodyPr>
            <a:noAutofit/>
          </a:bodyPr>
          <a:lstStyle/>
          <a:p>
            <a:r>
              <a:rPr lang="da-DK" sz="4200" b="1" dirty="0" smtClean="0"/>
              <a:t>Hvor ville du være</a:t>
            </a:r>
            <a:br>
              <a:rPr lang="da-DK" sz="4200" b="1" dirty="0" smtClean="0"/>
            </a:br>
            <a:r>
              <a:rPr lang="da-DK" sz="4200" b="1" dirty="0" smtClean="0"/>
              <a:t>hvis du aldrig havde fået muligheden</a:t>
            </a:r>
            <a:br>
              <a:rPr lang="da-DK" sz="4200" b="1" dirty="0" smtClean="0"/>
            </a:br>
            <a:r>
              <a:rPr lang="da-DK" sz="4200" b="1" dirty="0" smtClean="0"/>
              <a:t>for at høre</a:t>
            </a:r>
            <a:br>
              <a:rPr lang="da-DK" sz="4200" b="1" dirty="0" smtClean="0"/>
            </a:br>
            <a:r>
              <a:rPr lang="da-DK" sz="4200" b="1" dirty="0" smtClean="0"/>
              <a:t>NA-budskabet? </a:t>
            </a:r>
            <a:endParaRPr lang="da-DK" sz="4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478" y="78640"/>
            <a:ext cx="1182842" cy="118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1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478" y="78640"/>
            <a:ext cx="1182842" cy="1182842"/>
          </a:xfrm>
          <a:prstGeom prst="rect">
            <a:avLst/>
          </a:prstGeom>
        </p:spPr>
      </p:pic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415501"/>
              </p:ext>
            </p:extLst>
          </p:nvPr>
        </p:nvGraphicFramePr>
        <p:xfrm>
          <a:off x="1579417" y="0"/>
          <a:ext cx="4731327" cy="5143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5" imgW="7177161" imgH="8452061" progId="Word.Document.12">
                  <p:embed/>
                </p:oleObj>
              </mc:Choice>
              <mc:Fallback>
                <p:oleObj name="Document" r:id="rId5" imgW="7177161" imgH="84520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79417" y="0"/>
                        <a:ext cx="4731327" cy="5143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259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200" dirty="0" smtClean="0"/>
              <a:t>Koncept Et</a:t>
            </a:r>
            <a:endParaRPr lang="da-DK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378618"/>
            <a:ext cx="5817229" cy="3382308"/>
          </a:xfrm>
        </p:spPr>
        <p:txBody>
          <a:bodyPr>
            <a:noAutofit/>
          </a:bodyPr>
          <a:lstStyle/>
          <a:p>
            <a:r>
              <a:rPr lang="da-DK" sz="2800" b="1" dirty="0"/>
              <a:t>For at opfylde vores fællesskabs hovedformål, har NA-grupperne sluttet sig sammen om at skabe en struktur, som udvikler, koordinerer og vedligeholder service på vegne af NA som helhed.</a:t>
            </a:r>
            <a:endParaRPr lang="da-DK" sz="2800" dirty="0"/>
          </a:p>
          <a:p>
            <a:pPr marL="0" indent="0">
              <a:buNone/>
            </a:pP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478" y="78640"/>
            <a:ext cx="1182842" cy="118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5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200" dirty="0" smtClean="0"/>
              <a:t>Basis Tekst citat</a:t>
            </a:r>
            <a:endParaRPr lang="da-DK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378618"/>
            <a:ext cx="5817229" cy="3382308"/>
          </a:xfrm>
        </p:spPr>
        <p:txBody>
          <a:bodyPr>
            <a:noAutofit/>
          </a:bodyPr>
          <a:lstStyle/>
          <a:p>
            <a:r>
              <a:rPr lang="da-DK" sz="3000" dirty="0" smtClean="0"/>
              <a:t>Alt det, som sker i NA-service, skal være motiveret af ønsket om mere succesfuldt at bringe budskabet om bedring til den addict, der stadig lider.</a:t>
            </a:r>
            <a:endParaRPr lang="da-DK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478" y="78640"/>
            <a:ext cx="1182842" cy="118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1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478" y="78640"/>
            <a:ext cx="1182842" cy="11828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85"/>
            <a:ext cx="7012052" cy="514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3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478" y="78640"/>
            <a:ext cx="1182842" cy="11828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83" y="0"/>
            <a:ext cx="6467508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1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200" dirty="0" smtClean="0"/>
              <a:t>Smågruppe diskussion</a:t>
            </a:r>
            <a:endParaRPr lang="da-DK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57" y="1261482"/>
            <a:ext cx="6863857" cy="3960422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da-DK" sz="2500" dirty="0" smtClean="0"/>
              <a:t>Hvordan ville NA se ud uden service? Hvorfor er service så betydningsfuld en del af NA-programmet? 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sz="2500" dirty="0" smtClean="0"/>
              <a:t>Hvad er fordelen ved at lave service, og hvordan understøtter det vores personlige bedring?  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sz="2500" dirty="0" smtClean="0"/>
              <a:t>Hvordan kan jeg hjælpe til at tiltrække medlemmer og hjælpe dem til at få de samme positive erfaring jeg har haft?</a:t>
            </a:r>
            <a:endParaRPr lang="da-DK" sz="2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478" y="78640"/>
            <a:ext cx="1182842" cy="118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9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217</TotalTime>
  <Words>194</Words>
  <Application>Microsoft Office PowerPoint</Application>
  <PresentationFormat>Skærmshow (16:9)</PresentationFormat>
  <Paragraphs>26</Paragraphs>
  <Slides>11</Slides>
  <Notes>10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7" baseType="lpstr">
      <vt:lpstr>Arial</vt:lpstr>
      <vt:lpstr>Calibri</vt:lpstr>
      <vt:lpstr>Trebuchet MS</vt:lpstr>
      <vt:lpstr>Wingdings 3</vt:lpstr>
      <vt:lpstr>Facet</vt:lpstr>
      <vt:lpstr>Document</vt:lpstr>
      <vt:lpstr>Tiltrække medlemmer  til service </vt:lpstr>
      <vt:lpstr>PowerPoint-præsentation</vt:lpstr>
      <vt:lpstr>Hvor ville du være hvis du aldrig havde fået muligheden for at høre NA-budskabet? </vt:lpstr>
      <vt:lpstr>PowerPoint-præsentation</vt:lpstr>
      <vt:lpstr>Koncept Et</vt:lpstr>
      <vt:lpstr>Basis Tekst citat</vt:lpstr>
      <vt:lpstr>PowerPoint-præsentation</vt:lpstr>
      <vt:lpstr>PowerPoint-præsentation</vt:lpstr>
      <vt:lpstr>Smågruppe diskussion</vt:lpstr>
      <vt:lpstr>Plenum diskussion</vt:lpstr>
      <vt:lpstr>Næste trin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Carrying the NA Message and Making NA Attractive</dc:title>
  <dc:creator>Travis Koplow</dc:creator>
  <cp:lastModifiedBy>Oversættelsesudvalget NA Danmark</cp:lastModifiedBy>
  <cp:revision>28</cp:revision>
  <dcterms:created xsi:type="dcterms:W3CDTF">2018-07-17T18:52:18Z</dcterms:created>
  <dcterms:modified xsi:type="dcterms:W3CDTF">2019-10-01T22:20:01Z</dcterms:modified>
</cp:coreProperties>
</file>