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7" r:id="rId9"/>
    <p:sldId id="268" r:id="rId10"/>
    <p:sldId id="270" r:id="rId11"/>
    <p:sldId id="269" r:id="rId12"/>
    <p:sldId id="271" r:id="rId13"/>
    <p:sldId id="272" r:id="rId14"/>
    <p:sldId id="265" r:id="rId15"/>
    <p:sldId id="266" r:id="rId1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0066"/>
    <a:srgbClr val="9900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3A5503-255E-4604-8032-0ADA050D1B8A}" v="25" dt="2019-08-24T15:14:19.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a Bach" userId="e5e19afcb8fad4c1" providerId="LiveId" clId="{B0B549AA-FE87-4A34-A794-C9E08E839A54}"/>
  </pc:docChgLst>
  <pc:docChgLst>
    <pc:chgData name="Mia Bach" userId="e5e19afcb8fad4c1" providerId="LiveId" clId="{B4F9E562-2267-43A3-BD49-20A95111D213}"/>
    <pc:docChg chg="undo custSel modSld">
      <pc:chgData name="Mia Bach" userId="e5e19afcb8fad4c1" providerId="LiveId" clId="{B4F9E562-2267-43A3-BD49-20A95111D213}" dt="2019-07-18T18:36:34.201" v="232" actId="1076"/>
      <pc:docMkLst>
        <pc:docMk/>
      </pc:docMkLst>
      <pc:sldChg chg="modSp">
        <pc:chgData name="Mia Bach" userId="e5e19afcb8fad4c1" providerId="LiveId" clId="{B4F9E562-2267-43A3-BD49-20A95111D213}" dt="2019-07-06T16:10:17.367" v="145" actId="20577"/>
        <pc:sldMkLst>
          <pc:docMk/>
          <pc:sldMk cId="693207212" sldId="263"/>
        </pc:sldMkLst>
        <pc:spChg chg="mod">
          <ac:chgData name="Mia Bach" userId="e5e19afcb8fad4c1" providerId="LiveId" clId="{B4F9E562-2267-43A3-BD49-20A95111D213}" dt="2019-07-06T16:10:17.367" v="145" actId="20577"/>
          <ac:spMkLst>
            <pc:docMk/>
            <pc:sldMk cId="693207212" sldId="263"/>
            <ac:spMk id="3" creationId="{E944ACF2-9A78-4DBD-B3A3-D3ABC2B5F212}"/>
          </ac:spMkLst>
        </pc:spChg>
      </pc:sldChg>
      <pc:sldChg chg="modSp">
        <pc:chgData name="Mia Bach" userId="e5e19afcb8fad4c1" providerId="LiveId" clId="{B4F9E562-2267-43A3-BD49-20A95111D213}" dt="2019-07-18T18:36:34.201" v="232" actId="1076"/>
        <pc:sldMkLst>
          <pc:docMk/>
          <pc:sldMk cId="2203849155" sldId="267"/>
        </pc:sldMkLst>
        <pc:spChg chg="mod">
          <ac:chgData name="Mia Bach" userId="e5e19afcb8fad4c1" providerId="LiveId" clId="{B4F9E562-2267-43A3-BD49-20A95111D213}" dt="2019-07-18T18:29:22.359" v="220" actId="20577"/>
          <ac:spMkLst>
            <pc:docMk/>
            <pc:sldMk cId="2203849155" sldId="267"/>
            <ac:spMk id="14" creationId="{7B5F8C3C-58AA-40CE-8F11-6223DAC83E8E}"/>
          </ac:spMkLst>
        </pc:spChg>
        <pc:spChg chg="mod">
          <ac:chgData name="Mia Bach" userId="e5e19afcb8fad4c1" providerId="LiveId" clId="{B4F9E562-2267-43A3-BD49-20A95111D213}" dt="2019-07-18T18:36:34.201" v="232" actId="1076"/>
          <ac:spMkLst>
            <pc:docMk/>
            <pc:sldMk cId="2203849155" sldId="267"/>
            <ac:spMk id="15" creationId="{1605ED51-5E0D-42BC-A16A-220427DD0DD1}"/>
          </ac:spMkLst>
        </pc:spChg>
        <pc:picChg chg="mod">
          <ac:chgData name="Mia Bach" userId="e5e19afcb8fad4c1" providerId="LiveId" clId="{B4F9E562-2267-43A3-BD49-20A95111D213}" dt="2019-07-18T18:36:03.618" v="230" actId="1076"/>
          <ac:picMkLst>
            <pc:docMk/>
            <pc:sldMk cId="2203849155" sldId="267"/>
            <ac:picMk id="8" creationId="{19849B96-C065-49AB-907B-153071A811C6}"/>
          </ac:picMkLst>
        </pc:picChg>
      </pc:sldChg>
      <pc:sldChg chg="modSp">
        <pc:chgData name="Mia Bach" userId="e5e19afcb8fad4c1" providerId="LiveId" clId="{B4F9E562-2267-43A3-BD49-20A95111D213}" dt="2019-07-06T15:58:52.032" v="67" actId="14100"/>
        <pc:sldMkLst>
          <pc:docMk/>
          <pc:sldMk cId="2659377501" sldId="268"/>
        </pc:sldMkLst>
        <pc:spChg chg="mod">
          <ac:chgData name="Mia Bach" userId="e5e19afcb8fad4c1" providerId="LiveId" clId="{B4F9E562-2267-43A3-BD49-20A95111D213}" dt="2019-07-06T15:58:52.032" v="67" actId="14100"/>
          <ac:spMkLst>
            <pc:docMk/>
            <pc:sldMk cId="2659377501" sldId="268"/>
            <ac:spMk id="7" creationId="{78A8745B-8A0B-45A5-AF59-0A777F447DED}"/>
          </ac:spMkLst>
        </pc:spChg>
      </pc:sldChg>
      <pc:sldChg chg="addSp delSp modSp">
        <pc:chgData name="Mia Bach" userId="e5e19afcb8fad4c1" providerId="LiveId" clId="{B4F9E562-2267-43A3-BD49-20A95111D213}" dt="2019-07-06T16:00:43.017" v="82" actId="208"/>
        <pc:sldMkLst>
          <pc:docMk/>
          <pc:sldMk cId="4089018597" sldId="269"/>
        </pc:sldMkLst>
        <pc:spChg chg="mod">
          <ac:chgData name="Mia Bach" userId="e5e19afcb8fad4c1" providerId="LiveId" clId="{B4F9E562-2267-43A3-BD49-20A95111D213}" dt="2019-07-06T15:55:27.002" v="23" actId="1076"/>
          <ac:spMkLst>
            <pc:docMk/>
            <pc:sldMk cId="4089018597" sldId="269"/>
            <ac:spMk id="2" creationId="{B7E461AC-84CD-4587-9DB2-28C9C7842543}"/>
          </ac:spMkLst>
        </pc:spChg>
        <pc:spChg chg="mod">
          <ac:chgData name="Mia Bach" userId="e5e19afcb8fad4c1" providerId="LiveId" clId="{B4F9E562-2267-43A3-BD49-20A95111D213}" dt="2019-07-06T15:58:05.185" v="61" actId="14100"/>
          <ac:spMkLst>
            <pc:docMk/>
            <pc:sldMk cId="4089018597" sldId="269"/>
            <ac:spMk id="16" creationId="{15A1A0D8-8914-4478-B4F7-827ADEB2BBEC}"/>
          </ac:spMkLst>
        </pc:spChg>
        <pc:spChg chg="mod">
          <ac:chgData name="Mia Bach" userId="e5e19afcb8fad4c1" providerId="LiveId" clId="{B4F9E562-2267-43A3-BD49-20A95111D213}" dt="2019-07-06T15:57:15.679" v="54" actId="1076"/>
          <ac:spMkLst>
            <pc:docMk/>
            <pc:sldMk cId="4089018597" sldId="269"/>
            <ac:spMk id="29" creationId="{9C2A229D-B626-43B3-BED1-C25B71645F61}"/>
          </ac:spMkLst>
        </pc:spChg>
        <pc:spChg chg="mod">
          <ac:chgData name="Mia Bach" userId="e5e19afcb8fad4c1" providerId="LiveId" clId="{B4F9E562-2267-43A3-BD49-20A95111D213}" dt="2019-07-06T15:57:12.332" v="53" actId="1076"/>
          <ac:spMkLst>
            <pc:docMk/>
            <pc:sldMk cId="4089018597" sldId="269"/>
            <ac:spMk id="30" creationId="{02B90834-6610-429C-A03E-B5DAEBC0D6D6}"/>
          </ac:spMkLst>
        </pc:spChg>
        <pc:spChg chg="mod">
          <ac:chgData name="Mia Bach" userId="e5e19afcb8fad4c1" providerId="LiveId" clId="{B4F9E562-2267-43A3-BD49-20A95111D213}" dt="2019-07-06T15:57:20.426" v="55" actId="1076"/>
          <ac:spMkLst>
            <pc:docMk/>
            <pc:sldMk cId="4089018597" sldId="269"/>
            <ac:spMk id="31" creationId="{93A18A80-2511-4505-B81A-D1ABB3833AD9}"/>
          </ac:spMkLst>
        </pc:spChg>
        <pc:spChg chg="mod">
          <ac:chgData name="Mia Bach" userId="e5e19afcb8fad4c1" providerId="LiveId" clId="{B4F9E562-2267-43A3-BD49-20A95111D213}" dt="2019-07-06T15:57:32.841" v="56" actId="1076"/>
          <ac:spMkLst>
            <pc:docMk/>
            <pc:sldMk cId="4089018597" sldId="269"/>
            <ac:spMk id="32" creationId="{5FCE05F6-83CB-4676-B1E8-CDB4AEE2736F}"/>
          </ac:spMkLst>
        </pc:spChg>
        <pc:spChg chg="mod">
          <ac:chgData name="Mia Bach" userId="e5e19afcb8fad4c1" providerId="LiveId" clId="{B4F9E562-2267-43A3-BD49-20A95111D213}" dt="2019-07-06T15:57:40.881" v="57" actId="1076"/>
          <ac:spMkLst>
            <pc:docMk/>
            <pc:sldMk cId="4089018597" sldId="269"/>
            <ac:spMk id="33" creationId="{F25360A9-6B5D-4ADB-ABD2-D347562036A7}"/>
          </ac:spMkLst>
        </pc:spChg>
        <pc:spChg chg="mod">
          <ac:chgData name="Mia Bach" userId="e5e19afcb8fad4c1" providerId="LiveId" clId="{B4F9E562-2267-43A3-BD49-20A95111D213}" dt="2019-07-06T15:56:18.041" v="33" actId="1076"/>
          <ac:spMkLst>
            <pc:docMk/>
            <pc:sldMk cId="4089018597" sldId="269"/>
            <ac:spMk id="35" creationId="{D1C6DAED-4A8A-41EE-8F87-1A97D9313367}"/>
          </ac:spMkLst>
        </pc:spChg>
        <pc:spChg chg="mod">
          <ac:chgData name="Mia Bach" userId="e5e19afcb8fad4c1" providerId="LiveId" clId="{B4F9E562-2267-43A3-BD49-20A95111D213}" dt="2019-07-06T15:56:27.762" v="35" actId="1076"/>
          <ac:spMkLst>
            <pc:docMk/>
            <pc:sldMk cId="4089018597" sldId="269"/>
            <ac:spMk id="38" creationId="{983D7E1D-C25F-4972-9E8A-B9FE2AD49295}"/>
          </ac:spMkLst>
        </pc:spChg>
        <pc:spChg chg="mod">
          <ac:chgData name="Mia Bach" userId="e5e19afcb8fad4c1" providerId="LiveId" clId="{B4F9E562-2267-43A3-BD49-20A95111D213}" dt="2019-07-06T15:59:20.720" v="71" actId="1076"/>
          <ac:spMkLst>
            <pc:docMk/>
            <pc:sldMk cId="4089018597" sldId="269"/>
            <ac:spMk id="39" creationId="{C2BE292E-3BF2-47FF-B489-9052434CE20C}"/>
          </ac:spMkLst>
        </pc:spChg>
        <pc:spChg chg="mod">
          <ac:chgData name="Mia Bach" userId="e5e19afcb8fad4c1" providerId="LiveId" clId="{B4F9E562-2267-43A3-BD49-20A95111D213}" dt="2019-07-06T15:59:25.116" v="72" actId="1076"/>
          <ac:spMkLst>
            <pc:docMk/>
            <pc:sldMk cId="4089018597" sldId="269"/>
            <ac:spMk id="41" creationId="{98D28DE4-75F2-43BB-ACF6-73561DD25318}"/>
          </ac:spMkLst>
        </pc:spChg>
        <pc:spChg chg="mod">
          <ac:chgData name="Mia Bach" userId="e5e19afcb8fad4c1" providerId="LiveId" clId="{B4F9E562-2267-43A3-BD49-20A95111D213}" dt="2019-07-06T15:56:13.915" v="32" actId="1076"/>
          <ac:spMkLst>
            <pc:docMk/>
            <pc:sldMk cId="4089018597" sldId="269"/>
            <ac:spMk id="43" creationId="{AABDBE89-7F0A-4A37-85A2-2154314BE326}"/>
          </ac:spMkLst>
        </pc:spChg>
        <pc:spChg chg="mod">
          <ac:chgData name="Mia Bach" userId="e5e19afcb8fad4c1" providerId="LiveId" clId="{B4F9E562-2267-43A3-BD49-20A95111D213}" dt="2019-07-06T15:55:27.002" v="23" actId="1076"/>
          <ac:spMkLst>
            <pc:docMk/>
            <pc:sldMk cId="4089018597" sldId="269"/>
            <ac:spMk id="292" creationId="{976D3635-DEC1-4CAD-8F7B-C5C45A4858AC}"/>
          </ac:spMkLst>
        </pc:spChg>
        <pc:spChg chg="mod">
          <ac:chgData name="Mia Bach" userId="e5e19afcb8fad4c1" providerId="LiveId" clId="{B4F9E562-2267-43A3-BD49-20A95111D213}" dt="2019-07-06T15:55:27.002" v="23" actId="1076"/>
          <ac:spMkLst>
            <pc:docMk/>
            <pc:sldMk cId="4089018597" sldId="269"/>
            <ac:spMk id="312" creationId="{B3D3DEE9-5640-4CE7-9C35-383F16D24673}"/>
          </ac:spMkLst>
        </pc:spChg>
        <pc:spChg chg="mod">
          <ac:chgData name="Mia Bach" userId="e5e19afcb8fad4c1" providerId="LiveId" clId="{B4F9E562-2267-43A3-BD49-20A95111D213}" dt="2019-07-06T15:55:27.002" v="23" actId="1076"/>
          <ac:spMkLst>
            <pc:docMk/>
            <pc:sldMk cId="4089018597" sldId="269"/>
            <ac:spMk id="317" creationId="{1B60A00B-F992-4DF6-A072-3F5CB898F900}"/>
          </ac:spMkLst>
        </pc:spChg>
        <pc:spChg chg="mod">
          <ac:chgData name="Mia Bach" userId="e5e19afcb8fad4c1" providerId="LiveId" clId="{B4F9E562-2267-43A3-BD49-20A95111D213}" dt="2019-07-06T15:55:27.002" v="23" actId="1076"/>
          <ac:spMkLst>
            <pc:docMk/>
            <pc:sldMk cId="4089018597" sldId="269"/>
            <ac:spMk id="322" creationId="{6D81C2A9-83C0-4164-A5B0-0D0DF5055A51}"/>
          </ac:spMkLst>
        </pc:spChg>
        <pc:grpChg chg="mod">
          <ac:chgData name="Mia Bach" userId="e5e19afcb8fad4c1" providerId="LiveId" clId="{B4F9E562-2267-43A3-BD49-20A95111D213}" dt="2019-07-06T15:54:47.273" v="20" actId="1076"/>
          <ac:grpSpMkLst>
            <pc:docMk/>
            <pc:sldMk cId="4089018597" sldId="269"/>
            <ac:grpSpMk id="89" creationId="{CBB539A5-B101-49AF-92E1-C6A817BBE0FB}"/>
          </ac:grpSpMkLst>
        </pc:grpChg>
        <pc:grpChg chg="mod">
          <ac:chgData name="Mia Bach" userId="e5e19afcb8fad4c1" providerId="LiveId" clId="{B4F9E562-2267-43A3-BD49-20A95111D213}" dt="2019-07-06T15:54:47.273" v="20" actId="1076"/>
          <ac:grpSpMkLst>
            <pc:docMk/>
            <pc:sldMk cId="4089018597" sldId="269"/>
            <ac:grpSpMk id="90" creationId="{E1AAEACB-ABCF-40C8-B274-8DAD3B30D049}"/>
          </ac:grpSpMkLst>
        </pc:grpChg>
        <pc:grpChg chg="mod">
          <ac:chgData name="Mia Bach" userId="e5e19afcb8fad4c1" providerId="LiveId" clId="{B4F9E562-2267-43A3-BD49-20A95111D213}" dt="2019-07-06T15:54:47.273" v="20" actId="1076"/>
          <ac:grpSpMkLst>
            <pc:docMk/>
            <pc:sldMk cId="4089018597" sldId="269"/>
            <ac:grpSpMk id="94" creationId="{A89600BC-CD6C-4C59-9FCF-C5B931DB6652}"/>
          </ac:grpSpMkLst>
        </pc:grpChg>
        <pc:grpChg chg="mod">
          <ac:chgData name="Mia Bach" userId="e5e19afcb8fad4c1" providerId="LiveId" clId="{B4F9E562-2267-43A3-BD49-20A95111D213}" dt="2019-07-06T15:54:47.273" v="20" actId="1076"/>
          <ac:grpSpMkLst>
            <pc:docMk/>
            <pc:sldMk cId="4089018597" sldId="269"/>
            <ac:grpSpMk id="98" creationId="{F6170ADB-F322-44EF-B0BC-A6ADAEFC2247}"/>
          </ac:grpSpMkLst>
        </pc:grpChg>
        <pc:grpChg chg="mod">
          <ac:chgData name="Mia Bach" userId="e5e19afcb8fad4c1" providerId="LiveId" clId="{B4F9E562-2267-43A3-BD49-20A95111D213}" dt="2019-07-06T15:54:47.273" v="20" actId="1076"/>
          <ac:grpSpMkLst>
            <pc:docMk/>
            <pc:sldMk cId="4089018597" sldId="269"/>
            <ac:grpSpMk id="102" creationId="{F5C4A3A3-C8EF-424D-8F27-23E5A564CFA8}"/>
          </ac:grpSpMkLst>
        </pc:grpChg>
        <pc:grpChg chg="mod">
          <ac:chgData name="Mia Bach" userId="e5e19afcb8fad4c1" providerId="LiveId" clId="{B4F9E562-2267-43A3-BD49-20A95111D213}" dt="2019-07-06T15:55:27.002" v="23" actId="1076"/>
          <ac:grpSpMkLst>
            <pc:docMk/>
            <pc:sldMk cId="4089018597" sldId="269"/>
            <ac:grpSpMk id="152" creationId="{28F58CE6-C0EB-4C6A-8A65-2E81E6C4EB89}"/>
          </ac:grpSpMkLst>
        </pc:grpChg>
        <pc:grpChg chg="mod">
          <ac:chgData name="Mia Bach" userId="e5e19afcb8fad4c1" providerId="LiveId" clId="{B4F9E562-2267-43A3-BD49-20A95111D213}" dt="2019-07-06T15:55:27.002" v="23" actId="1076"/>
          <ac:grpSpMkLst>
            <pc:docMk/>
            <pc:sldMk cId="4089018597" sldId="269"/>
            <ac:grpSpMk id="293" creationId="{19E79C7E-86F6-417C-BA9B-F64CCF8E0BAC}"/>
          </ac:grpSpMkLst>
        </pc:grpChg>
        <pc:grpChg chg="mod">
          <ac:chgData name="Mia Bach" userId="e5e19afcb8fad4c1" providerId="LiveId" clId="{B4F9E562-2267-43A3-BD49-20A95111D213}" dt="2019-07-06T15:55:27.002" v="23" actId="1076"/>
          <ac:grpSpMkLst>
            <pc:docMk/>
            <pc:sldMk cId="4089018597" sldId="269"/>
            <ac:grpSpMk id="313" creationId="{657471C7-3F51-4E0C-B600-04AF37C6BEED}"/>
          </ac:grpSpMkLst>
        </pc:grpChg>
        <pc:grpChg chg="mod">
          <ac:chgData name="Mia Bach" userId="e5e19afcb8fad4c1" providerId="LiveId" clId="{B4F9E562-2267-43A3-BD49-20A95111D213}" dt="2019-07-06T15:55:27.002" v="23" actId="1076"/>
          <ac:grpSpMkLst>
            <pc:docMk/>
            <pc:sldMk cId="4089018597" sldId="269"/>
            <ac:grpSpMk id="318" creationId="{C05A92D7-D2A0-414C-8972-B0608E3CBED8}"/>
          </ac:grpSpMkLst>
        </pc:grpChg>
        <pc:grpChg chg="mod">
          <ac:chgData name="Mia Bach" userId="e5e19afcb8fad4c1" providerId="LiveId" clId="{B4F9E562-2267-43A3-BD49-20A95111D213}" dt="2019-07-06T15:55:27.002" v="23" actId="1076"/>
          <ac:grpSpMkLst>
            <pc:docMk/>
            <pc:sldMk cId="4089018597" sldId="269"/>
            <ac:grpSpMk id="323" creationId="{9ADFF3FB-D069-4DB2-B02E-E4337F812781}"/>
          </ac:grpSpMkLst>
        </pc:grpChg>
        <pc:cxnChg chg="add del mod">
          <ac:chgData name="Mia Bach" userId="e5e19afcb8fad4c1" providerId="LiveId" clId="{B4F9E562-2267-43A3-BD49-20A95111D213}" dt="2019-07-06T16:00:43.017" v="82" actId="208"/>
          <ac:cxnSpMkLst>
            <pc:docMk/>
            <pc:sldMk cId="4089018597" sldId="269"/>
            <ac:cxnSpMk id="338" creationId="{C25C0609-2AD2-491F-B200-D106A15C3B20}"/>
          </ac:cxnSpMkLst>
        </pc:cxnChg>
        <pc:cxnChg chg="del mod">
          <ac:chgData name="Mia Bach" userId="e5e19afcb8fad4c1" providerId="LiveId" clId="{B4F9E562-2267-43A3-BD49-20A95111D213}" dt="2019-07-06T15:56:36.345" v="36" actId="478"/>
          <ac:cxnSpMkLst>
            <pc:docMk/>
            <pc:sldMk cId="4089018597" sldId="269"/>
            <ac:cxnSpMk id="340" creationId="{058EA422-5248-4AD2-8005-294FF7D7DCA4}"/>
          </ac:cxnSpMkLst>
        </pc:cxnChg>
        <pc:cxnChg chg="mod">
          <ac:chgData name="Mia Bach" userId="e5e19afcb8fad4c1" providerId="LiveId" clId="{B4F9E562-2267-43A3-BD49-20A95111D213}" dt="2019-07-06T16:00:43.017" v="82" actId="208"/>
          <ac:cxnSpMkLst>
            <pc:docMk/>
            <pc:sldMk cId="4089018597" sldId="269"/>
            <ac:cxnSpMk id="342" creationId="{0A33EB2E-7BD0-4F15-842D-2B2577CCDF49}"/>
          </ac:cxnSpMkLst>
        </pc:cxnChg>
        <pc:cxnChg chg="del mod">
          <ac:chgData name="Mia Bach" userId="e5e19afcb8fad4c1" providerId="LiveId" clId="{B4F9E562-2267-43A3-BD49-20A95111D213}" dt="2019-07-06T15:56:46.081" v="39" actId="478"/>
          <ac:cxnSpMkLst>
            <pc:docMk/>
            <pc:sldMk cId="4089018597" sldId="269"/>
            <ac:cxnSpMk id="344" creationId="{022E88AE-2C5D-4C6F-BC80-DF1359EF05D5}"/>
          </ac:cxnSpMkLst>
        </pc:cxnChg>
        <pc:cxnChg chg="mod">
          <ac:chgData name="Mia Bach" userId="e5e19afcb8fad4c1" providerId="LiveId" clId="{B4F9E562-2267-43A3-BD49-20A95111D213}" dt="2019-07-06T16:00:43.017" v="82" actId="208"/>
          <ac:cxnSpMkLst>
            <pc:docMk/>
            <pc:sldMk cId="4089018597" sldId="269"/>
            <ac:cxnSpMk id="367" creationId="{CD617426-D320-41B8-89BD-86201EF56D3F}"/>
          </ac:cxnSpMkLst>
        </pc:cxnChg>
        <pc:cxnChg chg="del mod">
          <ac:chgData name="Mia Bach" userId="e5e19afcb8fad4c1" providerId="LiveId" clId="{B4F9E562-2267-43A3-BD49-20A95111D213}" dt="2019-07-06T15:56:47.408" v="40" actId="478"/>
          <ac:cxnSpMkLst>
            <pc:docMk/>
            <pc:sldMk cId="4089018597" sldId="269"/>
            <ac:cxnSpMk id="369" creationId="{DD5765BD-E8A5-4A9F-8712-01727B2CB82C}"/>
          </ac:cxnSpMkLst>
        </pc:cxnChg>
        <pc:cxnChg chg="mod">
          <ac:chgData name="Mia Bach" userId="e5e19afcb8fad4c1" providerId="LiveId" clId="{B4F9E562-2267-43A3-BD49-20A95111D213}" dt="2019-07-06T16:00:43.017" v="82" actId="208"/>
          <ac:cxnSpMkLst>
            <pc:docMk/>
            <pc:sldMk cId="4089018597" sldId="269"/>
            <ac:cxnSpMk id="371" creationId="{860A3193-E158-4A47-BB5B-F65F34D248E5}"/>
          </ac:cxnSpMkLst>
        </pc:cxnChg>
        <pc:cxnChg chg="del mod">
          <ac:chgData name="Mia Bach" userId="e5e19afcb8fad4c1" providerId="LiveId" clId="{B4F9E562-2267-43A3-BD49-20A95111D213}" dt="2019-07-06T15:56:48.592" v="41" actId="478"/>
          <ac:cxnSpMkLst>
            <pc:docMk/>
            <pc:sldMk cId="4089018597" sldId="269"/>
            <ac:cxnSpMk id="373" creationId="{7C9FB762-FEA8-4F2D-8E87-459AE27026A6}"/>
          </ac:cxnSpMkLst>
        </pc:cxnChg>
        <pc:cxnChg chg="mod">
          <ac:chgData name="Mia Bach" userId="e5e19afcb8fad4c1" providerId="LiveId" clId="{B4F9E562-2267-43A3-BD49-20A95111D213}" dt="2019-07-06T16:00:43.017" v="82" actId="208"/>
          <ac:cxnSpMkLst>
            <pc:docMk/>
            <pc:sldMk cId="4089018597" sldId="269"/>
            <ac:cxnSpMk id="375" creationId="{B2A144BE-8E31-40BA-9487-A850835C36DB}"/>
          </ac:cxnSpMkLst>
        </pc:cxnChg>
        <pc:cxnChg chg="del mod">
          <ac:chgData name="Mia Bach" userId="e5e19afcb8fad4c1" providerId="LiveId" clId="{B4F9E562-2267-43A3-BD49-20A95111D213}" dt="2019-07-06T15:56:49.241" v="42" actId="478"/>
          <ac:cxnSpMkLst>
            <pc:docMk/>
            <pc:sldMk cId="4089018597" sldId="269"/>
            <ac:cxnSpMk id="377" creationId="{344771B5-D244-4013-BC9D-C2E3EF99252A}"/>
          </ac:cxnSpMkLst>
        </pc:cxnChg>
        <pc:cxnChg chg="mod">
          <ac:chgData name="Mia Bach" userId="e5e19afcb8fad4c1" providerId="LiveId" clId="{B4F9E562-2267-43A3-BD49-20A95111D213}" dt="2019-07-06T15:58:05.185" v="61" actId="14100"/>
          <ac:cxnSpMkLst>
            <pc:docMk/>
            <pc:sldMk cId="4089018597" sldId="269"/>
            <ac:cxnSpMk id="379" creationId="{619658A2-716C-4B32-83A6-ADF85C8EBB90}"/>
          </ac:cxnSpMkLst>
        </pc:cxnChg>
        <pc:cxnChg chg="mod">
          <ac:chgData name="Mia Bach" userId="e5e19afcb8fad4c1" providerId="LiveId" clId="{B4F9E562-2267-43A3-BD49-20A95111D213}" dt="2019-07-06T15:58:05.185" v="61" actId="14100"/>
          <ac:cxnSpMkLst>
            <pc:docMk/>
            <pc:sldMk cId="4089018597" sldId="269"/>
            <ac:cxnSpMk id="381" creationId="{9CCDD660-0523-49D2-9590-49757DE6F88D}"/>
          </ac:cxnSpMkLst>
        </pc:cxnChg>
        <pc:cxnChg chg="mod">
          <ac:chgData name="Mia Bach" userId="e5e19afcb8fad4c1" providerId="LiveId" clId="{B4F9E562-2267-43A3-BD49-20A95111D213}" dt="2019-07-06T15:58:05.185" v="61" actId="14100"/>
          <ac:cxnSpMkLst>
            <pc:docMk/>
            <pc:sldMk cId="4089018597" sldId="269"/>
            <ac:cxnSpMk id="383" creationId="{AD398E42-EA1E-45A2-BB16-734E30CF9F1C}"/>
          </ac:cxnSpMkLst>
        </pc:cxnChg>
        <pc:cxnChg chg="mod">
          <ac:chgData name="Mia Bach" userId="e5e19afcb8fad4c1" providerId="LiveId" clId="{B4F9E562-2267-43A3-BD49-20A95111D213}" dt="2019-07-06T15:58:05.185" v="61" actId="14100"/>
          <ac:cxnSpMkLst>
            <pc:docMk/>
            <pc:sldMk cId="4089018597" sldId="269"/>
            <ac:cxnSpMk id="385" creationId="{0536B2A2-AEC6-4513-94C0-930479055B28}"/>
          </ac:cxnSpMkLst>
        </pc:cxnChg>
        <pc:cxnChg chg="mod">
          <ac:chgData name="Mia Bach" userId="e5e19afcb8fad4c1" providerId="LiveId" clId="{B4F9E562-2267-43A3-BD49-20A95111D213}" dt="2019-07-06T15:58:05.185" v="61" actId="14100"/>
          <ac:cxnSpMkLst>
            <pc:docMk/>
            <pc:sldMk cId="4089018597" sldId="269"/>
            <ac:cxnSpMk id="387" creationId="{189DFF68-DDDE-4A00-B4A8-E5DE87E520E3}"/>
          </ac:cxnSpMkLst>
        </pc:cxnChg>
        <pc:cxnChg chg="mod">
          <ac:chgData name="Mia Bach" userId="e5e19afcb8fad4c1" providerId="LiveId" clId="{B4F9E562-2267-43A3-BD49-20A95111D213}" dt="2019-07-06T16:00:43.017" v="82" actId="208"/>
          <ac:cxnSpMkLst>
            <pc:docMk/>
            <pc:sldMk cId="4089018597" sldId="269"/>
            <ac:cxnSpMk id="392" creationId="{1A205BC9-6750-4AAC-BDA6-4AA761E4B94A}"/>
          </ac:cxnSpMkLst>
        </pc:cxnChg>
        <pc:cxnChg chg="del mod">
          <ac:chgData name="Mia Bach" userId="e5e19afcb8fad4c1" providerId="LiveId" clId="{B4F9E562-2267-43A3-BD49-20A95111D213}" dt="2019-07-06T15:56:53.120" v="43" actId="478"/>
          <ac:cxnSpMkLst>
            <pc:docMk/>
            <pc:sldMk cId="4089018597" sldId="269"/>
            <ac:cxnSpMk id="394" creationId="{44A04B48-12C6-46CB-A706-0C2AC33AA365}"/>
          </ac:cxnSpMkLst>
        </pc:cxnChg>
        <pc:cxnChg chg="mod">
          <ac:chgData name="Mia Bach" userId="e5e19afcb8fad4c1" providerId="LiveId" clId="{B4F9E562-2267-43A3-BD49-20A95111D213}" dt="2019-07-06T16:00:43.017" v="82" actId="208"/>
          <ac:cxnSpMkLst>
            <pc:docMk/>
            <pc:sldMk cId="4089018597" sldId="269"/>
            <ac:cxnSpMk id="396" creationId="{08F08278-7D35-4BF3-B14E-14C124944A4B}"/>
          </ac:cxnSpMkLst>
        </pc:cxnChg>
        <pc:cxnChg chg="del mod">
          <ac:chgData name="Mia Bach" userId="e5e19afcb8fad4c1" providerId="LiveId" clId="{B4F9E562-2267-43A3-BD49-20A95111D213}" dt="2019-07-06T15:56:54.049" v="44" actId="478"/>
          <ac:cxnSpMkLst>
            <pc:docMk/>
            <pc:sldMk cId="4089018597" sldId="269"/>
            <ac:cxnSpMk id="398" creationId="{CB8768AF-6336-4E08-9EBF-2201C890DC53}"/>
          </ac:cxnSpMkLst>
        </pc:cxnChg>
        <pc:cxnChg chg="mod">
          <ac:chgData name="Mia Bach" userId="e5e19afcb8fad4c1" providerId="LiveId" clId="{B4F9E562-2267-43A3-BD49-20A95111D213}" dt="2019-07-06T16:00:43.017" v="82" actId="208"/>
          <ac:cxnSpMkLst>
            <pc:docMk/>
            <pc:sldMk cId="4089018597" sldId="269"/>
            <ac:cxnSpMk id="400" creationId="{26B424F4-996E-4C05-B919-35E9C17CF9D0}"/>
          </ac:cxnSpMkLst>
        </pc:cxnChg>
        <pc:cxnChg chg="del mod">
          <ac:chgData name="Mia Bach" userId="e5e19afcb8fad4c1" providerId="LiveId" clId="{B4F9E562-2267-43A3-BD49-20A95111D213}" dt="2019-07-06T15:56:55.395" v="45" actId="478"/>
          <ac:cxnSpMkLst>
            <pc:docMk/>
            <pc:sldMk cId="4089018597" sldId="269"/>
            <ac:cxnSpMk id="402" creationId="{C18E0F8C-081D-4257-82B7-46A0628E742F}"/>
          </ac:cxnSpMkLst>
        </pc:cxnChg>
        <pc:cxnChg chg="mod">
          <ac:chgData name="Mia Bach" userId="e5e19afcb8fad4c1" providerId="LiveId" clId="{B4F9E562-2267-43A3-BD49-20A95111D213}" dt="2019-07-06T16:00:43.017" v="82" actId="208"/>
          <ac:cxnSpMkLst>
            <pc:docMk/>
            <pc:sldMk cId="4089018597" sldId="269"/>
            <ac:cxnSpMk id="404" creationId="{A97E3844-937A-42D4-9090-B60619D92440}"/>
          </ac:cxnSpMkLst>
        </pc:cxnChg>
        <pc:cxnChg chg="del mod">
          <ac:chgData name="Mia Bach" userId="e5e19afcb8fad4c1" providerId="LiveId" clId="{B4F9E562-2267-43A3-BD49-20A95111D213}" dt="2019-07-06T15:56:56.663" v="46" actId="478"/>
          <ac:cxnSpMkLst>
            <pc:docMk/>
            <pc:sldMk cId="4089018597" sldId="269"/>
            <ac:cxnSpMk id="406" creationId="{DA48BFB0-FF7B-455C-B428-B2B05A7D67D0}"/>
          </ac:cxnSpMkLst>
        </pc:cxnChg>
        <pc:cxnChg chg="mod">
          <ac:chgData name="Mia Bach" userId="e5e19afcb8fad4c1" providerId="LiveId" clId="{B4F9E562-2267-43A3-BD49-20A95111D213}" dt="2019-07-06T16:00:43.017" v="82" actId="208"/>
          <ac:cxnSpMkLst>
            <pc:docMk/>
            <pc:sldMk cId="4089018597" sldId="269"/>
            <ac:cxnSpMk id="410" creationId="{91EDAC18-719F-4795-9A5F-A0DBEC722794}"/>
          </ac:cxnSpMkLst>
        </pc:cxnChg>
        <pc:cxnChg chg="del mod">
          <ac:chgData name="Mia Bach" userId="e5e19afcb8fad4c1" providerId="LiveId" clId="{B4F9E562-2267-43A3-BD49-20A95111D213}" dt="2019-07-06T15:56:57.465" v="47" actId="478"/>
          <ac:cxnSpMkLst>
            <pc:docMk/>
            <pc:sldMk cId="4089018597" sldId="269"/>
            <ac:cxnSpMk id="412" creationId="{D2A1668C-0C3B-4000-8C3D-88B1E3A12B6D}"/>
          </ac:cxnSpMkLst>
        </pc:cxnChg>
        <pc:cxnChg chg="mod">
          <ac:chgData name="Mia Bach" userId="e5e19afcb8fad4c1" providerId="LiveId" clId="{B4F9E562-2267-43A3-BD49-20A95111D213}" dt="2019-07-06T16:00:43.017" v="82" actId="208"/>
          <ac:cxnSpMkLst>
            <pc:docMk/>
            <pc:sldMk cId="4089018597" sldId="269"/>
            <ac:cxnSpMk id="416" creationId="{CDCE7857-3728-43D2-AC50-66E70E784171}"/>
          </ac:cxnSpMkLst>
        </pc:cxnChg>
        <pc:cxnChg chg="del mod">
          <ac:chgData name="Mia Bach" userId="e5e19afcb8fad4c1" providerId="LiveId" clId="{B4F9E562-2267-43A3-BD49-20A95111D213}" dt="2019-07-06T15:56:59.893" v="48" actId="478"/>
          <ac:cxnSpMkLst>
            <pc:docMk/>
            <pc:sldMk cId="4089018597" sldId="269"/>
            <ac:cxnSpMk id="418" creationId="{6A5BC260-D6EB-4148-9B23-7B00B54F3202}"/>
          </ac:cxnSpMkLst>
        </pc:cxnChg>
        <pc:cxnChg chg="mod">
          <ac:chgData name="Mia Bach" userId="e5e19afcb8fad4c1" providerId="LiveId" clId="{B4F9E562-2267-43A3-BD49-20A95111D213}" dt="2019-07-06T16:00:43.017" v="82" actId="208"/>
          <ac:cxnSpMkLst>
            <pc:docMk/>
            <pc:sldMk cId="4089018597" sldId="269"/>
            <ac:cxnSpMk id="420" creationId="{B50D3240-FE23-4BD5-B25C-5DBDC4CD032D}"/>
          </ac:cxnSpMkLst>
        </pc:cxnChg>
        <pc:cxnChg chg="del mod">
          <ac:chgData name="Mia Bach" userId="e5e19afcb8fad4c1" providerId="LiveId" clId="{B4F9E562-2267-43A3-BD49-20A95111D213}" dt="2019-07-06T15:57:01.142" v="49" actId="478"/>
          <ac:cxnSpMkLst>
            <pc:docMk/>
            <pc:sldMk cId="4089018597" sldId="269"/>
            <ac:cxnSpMk id="422" creationId="{95BB9C5D-2FBC-4009-90D9-BA1B710E85E9}"/>
          </ac:cxnSpMkLst>
        </pc:cxnChg>
        <pc:cxnChg chg="mod">
          <ac:chgData name="Mia Bach" userId="e5e19afcb8fad4c1" providerId="LiveId" clId="{B4F9E562-2267-43A3-BD49-20A95111D213}" dt="2019-07-06T16:00:43.017" v="82" actId="208"/>
          <ac:cxnSpMkLst>
            <pc:docMk/>
            <pc:sldMk cId="4089018597" sldId="269"/>
            <ac:cxnSpMk id="424" creationId="{BFB914BF-0A27-443D-BEF2-28FF8DA8A77D}"/>
          </ac:cxnSpMkLst>
        </pc:cxnChg>
        <pc:cxnChg chg="del mod">
          <ac:chgData name="Mia Bach" userId="e5e19afcb8fad4c1" providerId="LiveId" clId="{B4F9E562-2267-43A3-BD49-20A95111D213}" dt="2019-07-06T15:57:02.186" v="50" actId="478"/>
          <ac:cxnSpMkLst>
            <pc:docMk/>
            <pc:sldMk cId="4089018597" sldId="269"/>
            <ac:cxnSpMk id="426" creationId="{5FB1A5CF-A9E8-4A49-93CA-E4C9750AF072}"/>
          </ac:cxnSpMkLst>
        </pc:cxnChg>
        <pc:cxnChg chg="mod">
          <ac:chgData name="Mia Bach" userId="e5e19afcb8fad4c1" providerId="LiveId" clId="{B4F9E562-2267-43A3-BD49-20A95111D213}" dt="2019-07-06T16:00:43.017" v="82" actId="208"/>
          <ac:cxnSpMkLst>
            <pc:docMk/>
            <pc:sldMk cId="4089018597" sldId="269"/>
            <ac:cxnSpMk id="428" creationId="{00167C97-8ED9-4602-8337-EE8C9F84638C}"/>
          </ac:cxnSpMkLst>
        </pc:cxnChg>
        <pc:cxnChg chg="del mod">
          <ac:chgData name="Mia Bach" userId="e5e19afcb8fad4c1" providerId="LiveId" clId="{B4F9E562-2267-43A3-BD49-20A95111D213}" dt="2019-07-06T15:57:03.175" v="51" actId="478"/>
          <ac:cxnSpMkLst>
            <pc:docMk/>
            <pc:sldMk cId="4089018597" sldId="269"/>
            <ac:cxnSpMk id="430" creationId="{AF08B3BD-94DB-4CB0-899C-BFC2484719B1}"/>
          </ac:cxnSpMkLst>
        </pc:cxnChg>
        <pc:cxnChg chg="mod">
          <ac:chgData name="Mia Bach" userId="e5e19afcb8fad4c1" providerId="LiveId" clId="{B4F9E562-2267-43A3-BD49-20A95111D213}" dt="2019-07-06T16:00:43.017" v="82" actId="208"/>
          <ac:cxnSpMkLst>
            <pc:docMk/>
            <pc:sldMk cId="4089018597" sldId="269"/>
            <ac:cxnSpMk id="432" creationId="{65677812-1D56-4973-B176-590D55CE3A15}"/>
          </ac:cxnSpMkLst>
        </pc:cxnChg>
        <pc:cxnChg chg="del mod">
          <ac:chgData name="Mia Bach" userId="e5e19afcb8fad4c1" providerId="LiveId" clId="{B4F9E562-2267-43A3-BD49-20A95111D213}" dt="2019-07-06T15:57:04.151" v="52" actId="478"/>
          <ac:cxnSpMkLst>
            <pc:docMk/>
            <pc:sldMk cId="4089018597" sldId="269"/>
            <ac:cxnSpMk id="434" creationId="{27173999-D92F-46C3-84AF-24618BCB80C0}"/>
          </ac:cxnSpMkLst>
        </pc:cxnChg>
        <pc:cxnChg chg="mod">
          <ac:chgData name="Mia Bach" userId="e5e19afcb8fad4c1" providerId="LiveId" clId="{B4F9E562-2267-43A3-BD49-20A95111D213}" dt="2019-07-06T15:58:05.185" v="61" actId="14100"/>
          <ac:cxnSpMkLst>
            <pc:docMk/>
            <pc:sldMk cId="4089018597" sldId="269"/>
            <ac:cxnSpMk id="436" creationId="{BCD833A6-77FD-4A90-BEE5-64A0A5B5E5A2}"/>
          </ac:cxnSpMkLst>
        </pc:cxnChg>
        <pc:cxnChg chg="mod">
          <ac:chgData name="Mia Bach" userId="e5e19afcb8fad4c1" providerId="LiveId" clId="{B4F9E562-2267-43A3-BD49-20A95111D213}" dt="2019-07-06T15:56:27.762" v="35" actId="1076"/>
          <ac:cxnSpMkLst>
            <pc:docMk/>
            <pc:sldMk cId="4089018597" sldId="269"/>
            <ac:cxnSpMk id="438" creationId="{DBE770A7-4794-4DBC-9C50-016F9E4B3EEE}"/>
          </ac:cxnSpMkLst>
        </pc:cxnChg>
        <pc:cxnChg chg="mod">
          <ac:chgData name="Mia Bach" userId="e5e19afcb8fad4c1" providerId="LiveId" clId="{B4F9E562-2267-43A3-BD49-20A95111D213}" dt="2019-07-06T15:56:27.762" v="35" actId="1076"/>
          <ac:cxnSpMkLst>
            <pc:docMk/>
            <pc:sldMk cId="4089018597" sldId="269"/>
            <ac:cxnSpMk id="440" creationId="{55A70649-FA84-43AC-921C-25DD82792962}"/>
          </ac:cxnSpMkLst>
        </pc:cxnChg>
        <pc:cxnChg chg="del mod">
          <ac:chgData name="Mia Bach" userId="e5e19afcb8fad4c1" providerId="LiveId" clId="{B4F9E562-2267-43A3-BD49-20A95111D213}" dt="2019-07-06T15:53:42.209" v="8" actId="478"/>
          <ac:cxnSpMkLst>
            <pc:docMk/>
            <pc:sldMk cId="4089018597" sldId="269"/>
            <ac:cxnSpMk id="474" creationId="{9FB2528F-C903-495A-B535-8377F7924A0A}"/>
          </ac:cxnSpMkLst>
        </pc:cxnChg>
        <pc:cxnChg chg="del mod">
          <ac:chgData name="Mia Bach" userId="e5e19afcb8fad4c1" providerId="LiveId" clId="{B4F9E562-2267-43A3-BD49-20A95111D213}" dt="2019-07-06T15:53:44.527" v="9" actId="478"/>
          <ac:cxnSpMkLst>
            <pc:docMk/>
            <pc:sldMk cId="4089018597" sldId="269"/>
            <ac:cxnSpMk id="476" creationId="{3143AA86-7D2A-4E44-B700-E0AAF7331354}"/>
          </ac:cxnSpMkLst>
        </pc:cxnChg>
        <pc:cxnChg chg="del mod">
          <ac:chgData name="Mia Bach" userId="e5e19afcb8fad4c1" providerId="LiveId" clId="{B4F9E562-2267-43A3-BD49-20A95111D213}" dt="2019-07-06T15:53:48.998" v="10" actId="478"/>
          <ac:cxnSpMkLst>
            <pc:docMk/>
            <pc:sldMk cId="4089018597" sldId="269"/>
            <ac:cxnSpMk id="480" creationId="{82180B13-2377-4007-BA2B-4E18764B4839}"/>
          </ac:cxnSpMkLst>
        </pc:cxnChg>
        <pc:cxnChg chg="del">
          <ac:chgData name="Mia Bach" userId="e5e19afcb8fad4c1" providerId="LiveId" clId="{B4F9E562-2267-43A3-BD49-20A95111D213}" dt="2019-07-06T15:53:50.884" v="11" actId="478"/>
          <ac:cxnSpMkLst>
            <pc:docMk/>
            <pc:sldMk cId="4089018597" sldId="269"/>
            <ac:cxnSpMk id="482" creationId="{BB6DE5D3-4770-4984-B767-9F5C4D7822AF}"/>
          </ac:cxnSpMkLst>
        </pc:cxnChg>
        <pc:cxnChg chg="del mod">
          <ac:chgData name="Mia Bach" userId="e5e19afcb8fad4c1" providerId="LiveId" clId="{B4F9E562-2267-43A3-BD49-20A95111D213}" dt="2019-07-06T15:53:52.756" v="12" actId="478"/>
          <ac:cxnSpMkLst>
            <pc:docMk/>
            <pc:sldMk cId="4089018597" sldId="269"/>
            <ac:cxnSpMk id="484" creationId="{7E6493BE-EC71-4DB2-9F36-FC2F48FEC91E}"/>
          </ac:cxnSpMkLst>
        </pc:cxnChg>
        <pc:cxnChg chg="del">
          <ac:chgData name="Mia Bach" userId="e5e19afcb8fad4c1" providerId="LiveId" clId="{B4F9E562-2267-43A3-BD49-20A95111D213}" dt="2019-07-06T15:53:54.573" v="13" actId="478"/>
          <ac:cxnSpMkLst>
            <pc:docMk/>
            <pc:sldMk cId="4089018597" sldId="269"/>
            <ac:cxnSpMk id="486" creationId="{026C98C4-0C26-467B-9F5E-E47044B01593}"/>
          </ac:cxnSpMkLst>
        </pc:cxnChg>
        <pc:cxnChg chg="del mod">
          <ac:chgData name="Mia Bach" userId="e5e19afcb8fad4c1" providerId="LiveId" clId="{B4F9E562-2267-43A3-BD49-20A95111D213}" dt="2019-07-06T15:53:57.107" v="15" actId="478"/>
          <ac:cxnSpMkLst>
            <pc:docMk/>
            <pc:sldMk cId="4089018597" sldId="269"/>
            <ac:cxnSpMk id="488" creationId="{8B7B81FF-9D60-4489-8750-4C217BC0EA18}"/>
          </ac:cxnSpMkLst>
        </pc:cxnChg>
        <pc:cxnChg chg="del mod">
          <ac:chgData name="Mia Bach" userId="e5e19afcb8fad4c1" providerId="LiveId" clId="{B4F9E562-2267-43A3-BD49-20A95111D213}" dt="2019-07-06T15:53:55.660" v="14" actId="478"/>
          <ac:cxnSpMkLst>
            <pc:docMk/>
            <pc:sldMk cId="4089018597" sldId="269"/>
            <ac:cxnSpMk id="492" creationId="{A7815748-1290-4735-94D3-64438915CC63}"/>
          </ac:cxnSpMkLst>
        </pc:cxnChg>
        <pc:cxnChg chg="add mod">
          <ac:chgData name="Mia Bach" userId="e5e19afcb8fad4c1" providerId="LiveId" clId="{B4F9E562-2267-43A3-BD49-20A95111D213}" dt="2019-07-06T16:00:19.589" v="81" actId="208"/>
          <ac:cxnSpMkLst>
            <pc:docMk/>
            <pc:sldMk cId="4089018597" sldId="269"/>
            <ac:cxnSpMk id="497" creationId="{C01046CD-6780-482D-8284-2638FD6E0B91}"/>
          </ac:cxnSpMkLst>
        </pc:cxnChg>
        <pc:cxnChg chg="add mod">
          <ac:chgData name="Mia Bach" userId="e5e19afcb8fad4c1" providerId="LiveId" clId="{B4F9E562-2267-43A3-BD49-20A95111D213}" dt="2019-07-06T16:00:16.907" v="80" actId="208"/>
          <ac:cxnSpMkLst>
            <pc:docMk/>
            <pc:sldMk cId="4089018597" sldId="269"/>
            <ac:cxnSpMk id="500" creationId="{1567A1CA-21B5-42A9-8753-194CCCA16387}"/>
          </ac:cxnSpMkLst>
        </pc:cxnChg>
        <pc:cxnChg chg="add mod">
          <ac:chgData name="Mia Bach" userId="e5e19afcb8fad4c1" providerId="LiveId" clId="{B4F9E562-2267-43A3-BD49-20A95111D213}" dt="2019-07-06T16:00:09.695" v="78" actId="208"/>
          <ac:cxnSpMkLst>
            <pc:docMk/>
            <pc:sldMk cId="4089018597" sldId="269"/>
            <ac:cxnSpMk id="502" creationId="{2774B4E7-13D7-47CD-9870-E536EB9216E4}"/>
          </ac:cxnSpMkLst>
        </pc:cxnChg>
        <pc:cxnChg chg="add mod">
          <ac:chgData name="Mia Bach" userId="e5e19afcb8fad4c1" providerId="LiveId" clId="{B4F9E562-2267-43A3-BD49-20A95111D213}" dt="2019-07-06T16:00:13.782" v="79" actId="208"/>
          <ac:cxnSpMkLst>
            <pc:docMk/>
            <pc:sldMk cId="4089018597" sldId="269"/>
            <ac:cxnSpMk id="504" creationId="{44357E56-3B09-4A1A-96E5-DA164F8FA260}"/>
          </ac:cxnSpMkLst>
        </pc:cxnChg>
      </pc:sldChg>
      <pc:sldChg chg="modSp">
        <pc:chgData name="Mia Bach" userId="e5e19afcb8fad4c1" providerId="LiveId" clId="{B4F9E562-2267-43A3-BD49-20A95111D213}" dt="2019-07-06T16:10:59.644" v="209" actId="20577"/>
        <pc:sldMkLst>
          <pc:docMk/>
          <pc:sldMk cId="4053103831" sldId="270"/>
        </pc:sldMkLst>
        <pc:spChg chg="mod">
          <ac:chgData name="Mia Bach" userId="e5e19afcb8fad4c1" providerId="LiveId" clId="{B4F9E562-2267-43A3-BD49-20A95111D213}" dt="2019-07-06T16:10:59.644" v="209" actId="20577"/>
          <ac:spMkLst>
            <pc:docMk/>
            <pc:sldMk cId="4053103831" sldId="270"/>
            <ac:spMk id="3" creationId="{E944ACF2-9A78-4DBD-B3A3-D3ABC2B5F212}"/>
          </ac:spMkLst>
        </pc:spChg>
      </pc:sldChg>
      <pc:sldChg chg="modSp">
        <pc:chgData name="Mia Bach" userId="e5e19afcb8fad4c1" providerId="LiveId" clId="{B4F9E562-2267-43A3-BD49-20A95111D213}" dt="2019-07-06T15:52:06.795" v="4" actId="20577"/>
        <pc:sldMkLst>
          <pc:docMk/>
          <pc:sldMk cId="3412082253" sldId="271"/>
        </pc:sldMkLst>
        <pc:spChg chg="mod">
          <ac:chgData name="Mia Bach" userId="e5e19afcb8fad4c1" providerId="LiveId" clId="{B4F9E562-2267-43A3-BD49-20A95111D213}" dt="2019-07-06T15:52:06.795" v="4" actId="20577"/>
          <ac:spMkLst>
            <pc:docMk/>
            <pc:sldMk cId="3412082253" sldId="271"/>
            <ac:spMk id="3" creationId="{E944ACF2-9A78-4DBD-B3A3-D3ABC2B5F212}"/>
          </ac:spMkLst>
        </pc:spChg>
      </pc:sldChg>
      <pc:sldChg chg="modSp">
        <pc:chgData name="Mia Bach" userId="e5e19afcb8fad4c1" providerId="LiveId" clId="{B4F9E562-2267-43A3-BD49-20A95111D213}" dt="2019-07-06T15:53:02.734" v="6" actId="20577"/>
        <pc:sldMkLst>
          <pc:docMk/>
          <pc:sldMk cId="2292906828" sldId="272"/>
        </pc:sldMkLst>
        <pc:spChg chg="mod">
          <ac:chgData name="Mia Bach" userId="e5e19afcb8fad4c1" providerId="LiveId" clId="{B4F9E562-2267-43A3-BD49-20A95111D213}" dt="2019-07-06T15:53:02.734" v="6" actId="20577"/>
          <ac:spMkLst>
            <pc:docMk/>
            <pc:sldMk cId="2292906828" sldId="272"/>
            <ac:spMk id="3" creationId="{E944ACF2-9A78-4DBD-B3A3-D3ABC2B5F212}"/>
          </ac:spMkLst>
        </pc:spChg>
      </pc:sldChg>
    </pc:docChg>
  </pc:docChgLst>
  <pc:docChgLst>
    <pc:chgData name="Mia Bach" userId="e5e19afcb8fad4c1" providerId="LiveId" clId="{3F3A5503-255E-4604-8032-0ADA050D1B8A}"/>
    <pc:docChg chg="undo modSld">
      <pc:chgData name="Mia Bach" userId="e5e19afcb8fad4c1" providerId="LiveId" clId="{3F3A5503-255E-4604-8032-0ADA050D1B8A}" dt="2019-08-24T15:14:52.826" v="76" actId="20577"/>
      <pc:docMkLst>
        <pc:docMk/>
      </pc:docMkLst>
      <pc:sldChg chg="modSp">
        <pc:chgData name="Mia Bach" userId="e5e19afcb8fad4c1" providerId="LiveId" clId="{3F3A5503-255E-4604-8032-0ADA050D1B8A}" dt="2019-08-24T15:09:46.125" v="0" actId="20577"/>
        <pc:sldMkLst>
          <pc:docMk/>
          <pc:sldMk cId="3709713947" sldId="262"/>
        </pc:sldMkLst>
        <pc:spChg chg="mod">
          <ac:chgData name="Mia Bach" userId="e5e19afcb8fad4c1" providerId="LiveId" clId="{3F3A5503-255E-4604-8032-0ADA050D1B8A}" dt="2019-08-24T15:09:46.125" v="0" actId="20577"/>
          <ac:spMkLst>
            <pc:docMk/>
            <pc:sldMk cId="3709713947" sldId="262"/>
            <ac:spMk id="3" creationId="{E944ACF2-9A78-4DBD-B3A3-D3ABC2B5F212}"/>
          </ac:spMkLst>
        </pc:spChg>
      </pc:sldChg>
      <pc:sldChg chg="modSp">
        <pc:chgData name="Mia Bach" userId="e5e19afcb8fad4c1" providerId="LiveId" clId="{3F3A5503-255E-4604-8032-0ADA050D1B8A}" dt="2019-08-24T15:10:24.984" v="24" actId="20577"/>
        <pc:sldMkLst>
          <pc:docMk/>
          <pc:sldMk cId="693207212" sldId="263"/>
        </pc:sldMkLst>
        <pc:spChg chg="mod">
          <ac:chgData name="Mia Bach" userId="e5e19afcb8fad4c1" providerId="LiveId" clId="{3F3A5503-255E-4604-8032-0ADA050D1B8A}" dt="2019-08-24T15:10:24.984" v="24" actId="20577"/>
          <ac:spMkLst>
            <pc:docMk/>
            <pc:sldMk cId="693207212" sldId="263"/>
            <ac:spMk id="3" creationId="{E944ACF2-9A78-4DBD-B3A3-D3ABC2B5F212}"/>
          </ac:spMkLst>
        </pc:spChg>
      </pc:sldChg>
      <pc:sldChg chg="modSp">
        <pc:chgData name="Mia Bach" userId="e5e19afcb8fad4c1" providerId="LiveId" clId="{3F3A5503-255E-4604-8032-0ADA050D1B8A}" dt="2019-08-24T15:11:29.543" v="29" actId="207"/>
        <pc:sldMkLst>
          <pc:docMk/>
          <pc:sldMk cId="501870613" sldId="264"/>
        </pc:sldMkLst>
        <pc:spChg chg="mod">
          <ac:chgData name="Mia Bach" userId="e5e19afcb8fad4c1" providerId="LiveId" clId="{3F3A5503-255E-4604-8032-0ADA050D1B8A}" dt="2019-08-24T15:11:20.187" v="27" actId="207"/>
          <ac:spMkLst>
            <pc:docMk/>
            <pc:sldMk cId="501870613" sldId="264"/>
            <ac:spMk id="35" creationId="{D1C6DAED-4A8A-41EE-8F87-1A97D9313367}"/>
          </ac:spMkLst>
        </pc:spChg>
        <pc:spChg chg="mod">
          <ac:chgData name="Mia Bach" userId="e5e19afcb8fad4c1" providerId="LiveId" clId="{3F3A5503-255E-4604-8032-0ADA050D1B8A}" dt="2019-08-24T15:11:05.512" v="25" actId="207"/>
          <ac:spMkLst>
            <pc:docMk/>
            <pc:sldMk cId="501870613" sldId="264"/>
            <ac:spMk id="39" creationId="{C2BE292E-3BF2-47FF-B489-9052434CE20C}"/>
          </ac:spMkLst>
        </pc:spChg>
        <pc:spChg chg="mod">
          <ac:chgData name="Mia Bach" userId="e5e19afcb8fad4c1" providerId="LiveId" clId="{3F3A5503-255E-4604-8032-0ADA050D1B8A}" dt="2019-08-24T15:11:09.625" v="26" actId="207"/>
          <ac:spMkLst>
            <pc:docMk/>
            <pc:sldMk cId="501870613" sldId="264"/>
            <ac:spMk id="41" creationId="{98D28DE4-75F2-43BB-ACF6-73561DD25318}"/>
          </ac:spMkLst>
        </pc:spChg>
        <pc:spChg chg="mod">
          <ac:chgData name="Mia Bach" userId="e5e19afcb8fad4c1" providerId="LiveId" clId="{3F3A5503-255E-4604-8032-0ADA050D1B8A}" dt="2019-08-24T15:11:24.477" v="28" actId="207"/>
          <ac:spMkLst>
            <pc:docMk/>
            <pc:sldMk cId="501870613" sldId="264"/>
            <ac:spMk id="42" creationId="{3E7796C2-546C-4547-BA5D-4170D78AC514}"/>
          </ac:spMkLst>
        </pc:spChg>
        <pc:spChg chg="mod">
          <ac:chgData name="Mia Bach" userId="e5e19afcb8fad4c1" providerId="LiveId" clId="{3F3A5503-255E-4604-8032-0ADA050D1B8A}" dt="2019-08-24T15:11:29.543" v="29" actId="207"/>
          <ac:spMkLst>
            <pc:docMk/>
            <pc:sldMk cId="501870613" sldId="264"/>
            <ac:spMk id="43" creationId="{AABDBE89-7F0A-4A37-85A2-2154314BE326}"/>
          </ac:spMkLst>
        </pc:spChg>
      </pc:sldChg>
      <pc:sldChg chg="modSp">
        <pc:chgData name="Mia Bach" userId="e5e19afcb8fad4c1" providerId="LiveId" clId="{3F3A5503-255E-4604-8032-0ADA050D1B8A}" dt="2019-08-24T15:12:05.501" v="33" actId="20577"/>
        <pc:sldMkLst>
          <pc:docMk/>
          <pc:sldMk cId="2659377501" sldId="268"/>
        </pc:sldMkLst>
        <pc:spChg chg="mod">
          <ac:chgData name="Mia Bach" userId="e5e19afcb8fad4c1" providerId="LiveId" clId="{3F3A5503-255E-4604-8032-0ADA050D1B8A}" dt="2019-08-24T15:12:05.501" v="33" actId="20577"/>
          <ac:spMkLst>
            <pc:docMk/>
            <pc:sldMk cId="2659377501" sldId="268"/>
            <ac:spMk id="3" creationId="{E944ACF2-9A78-4DBD-B3A3-D3ABC2B5F212}"/>
          </ac:spMkLst>
        </pc:spChg>
      </pc:sldChg>
      <pc:sldChg chg="modSp">
        <pc:chgData name="Mia Bach" userId="e5e19afcb8fad4c1" providerId="LiveId" clId="{3F3A5503-255E-4604-8032-0ADA050D1B8A}" dt="2019-08-24T15:14:15.952" v="61" actId="207"/>
        <pc:sldMkLst>
          <pc:docMk/>
          <pc:sldMk cId="4089018597" sldId="269"/>
        </pc:sldMkLst>
        <pc:spChg chg="mod">
          <ac:chgData name="Mia Bach" userId="e5e19afcb8fad4c1" providerId="LiveId" clId="{3F3A5503-255E-4604-8032-0ADA050D1B8A}" dt="2019-08-24T15:13:08.247" v="44" actId="207"/>
          <ac:spMkLst>
            <pc:docMk/>
            <pc:sldMk cId="4089018597" sldId="269"/>
            <ac:spMk id="64" creationId="{E63F8968-A3E8-486A-9449-5784A3F72B0D}"/>
          </ac:spMkLst>
        </pc:spChg>
        <pc:spChg chg="mod">
          <ac:chgData name="Mia Bach" userId="e5e19afcb8fad4c1" providerId="LiveId" clId="{3F3A5503-255E-4604-8032-0ADA050D1B8A}" dt="2019-08-24T15:13:11.935" v="45" actId="207"/>
          <ac:spMkLst>
            <pc:docMk/>
            <pc:sldMk cId="4089018597" sldId="269"/>
            <ac:spMk id="83" creationId="{A0109854-F2F6-48AE-A771-29874276DC82}"/>
          </ac:spMkLst>
        </pc:spChg>
        <pc:spChg chg="mod">
          <ac:chgData name="Mia Bach" userId="e5e19afcb8fad4c1" providerId="LiveId" clId="{3F3A5503-255E-4604-8032-0ADA050D1B8A}" dt="2019-08-24T15:13:18.489" v="46" actId="207"/>
          <ac:spMkLst>
            <pc:docMk/>
            <pc:sldMk cId="4089018597" sldId="269"/>
            <ac:spMk id="88" creationId="{41A979DC-3E70-4A71-96BA-929501946C5B}"/>
          </ac:spMkLst>
        </pc:spChg>
        <pc:spChg chg="mod">
          <ac:chgData name="Mia Bach" userId="e5e19afcb8fad4c1" providerId="LiveId" clId="{3F3A5503-255E-4604-8032-0ADA050D1B8A}" dt="2019-08-24T15:12:55.975" v="41" actId="207"/>
          <ac:spMkLst>
            <pc:docMk/>
            <pc:sldMk cId="4089018597" sldId="269"/>
            <ac:spMk id="91" creationId="{76211ACC-C73C-4FFB-AF93-083B934C10B4}"/>
          </ac:spMkLst>
        </pc:spChg>
        <pc:spChg chg="mod">
          <ac:chgData name="Mia Bach" userId="e5e19afcb8fad4c1" providerId="LiveId" clId="{3F3A5503-255E-4604-8032-0ADA050D1B8A}" dt="2019-08-24T15:12:59.004" v="42" actId="207"/>
          <ac:spMkLst>
            <pc:docMk/>
            <pc:sldMk cId="4089018597" sldId="269"/>
            <ac:spMk id="92" creationId="{644340AB-4EC0-45B2-8114-DBB2BBCFB61F}"/>
          </ac:spMkLst>
        </pc:spChg>
        <pc:spChg chg="mod">
          <ac:chgData name="Mia Bach" userId="e5e19afcb8fad4c1" providerId="LiveId" clId="{3F3A5503-255E-4604-8032-0ADA050D1B8A}" dt="2019-08-24T15:13:03.310" v="43" actId="207"/>
          <ac:spMkLst>
            <pc:docMk/>
            <pc:sldMk cId="4089018597" sldId="269"/>
            <ac:spMk id="93" creationId="{02C1FB1E-9F7C-4426-A495-678216235BD3}"/>
          </ac:spMkLst>
        </pc:spChg>
        <pc:spChg chg="mod">
          <ac:chgData name="Mia Bach" userId="e5e19afcb8fad4c1" providerId="LiveId" clId="{3F3A5503-255E-4604-8032-0ADA050D1B8A}" dt="2019-08-24T15:13:22.720" v="47" actId="207"/>
          <ac:spMkLst>
            <pc:docMk/>
            <pc:sldMk cId="4089018597" sldId="269"/>
            <ac:spMk id="95" creationId="{279CDAD3-7639-4072-AB67-92B51C003E8C}"/>
          </ac:spMkLst>
        </pc:spChg>
        <pc:spChg chg="mod">
          <ac:chgData name="Mia Bach" userId="e5e19afcb8fad4c1" providerId="LiveId" clId="{3F3A5503-255E-4604-8032-0ADA050D1B8A}" dt="2019-08-24T15:13:26.173" v="48" actId="207"/>
          <ac:spMkLst>
            <pc:docMk/>
            <pc:sldMk cId="4089018597" sldId="269"/>
            <ac:spMk id="96" creationId="{20C8C842-8202-4D54-8AFB-99DF7C09CA2F}"/>
          </ac:spMkLst>
        </pc:spChg>
        <pc:spChg chg="mod">
          <ac:chgData name="Mia Bach" userId="e5e19afcb8fad4c1" providerId="LiveId" clId="{3F3A5503-255E-4604-8032-0ADA050D1B8A}" dt="2019-08-24T15:13:37.733" v="51" actId="207"/>
          <ac:spMkLst>
            <pc:docMk/>
            <pc:sldMk cId="4089018597" sldId="269"/>
            <ac:spMk id="97" creationId="{F386E3DF-2D9A-41C6-BDEB-CA908A8CFDD3}"/>
          </ac:spMkLst>
        </pc:spChg>
        <pc:spChg chg="mod">
          <ac:chgData name="Mia Bach" userId="e5e19afcb8fad4c1" providerId="LiveId" clId="{3F3A5503-255E-4604-8032-0ADA050D1B8A}" dt="2019-08-24T15:13:41.967" v="52" actId="207"/>
          <ac:spMkLst>
            <pc:docMk/>
            <pc:sldMk cId="4089018597" sldId="269"/>
            <ac:spMk id="99" creationId="{ECEA62F0-1CE7-496F-9C05-8A89297B6C8D}"/>
          </ac:spMkLst>
        </pc:spChg>
        <pc:spChg chg="mod">
          <ac:chgData name="Mia Bach" userId="e5e19afcb8fad4c1" providerId="LiveId" clId="{3F3A5503-255E-4604-8032-0ADA050D1B8A}" dt="2019-08-24T15:13:44.718" v="53" actId="207"/>
          <ac:spMkLst>
            <pc:docMk/>
            <pc:sldMk cId="4089018597" sldId="269"/>
            <ac:spMk id="100" creationId="{BEC2FC47-BCB8-44A8-83F4-358CA76D09F4}"/>
          </ac:spMkLst>
        </pc:spChg>
        <pc:spChg chg="mod">
          <ac:chgData name="Mia Bach" userId="e5e19afcb8fad4c1" providerId="LiveId" clId="{3F3A5503-255E-4604-8032-0ADA050D1B8A}" dt="2019-08-24T15:13:48.649" v="54" actId="207"/>
          <ac:spMkLst>
            <pc:docMk/>
            <pc:sldMk cId="4089018597" sldId="269"/>
            <ac:spMk id="101" creationId="{69D62D11-239F-43C0-A3CB-8CA0F818E901}"/>
          </ac:spMkLst>
        </pc:spChg>
        <pc:spChg chg="mod">
          <ac:chgData name="Mia Bach" userId="e5e19afcb8fad4c1" providerId="LiveId" clId="{3F3A5503-255E-4604-8032-0ADA050D1B8A}" dt="2019-08-24T15:13:52.196" v="55" actId="207"/>
          <ac:spMkLst>
            <pc:docMk/>
            <pc:sldMk cId="4089018597" sldId="269"/>
            <ac:spMk id="103" creationId="{0D4CE1D1-3832-4758-9ED9-EB5781F653E4}"/>
          </ac:spMkLst>
        </pc:spChg>
        <pc:spChg chg="mod">
          <ac:chgData name="Mia Bach" userId="e5e19afcb8fad4c1" providerId="LiveId" clId="{3F3A5503-255E-4604-8032-0ADA050D1B8A}" dt="2019-08-24T15:14:06.033" v="59" actId="207"/>
          <ac:spMkLst>
            <pc:docMk/>
            <pc:sldMk cId="4089018597" sldId="269"/>
            <ac:spMk id="104" creationId="{C56306A7-7240-4BBB-87B5-AB343A8DE883}"/>
          </ac:spMkLst>
        </pc:spChg>
        <pc:spChg chg="mod">
          <ac:chgData name="Mia Bach" userId="e5e19afcb8fad4c1" providerId="LiveId" clId="{3F3A5503-255E-4604-8032-0ADA050D1B8A}" dt="2019-08-24T15:14:10.931" v="60" actId="207"/>
          <ac:spMkLst>
            <pc:docMk/>
            <pc:sldMk cId="4089018597" sldId="269"/>
            <ac:spMk id="105" creationId="{71101334-0EAF-4B18-B4AE-A143A5719518}"/>
          </ac:spMkLst>
        </pc:spChg>
        <pc:spChg chg="mod">
          <ac:chgData name="Mia Bach" userId="e5e19afcb8fad4c1" providerId="LiveId" clId="{3F3A5503-255E-4604-8032-0ADA050D1B8A}" dt="2019-08-24T15:14:15.952" v="61" actId="207"/>
          <ac:spMkLst>
            <pc:docMk/>
            <pc:sldMk cId="4089018597" sldId="269"/>
            <ac:spMk id="155" creationId="{D294720A-DADB-4F14-8FC9-2437F544B5CC}"/>
          </ac:spMkLst>
        </pc:spChg>
        <pc:cxnChg chg="mod">
          <ac:chgData name="Mia Bach" userId="e5e19afcb8fad4c1" providerId="LiveId" clId="{3F3A5503-255E-4604-8032-0ADA050D1B8A}" dt="2019-08-24T15:13:55.776" v="57" actId="14100"/>
          <ac:cxnSpMkLst>
            <pc:docMk/>
            <pc:sldMk cId="4089018597" sldId="269"/>
            <ac:cxnSpMk id="410" creationId="{91EDAC18-719F-4795-9A5F-A0DBEC722794}"/>
          </ac:cxnSpMkLst>
        </pc:cxnChg>
        <pc:cxnChg chg="mod">
          <ac:chgData name="Mia Bach" userId="e5e19afcb8fad4c1" providerId="LiveId" clId="{3F3A5503-255E-4604-8032-0ADA050D1B8A}" dt="2019-08-24T15:13:34.678" v="50" actId="1076"/>
          <ac:cxnSpMkLst>
            <pc:docMk/>
            <pc:sldMk cId="4089018597" sldId="269"/>
            <ac:cxnSpMk id="424" creationId="{BFB914BF-0A27-443D-BEF2-28FF8DA8A77D}"/>
          </ac:cxnSpMkLst>
        </pc:cxnChg>
      </pc:sldChg>
      <pc:sldChg chg="modSp">
        <pc:chgData name="Mia Bach" userId="e5e19afcb8fad4c1" providerId="LiveId" clId="{3F3A5503-255E-4604-8032-0ADA050D1B8A}" dt="2019-08-24T15:12:37.757" v="40" actId="20577"/>
        <pc:sldMkLst>
          <pc:docMk/>
          <pc:sldMk cId="4053103831" sldId="270"/>
        </pc:sldMkLst>
        <pc:spChg chg="mod">
          <ac:chgData name="Mia Bach" userId="e5e19afcb8fad4c1" providerId="LiveId" clId="{3F3A5503-255E-4604-8032-0ADA050D1B8A}" dt="2019-08-24T15:12:37.757" v="40" actId="20577"/>
          <ac:spMkLst>
            <pc:docMk/>
            <pc:sldMk cId="4053103831" sldId="270"/>
            <ac:spMk id="3" creationId="{E944ACF2-9A78-4DBD-B3A3-D3ABC2B5F212}"/>
          </ac:spMkLst>
        </pc:spChg>
      </pc:sldChg>
      <pc:sldChg chg="modSp">
        <pc:chgData name="Mia Bach" userId="e5e19afcb8fad4c1" providerId="LiveId" clId="{3F3A5503-255E-4604-8032-0ADA050D1B8A}" dt="2019-08-24T15:14:52.826" v="76" actId="20577"/>
        <pc:sldMkLst>
          <pc:docMk/>
          <pc:sldMk cId="2292906828" sldId="272"/>
        </pc:sldMkLst>
        <pc:spChg chg="mod">
          <ac:chgData name="Mia Bach" userId="e5e19afcb8fad4c1" providerId="LiveId" clId="{3F3A5503-255E-4604-8032-0ADA050D1B8A}" dt="2019-08-24T15:14:52.826" v="76" actId="20577"/>
          <ac:spMkLst>
            <pc:docMk/>
            <pc:sldMk cId="2292906828" sldId="272"/>
            <ac:spMk id="3" creationId="{E944ACF2-9A78-4DBD-B3A3-D3ABC2B5F212}"/>
          </ac:spMkLst>
        </pc:spChg>
      </pc:sldChg>
    </pc:docChg>
  </pc:docChgLst>
  <pc:docChgLst>
    <pc:chgData name="Mia Bach" userId="e5e19afcb8fad4c1" providerId="LiveId" clId="{0A83D737-F4C9-422A-AFE6-1DA85E4BB921}"/>
  </pc:docChgLst>
  <pc:docChgLst>
    <pc:chgData name="Mia Bach" userId="e5e19afcb8fad4c1" providerId="LiveId" clId="{C19D617D-CB6F-469C-9474-75BE29E949F7}"/>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170434A-145B-45F4-A9C3-A2698F7137C1}"/>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 xmlns:a16="http://schemas.microsoft.com/office/drawing/2014/main" id="{699025BF-8258-406B-A115-97F4C27E3DAF}"/>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da-DK"/>
              <a:t>Klik for at redigere undertiteltypografien i masteren</a:t>
            </a:r>
          </a:p>
        </p:txBody>
      </p:sp>
      <p:sp>
        <p:nvSpPr>
          <p:cNvPr id="4" name="Pladsholder til dato 3">
            <a:extLst>
              <a:ext uri="{FF2B5EF4-FFF2-40B4-BE49-F238E27FC236}">
                <a16:creationId xmlns="" xmlns:a16="http://schemas.microsoft.com/office/drawing/2014/main" id="{D65FAE28-C30E-47BC-BA4B-1B1AFE1E070D}"/>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5" name="Pladsholder til sidefod 4">
            <a:extLst>
              <a:ext uri="{FF2B5EF4-FFF2-40B4-BE49-F238E27FC236}">
                <a16:creationId xmlns="" xmlns:a16="http://schemas.microsoft.com/office/drawing/2014/main" id="{6FDE064F-26A0-47A7-BF7D-737994B745F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 xmlns:a16="http://schemas.microsoft.com/office/drawing/2014/main" id="{CFD79C50-16BC-42B2-88F2-ED6435C9AD24}"/>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394375688"/>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6878821-A61E-44DF-A7DE-DEC00E476056}"/>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 xmlns:a16="http://schemas.microsoft.com/office/drawing/2014/main" id="{1C50564F-385C-4F6D-AF2F-147740A3ECF2}"/>
              </a:ext>
            </a:extLst>
          </p:cNvPr>
          <p:cNvSpPr>
            <a:spLocks noGrp="1"/>
          </p:cNvSpPr>
          <p:nvPr>
            <p:ph type="body" orient="vert" idx="1"/>
          </p:nvPr>
        </p:nvSpPr>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 xmlns:a16="http://schemas.microsoft.com/office/drawing/2014/main" id="{846F9C79-0D4C-481E-991B-9397C265C451}"/>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5" name="Pladsholder til sidefod 4">
            <a:extLst>
              <a:ext uri="{FF2B5EF4-FFF2-40B4-BE49-F238E27FC236}">
                <a16:creationId xmlns="" xmlns:a16="http://schemas.microsoft.com/office/drawing/2014/main" id="{C22C9614-525D-40CF-BAB4-C0C50B9A4E4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 xmlns:a16="http://schemas.microsoft.com/office/drawing/2014/main" id="{C5D85802-2B43-4C89-BB24-E86B5C7030F4}"/>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654073138"/>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 xmlns:a16="http://schemas.microsoft.com/office/drawing/2014/main" id="{F94D7812-A53E-4D9E-8E81-53A1FBA2D10A}"/>
              </a:ext>
            </a:extLst>
          </p:cNvPr>
          <p:cNvSpPr>
            <a:spLocks noGrp="1"/>
          </p:cNvSpPr>
          <p:nvPr>
            <p:ph type="title" orient="vert"/>
          </p:nvPr>
        </p:nvSpPr>
        <p:spPr>
          <a:xfrm>
            <a:off x="8724901"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 xmlns:a16="http://schemas.microsoft.com/office/drawing/2014/main" id="{780E5449-8FA3-429E-BC5E-03212A22156B}"/>
              </a:ext>
            </a:extLst>
          </p:cNvPr>
          <p:cNvSpPr>
            <a:spLocks noGrp="1"/>
          </p:cNvSpPr>
          <p:nvPr>
            <p:ph type="body" orient="vert" idx="1"/>
          </p:nvPr>
        </p:nvSpPr>
        <p:spPr>
          <a:xfrm>
            <a:off x="838201" y="365125"/>
            <a:ext cx="7734300" cy="5811838"/>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 xmlns:a16="http://schemas.microsoft.com/office/drawing/2014/main" id="{EB3C53F3-1C2B-4409-96E5-4FD23735E176}"/>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5" name="Pladsholder til sidefod 4">
            <a:extLst>
              <a:ext uri="{FF2B5EF4-FFF2-40B4-BE49-F238E27FC236}">
                <a16:creationId xmlns="" xmlns:a16="http://schemas.microsoft.com/office/drawing/2014/main" id="{592A6F26-D662-4D83-A34B-465C07D23F3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 xmlns:a16="http://schemas.microsoft.com/office/drawing/2014/main" id="{3856CD5B-39AC-4D18-A5A1-A003E8B2F73B}"/>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787052847"/>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9FA8200-50DB-4FF2-BBC7-D93B80A57EDC}"/>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 xmlns:a16="http://schemas.microsoft.com/office/drawing/2014/main" id="{ACBBA609-FECC-4D11-AE65-5898E4FC1D4B}"/>
              </a:ext>
            </a:extLst>
          </p:cNvPr>
          <p:cNvSpPr>
            <a:spLocks noGrp="1"/>
          </p:cNvSpPr>
          <p:nvPr>
            <p:ph idx="1"/>
          </p:nvPr>
        </p:nvSpPr>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 xmlns:a16="http://schemas.microsoft.com/office/drawing/2014/main" id="{16E0AA67-B260-4E66-9E42-2F6EF5951863}"/>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5" name="Pladsholder til sidefod 4">
            <a:extLst>
              <a:ext uri="{FF2B5EF4-FFF2-40B4-BE49-F238E27FC236}">
                <a16:creationId xmlns="" xmlns:a16="http://schemas.microsoft.com/office/drawing/2014/main" id="{C7896070-BA22-4F14-A61C-DEA996299B5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 xmlns:a16="http://schemas.microsoft.com/office/drawing/2014/main" id="{D1DA715C-0C5B-4895-9F54-0F7322CA6972}"/>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1925395905"/>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107163D-6F76-4E96-A3FE-50E7B18E015B}"/>
              </a:ext>
            </a:extLst>
          </p:cNvPr>
          <p:cNvSpPr>
            <a:spLocks noGrp="1"/>
          </p:cNvSpPr>
          <p:nvPr>
            <p:ph type="title"/>
          </p:nvPr>
        </p:nvSpPr>
        <p:spPr>
          <a:xfrm>
            <a:off x="831851" y="1709740"/>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 xmlns:a16="http://schemas.microsoft.com/office/drawing/2014/main" id="{D9DB92BF-301E-455B-8D80-DCBCF5986797}"/>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a-DK"/>
              <a:t>Rediger teksttypografien i masteren</a:t>
            </a:r>
          </a:p>
        </p:txBody>
      </p:sp>
      <p:sp>
        <p:nvSpPr>
          <p:cNvPr id="4" name="Pladsholder til dato 3">
            <a:extLst>
              <a:ext uri="{FF2B5EF4-FFF2-40B4-BE49-F238E27FC236}">
                <a16:creationId xmlns="" xmlns:a16="http://schemas.microsoft.com/office/drawing/2014/main" id="{DF7465FE-A075-45A9-AC1A-91047C3598C0}"/>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5" name="Pladsholder til sidefod 4">
            <a:extLst>
              <a:ext uri="{FF2B5EF4-FFF2-40B4-BE49-F238E27FC236}">
                <a16:creationId xmlns="" xmlns:a16="http://schemas.microsoft.com/office/drawing/2014/main" id="{91E537CE-15E0-43FB-992E-D3298EE0161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 xmlns:a16="http://schemas.microsoft.com/office/drawing/2014/main" id="{08E75629-D997-40AE-8B49-329F06D8FAAF}"/>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1502948481"/>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69FCF5F-9408-42BE-9776-948563DAF454}"/>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 xmlns:a16="http://schemas.microsoft.com/office/drawing/2014/main" id="{675D810A-9AAF-4B4A-B603-233915ED4D90}"/>
              </a:ext>
            </a:extLst>
          </p:cNvPr>
          <p:cNvSpPr>
            <a:spLocks noGrp="1"/>
          </p:cNvSpPr>
          <p:nvPr>
            <p:ph sz="half" idx="1"/>
          </p:nvPr>
        </p:nvSpPr>
        <p:spPr>
          <a:xfrm>
            <a:off x="838200" y="1825625"/>
            <a:ext cx="5181600" cy="435133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 xmlns:a16="http://schemas.microsoft.com/office/drawing/2014/main" id="{10290C5C-E26A-4581-84B7-FA97604B7F33}"/>
              </a:ext>
            </a:extLst>
          </p:cNvPr>
          <p:cNvSpPr>
            <a:spLocks noGrp="1"/>
          </p:cNvSpPr>
          <p:nvPr>
            <p:ph sz="half" idx="2"/>
          </p:nvPr>
        </p:nvSpPr>
        <p:spPr>
          <a:xfrm>
            <a:off x="6172200" y="1825625"/>
            <a:ext cx="5181600" cy="435133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 xmlns:a16="http://schemas.microsoft.com/office/drawing/2014/main" id="{EDD057FC-A5F5-4FBF-86EF-A38ED85E96C7}"/>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6" name="Pladsholder til sidefod 5">
            <a:extLst>
              <a:ext uri="{FF2B5EF4-FFF2-40B4-BE49-F238E27FC236}">
                <a16:creationId xmlns="" xmlns:a16="http://schemas.microsoft.com/office/drawing/2014/main" id="{23D52D6D-D9E3-45B2-A956-971203B990B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 xmlns:a16="http://schemas.microsoft.com/office/drawing/2014/main" id="{8F98C3D2-20CB-45C7-B3D0-D1BC841E3138}"/>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60104131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0ADFE5F-2FB8-45D6-BC02-D23B9E68CC52}"/>
              </a:ext>
            </a:extLst>
          </p:cNvPr>
          <p:cNvSpPr>
            <a:spLocks noGrp="1"/>
          </p:cNvSpPr>
          <p:nvPr>
            <p:ph type="title"/>
          </p:nvPr>
        </p:nvSpPr>
        <p:spPr>
          <a:xfrm>
            <a:off x="839788" y="365127"/>
            <a:ext cx="10515600" cy="1325563"/>
          </a:xfrm>
        </p:spPr>
        <p:txBody>
          <a:bodyPr/>
          <a:lstStyle/>
          <a:p>
            <a:r>
              <a:rPr lang="da-DK"/>
              <a:t>Klik for at redigere titeltypografien i masteren</a:t>
            </a:r>
          </a:p>
        </p:txBody>
      </p:sp>
      <p:sp>
        <p:nvSpPr>
          <p:cNvPr id="3" name="Pladsholder til tekst 2">
            <a:extLst>
              <a:ext uri="{FF2B5EF4-FFF2-40B4-BE49-F238E27FC236}">
                <a16:creationId xmlns="" xmlns:a16="http://schemas.microsoft.com/office/drawing/2014/main" id="{DB0926AC-8F6C-4B3F-BEA3-F27D4FA55CE2}"/>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da-DK"/>
              <a:t>Rediger teksttypografien i masteren</a:t>
            </a:r>
          </a:p>
        </p:txBody>
      </p:sp>
      <p:sp>
        <p:nvSpPr>
          <p:cNvPr id="4" name="Pladsholder til indhold 3">
            <a:extLst>
              <a:ext uri="{FF2B5EF4-FFF2-40B4-BE49-F238E27FC236}">
                <a16:creationId xmlns="" xmlns:a16="http://schemas.microsoft.com/office/drawing/2014/main" id="{C975E09E-101B-4354-9483-07DEA66BBE3E}"/>
              </a:ext>
            </a:extLst>
          </p:cNvPr>
          <p:cNvSpPr>
            <a:spLocks noGrp="1"/>
          </p:cNvSpPr>
          <p:nvPr>
            <p:ph sz="half" idx="2"/>
          </p:nvPr>
        </p:nvSpPr>
        <p:spPr>
          <a:xfrm>
            <a:off x="839789" y="2505075"/>
            <a:ext cx="5157787"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 xmlns:a16="http://schemas.microsoft.com/office/drawing/2014/main" id="{108A7939-E878-41BF-82E7-152FF7E99874}"/>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da-DK"/>
              <a:t>Rediger teksttypografien i masteren</a:t>
            </a:r>
          </a:p>
        </p:txBody>
      </p:sp>
      <p:sp>
        <p:nvSpPr>
          <p:cNvPr id="6" name="Pladsholder til indhold 5">
            <a:extLst>
              <a:ext uri="{FF2B5EF4-FFF2-40B4-BE49-F238E27FC236}">
                <a16:creationId xmlns="" xmlns:a16="http://schemas.microsoft.com/office/drawing/2014/main" id="{42BE7A94-AA19-4BA0-8A20-AD5AB339F9D8}"/>
              </a:ext>
            </a:extLst>
          </p:cNvPr>
          <p:cNvSpPr>
            <a:spLocks noGrp="1"/>
          </p:cNvSpPr>
          <p:nvPr>
            <p:ph sz="quarter" idx="4"/>
          </p:nvPr>
        </p:nvSpPr>
        <p:spPr>
          <a:xfrm>
            <a:off x="6172201" y="2505075"/>
            <a:ext cx="5183188"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 xmlns:a16="http://schemas.microsoft.com/office/drawing/2014/main" id="{4E0B3484-CFF5-44F9-9385-08013B94FC01}"/>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8" name="Pladsholder til sidefod 7">
            <a:extLst>
              <a:ext uri="{FF2B5EF4-FFF2-40B4-BE49-F238E27FC236}">
                <a16:creationId xmlns="" xmlns:a16="http://schemas.microsoft.com/office/drawing/2014/main" id="{29602149-DCA2-4D7F-A618-88C1F6428239}"/>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 xmlns:a16="http://schemas.microsoft.com/office/drawing/2014/main" id="{163753BD-9CBC-4398-9AF5-47AA9D825E94}"/>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220854229"/>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7AF1240-8E74-4A89-B662-DF3E433CEB1D}"/>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 xmlns:a16="http://schemas.microsoft.com/office/drawing/2014/main" id="{02BF590A-41EB-4EF0-8E4A-05E804A7FC59}"/>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4" name="Pladsholder til sidefod 3">
            <a:extLst>
              <a:ext uri="{FF2B5EF4-FFF2-40B4-BE49-F238E27FC236}">
                <a16:creationId xmlns="" xmlns:a16="http://schemas.microsoft.com/office/drawing/2014/main" id="{ED50538A-1C3C-41F7-9946-C4E06243CE72}"/>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 xmlns:a16="http://schemas.microsoft.com/office/drawing/2014/main" id="{BF607DA9-B2DD-40D4-95A7-96B812708533}"/>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1992929144"/>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 xmlns:a16="http://schemas.microsoft.com/office/drawing/2014/main" id="{3D72B0B0-D475-4D85-B197-B26C5B2AD5F4}"/>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3" name="Pladsholder til sidefod 2">
            <a:extLst>
              <a:ext uri="{FF2B5EF4-FFF2-40B4-BE49-F238E27FC236}">
                <a16:creationId xmlns="" xmlns:a16="http://schemas.microsoft.com/office/drawing/2014/main" id="{6AABE407-3D9C-4162-BBE2-078B724D4301}"/>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 xmlns:a16="http://schemas.microsoft.com/office/drawing/2014/main" id="{59B4AA9C-F29D-4441-9F4E-3641157DCE66}"/>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38055805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74321B7-34CE-4ABA-9D16-46F212E120CF}"/>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 xmlns:a16="http://schemas.microsoft.com/office/drawing/2014/main" id="{07869BB8-EA27-4277-8635-E150FF27DFF4}"/>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 xmlns:a16="http://schemas.microsoft.com/office/drawing/2014/main" id="{F8041408-BB1E-4964-B673-A036FB6A45F6}"/>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da-DK"/>
              <a:t>Rediger teksttypografien i masteren</a:t>
            </a:r>
          </a:p>
        </p:txBody>
      </p:sp>
      <p:sp>
        <p:nvSpPr>
          <p:cNvPr id="5" name="Pladsholder til dato 4">
            <a:extLst>
              <a:ext uri="{FF2B5EF4-FFF2-40B4-BE49-F238E27FC236}">
                <a16:creationId xmlns="" xmlns:a16="http://schemas.microsoft.com/office/drawing/2014/main" id="{31652E1B-D803-479C-BA2D-4E01C1102318}"/>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6" name="Pladsholder til sidefod 5">
            <a:extLst>
              <a:ext uri="{FF2B5EF4-FFF2-40B4-BE49-F238E27FC236}">
                <a16:creationId xmlns="" xmlns:a16="http://schemas.microsoft.com/office/drawing/2014/main" id="{F63CD6F8-4E29-43B1-B35F-A952884B9B4C}"/>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 xmlns:a16="http://schemas.microsoft.com/office/drawing/2014/main" id="{2BA0B923-9000-4F66-B32D-21891E219D10}"/>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487050459"/>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9153E32-35C6-407B-B042-DC79E5292DCB}"/>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 xmlns:a16="http://schemas.microsoft.com/office/drawing/2014/main" id="{10FF856B-BB03-4DDE-B992-84D9B7A6A44C}"/>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da-DK"/>
          </a:p>
        </p:txBody>
      </p:sp>
      <p:sp>
        <p:nvSpPr>
          <p:cNvPr id="4" name="Pladsholder til tekst 3">
            <a:extLst>
              <a:ext uri="{FF2B5EF4-FFF2-40B4-BE49-F238E27FC236}">
                <a16:creationId xmlns="" xmlns:a16="http://schemas.microsoft.com/office/drawing/2014/main" id="{AD1E81D4-1048-4E0C-AF57-A6D870F8DBAE}"/>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da-DK"/>
              <a:t>Rediger teksttypografien i masteren</a:t>
            </a:r>
          </a:p>
        </p:txBody>
      </p:sp>
      <p:sp>
        <p:nvSpPr>
          <p:cNvPr id="5" name="Pladsholder til dato 4">
            <a:extLst>
              <a:ext uri="{FF2B5EF4-FFF2-40B4-BE49-F238E27FC236}">
                <a16:creationId xmlns="" xmlns:a16="http://schemas.microsoft.com/office/drawing/2014/main" id="{E8FC66C9-D946-45A0-B4F4-A951E51B6BAE}"/>
              </a:ext>
            </a:extLst>
          </p:cNvPr>
          <p:cNvSpPr>
            <a:spLocks noGrp="1"/>
          </p:cNvSpPr>
          <p:nvPr>
            <p:ph type="dt" sz="half" idx="10"/>
          </p:nvPr>
        </p:nvSpPr>
        <p:spPr/>
        <p:txBody>
          <a:bodyPr/>
          <a:lstStyle/>
          <a:p>
            <a:fld id="{AAAA174C-C3D2-4936-924C-61FE5F301E4A}" type="datetimeFigureOut">
              <a:rPr lang="da-DK" smtClean="0"/>
              <a:t>25-08-2019</a:t>
            </a:fld>
            <a:endParaRPr lang="da-DK"/>
          </a:p>
        </p:txBody>
      </p:sp>
      <p:sp>
        <p:nvSpPr>
          <p:cNvPr id="6" name="Pladsholder til sidefod 5">
            <a:extLst>
              <a:ext uri="{FF2B5EF4-FFF2-40B4-BE49-F238E27FC236}">
                <a16:creationId xmlns="" xmlns:a16="http://schemas.microsoft.com/office/drawing/2014/main" id="{716E20B6-CC1D-4673-B7B9-B906E9376E9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 xmlns:a16="http://schemas.microsoft.com/office/drawing/2014/main" id="{949905F2-E920-43BC-9465-EC0D0BA1FF64}"/>
              </a:ext>
            </a:extLst>
          </p:cNvPr>
          <p:cNvSpPr>
            <a:spLocks noGrp="1"/>
          </p:cNvSpPr>
          <p:nvPr>
            <p:ph type="sldNum" sz="quarter" idx="12"/>
          </p:nvPr>
        </p:nvSpPr>
        <p:spPr/>
        <p:txBody>
          <a:bodyPr/>
          <a:lstStyle/>
          <a:p>
            <a:fld id="{17A9A15A-93C9-4A74-BF11-2C5F22D0EAFC}" type="slidenum">
              <a:rPr lang="da-DK" smtClean="0"/>
              <a:t>‹nr.›</a:t>
            </a:fld>
            <a:endParaRPr lang="da-DK"/>
          </a:p>
        </p:txBody>
      </p:sp>
    </p:spTree>
    <p:extLst>
      <p:ext uri="{BB962C8B-B14F-4D97-AF65-F5344CB8AC3E}">
        <p14:creationId xmlns:p14="http://schemas.microsoft.com/office/powerpoint/2010/main" val="215004349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 xmlns:a16="http://schemas.microsoft.com/office/drawing/2014/main" id="{0817B19B-90F5-49E8-A5FB-A4541DB0DB51}"/>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 xmlns:a16="http://schemas.microsoft.com/office/drawing/2014/main" id="{16C132BA-C71E-46F2-8C1C-0CAB18B039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 xmlns:a16="http://schemas.microsoft.com/office/drawing/2014/main" id="{F5E83F58-D141-4B80-AFA7-A976C78D3DCE}"/>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AA174C-C3D2-4936-924C-61FE5F301E4A}" type="datetimeFigureOut">
              <a:rPr lang="da-DK" smtClean="0"/>
              <a:t>25-08-2019</a:t>
            </a:fld>
            <a:endParaRPr lang="da-DK"/>
          </a:p>
        </p:txBody>
      </p:sp>
      <p:sp>
        <p:nvSpPr>
          <p:cNvPr id="5" name="Pladsholder til sidefod 4">
            <a:extLst>
              <a:ext uri="{FF2B5EF4-FFF2-40B4-BE49-F238E27FC236}">
                <a16:creationId xmlns="" xmlns:a16="http://schemas.microsoft.com/office/drawing/2014/main" id="{881A3436-6862-4C16-B0D3-B28BBB3F58E7}"/>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 xmlns:a16="http://schemas.microsoft.com/office/drawing/2014/main" id="{095209C2-41B8-4F8E-94EA-EC4B22F3F811}"/>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9A15A-93C9-4A74-BF11-2C5F22D0EAFC}" type="slidenum">
              <a:rPr lang="da-DK" smtClean="0"/>
              <a:t>‹nr.›</a:t>
            </a:fld>
            <a:endParaRPr lang="da-DK"/>
          </a:p>
        </p:txBody>
      </p:sp>
    </p:spTree>
    <p:extLst>
      <p:ext uri="{BB962C8B-B14F-4D97-AF65-F5344CB8AC3E}">
        <p14:creationId xmlns:p14="http://schemas.microsoft.com/office/powerpoint/2010/main" val="924731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5A9853E-CF57-4864-83DA-2324E4F860EE}"/>
              </a:ext>
            </a:extLst>
          </p:cNvPr>
          <p:cNvSpPr>
            <a:spLocks noGrp="1"/>
          </p:cNvSpPr>
          <p:nvPr>
            <p:ph type="ctrTitle"/>
          </p:nvPr>
        </p:nvSpPr>
        <p:spPr>
          <a:xfrm>
            <a:off x="2146853" y="1"/>
            <a:ext cx="9144000" cy="2067339"/>
          </a:xfrm>
        </p:spPr>
        <p:txBody>
          <a:bodyPr/>
          <a:lstStyle/>
          <a:p>
            <a:r>
              <a:rPr lang="da-DK" dirty="0">
                <a:solidFill>
                  <a:schemeClr val="bg1"/>
                </a:solidFill>
                <a:latin typeface="Aharoni" panose="02010803020104030203" pitchFamily="2" charset="-79"/>
                <a:cs typeface="Aharoni" panose="02010803020104030203" pitchFamily="2" charset="-79"/>
              </a:rPr>
              <a:t>Narcotics Anonymous’</a:t>
            </a:r>
          </a:p>
        </p:txBody>
      </p:sp>
      <p:sp>
        <p:nvSpPr>
          <p:cNvPr id="3" name="Undertitel 2">
            <a:extLst>
              <a:ext uri="{FF2B5EF4-FFF2-40B4-BE49-F238E27FC236}">
                <a16:creationId xmlns="" xmlns:a16="http://schemas.microsoft.com/office/drawing/2014/main" id="{E944ACF2-9A78-4DBD-B3A3-D3ABC2B5F212}"/>
              </a:ext>
            </a:extLst>
          </p:cNvPr>
          <p:cNvSpPr>
            <a:spLocks noGrp="1"/>
          </p:cNvSpPr>
          <p:nvPr>
            <p:ph type="subTitle" idx="1"/>
          </p:nvPr>
        </p:nvSpPr>
        <p:spPr>
          <a:xfrm>
            <a:off x="2088527" y="2067339"/>
            <a:ext cx="9637307" cy="1655763"/>
          </a:xfrm>
        </p:spPr>
        <p:txBody>
          <a:bodyPr>
            <a:normAutofit/>
          </a:bodyPr>
          <a:lstStyle/>
          <a:p>
            <a:r>
              <a:rPr lang="da-DK" sz="7500" dirty="0">
                <a:solidFill>
                  <a:schemeClr val="bg1"/>
                </a:solidFill>
                <a:latin typeface="Abadi" panose="020B0604020104020204" pitchFamily="34" charset="0"/>
              </a:rPr>
              <a:t>SERVICESTRUKTUR</a:t>
            </a:r>
          </a:p>
        </p:txBody>
      </p:sp>
      <p:pic>
        <p:nvPicPr>
          <p:cNvPr id="13" name="Billede 12">
            <a:extLst>
              <a:ext uri="{FF2B5EF4-FFF2-40B4-BE49-F238E27FC236}">
                <a16:creationId xmlns="" xmlns:a16="http://schemas.microsoft.com/office/drawing/2014/main" id="{436C183E-2AE4-43DB-93B8-BC715A97EA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3690" y="3429000"/>
            <a:ext cx="4793677" cy="2698131"/>
          </a:xfrm>
          <a:prstGeom prst="rect">
            <a:avLst/>
          </a:prstGeom>
        </p:spPr>
      </p:pic>
    </p:spTree>
    <p:extLst>
      <p:ext uri="{BB962C8B-B14F-4D97-AF65-F5344CB8AC3E}">
        <p14:creationId xmlns:p14="http://schemas.microsoft.com/office/powerpoint/2010/main" val="11471412"/>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titel 2">
            <a:extLst>
              <a:ext uri="{FF2B5EF4-FFF2-40B4-BE49-F238E27FC236}">
                <a16:creationId xmlns="" xmlns:a16="http://schemas.microsoft.com/office/drawing/2014/main" id="{E944ACF2-9A78-4DBD-B3A3-D3ABC2B5F212}"/>
              </a:ext>
            </a:extLst>
          </p:cNvPr>
          <p:cNvSpPr>
            <a:spLocks noGrp="1"/>
          </p:cNvSpPr>
          <p:nvPr>
            <p:ph type="subTitle" idx="1"/>
          </p:nvPr>
        </p:nvSpPr>
        <p:spPr>
          <a:xfrm>
            <a:off x="2133603" y="384313"/>
            <a:ext cx="9144000" cy="6029739"/>
          </a:xfrm>
        </p:spPr>
        <p:txBody>
          <a:bodyPr>
            <a:normAutofit/>
          </a:bodyPr>
          <a:lstStyle/>
          <a:p>
            <a:pPr algn="just"/>
            <a:r>
              <a:rPr lang="da-DK" sz="2600" dirty="0">
                <a:solidFill>
                  <a:schemeClr val="bg1"/>
                </a:solidFill>
                <a:latin typeface="Abadi" panose="020B0604020104020204" pitchFamily="34" charset="0"/>
              </a:rPr>
              <a:t>På samme måde som i OSK, vælges der også i RSK en administrationsgruppe til at varetage afholdelsen af RSK-møderne. En RSK-administrationsgruppe kan f.eks. bestå af:</a:t>
            </a:r>
          </a:p>
          <a:p>
            <a:pPr algn="just"/>
            <a:endParaRPr lang="da-DK" sz="2600" dirty="0">
              <a:solidFill>
                <a:schemeClr val="bg1"/>
              </a:solidFill>
              <a:latin typeface="Abadi" panose="020B0604020104020204" pitchFamily="34" charset="0"/>
            </a:endParaRP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Formand og næstformand</a:t>
            </a: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Kasserer og vicekasserer</a:t>
            </a: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Sekretær og vicesekretær</a:t>
            </a:r>
          </a:p>
          <a:p>
            <a:pPr marL="457189" indent="-457189" algn="just">
              <a:buFont typeface="Arial" panose="020B0604020202020204" pitchFamily="34" charset="0"/>
              <a:buChar char="•"/>
            </a:pPr>
            <a:endParaRPr lang="da-DK" sz="2600" dirty="0">
              <a:solidFill>
                <a:schemeClr val="bg1"/>
              </a:solidFill>
              <a:latin typeface="Abadi" panose="020B0604020104020204" pitchFamily="34" charset="0"/>
            </a:endParaRPr>
          </a:p>
          <a:p>
            <a:pPr algn="just"/>
            <a:r>
              <a:rPr lang="da-DK" sz="2600" dirty="0">
                <a:solidFill>
                  <a:schemeClr val="bg1"/>
                </a:solidFill>
                <a:latin typeface="Abadi" panose="020B0604020104020204" pitchFamily="34" charset="0"/>
              </a:rPr>
              <a:t>Ligeledes vælges to betroede tjenere, der repræsenterer Regionen, Danmark, i Europa og i hele verden: </a:t>
            </a:r>
          </a:p>
          <a:p>
            <a:pPr algn="just"/>
            <a:endParaRPr lang="da-DK" sz="2600" dirty="0">
              <a:solidFill>
                <a:schemeClr val="bg1"/>
              </a:solidFill>
              <a:latin typeface="Abadi" panose="020B0604020104020204" pitchFamily="34" charset="0"/>
            </a:endParaRP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Regionsdelegeret, RD</a:t>
            </a: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Regionsdelegeretsuppleant, RDS </a:t>
            </a:r>
          </a:p>
          <a:p>
            <a:pPr algn="just"/>
            <a:endParaRPr lang="da-DK" sz="2800" dirty="0">
              <a:solidFill>
                <a:schemeClr val="bg1"/>
              </a:solidFill>
              <a:latin typeface="Abadi" panose="020B0604020104020204" pitchFamily="34" charset="0"/>
            </a:endParaRPr>
          </a:p>
        </p:txBody>
      </p:sp>
    </p:spTree>
    <p:extLst>
      <p:ext uri="{BB962C8B-B14F-4D97-AF65-F5344CB8AC3E}">
        <p14:creationId xmlns:p14="http://schemas.microsoft.com/office/powerpoint/2010/main" val="4053103831"/>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6" name="Lige forbindelse 435">
            <a:extLst>
              <a:ext uri="{FF2B5EF4-FFF2-40B4-BE49-F238E27FC236}">
                <a16:creationId xmlns="" xmlns:a16="http://schemas.microsoft.com/office/drawing/2014/main" id="{BCD833A6-77FD-4A90-BEE5-64A0A5B5E5A2}"/>
              </a:ext>
            </a:extLst>
          </p:cNvPr>
          <p:cNvCxnSpPr>
            <a:cxnSpLocks/>
            <a:stCxn id="16" idx="2"/>
            <a:endCxn id="38" idx="0"/>
          </p:cNvCxnSpPr>
          <p:nvPr/>
        </p:nvCxnSpPr>
        <p:spPr>
          <a:xfrm flipH="1">
            <a:off x="6703857" y="4829121"/>
            <a:ext cx="14091" cy="3022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6" name="Lige forbindelse 415">
            <a:extLst>
              <a:ext uri="{FF2B5EF4-FFF2-40B4-BE49-F238E27FC236}">
                <a16:creationId xmlns="" xmlns:a16="http://schemas.microsoft.com/office/drawing/2014/main" id="{CDCE7857-3728-43D2-AC50-66E70E784171}"/>
              </a:ext>
            </a:extLst>
          </p:cNvPr>
          <p:cNvCxnSpPr>
            <a:stCxn id="2" idx="0"/>
            <a:endCxn id="93" idx="2"/>
          </p:cNvCxnSpPr>
          <p:nvPr/>
        </p:nvCxnSpPr>
        <p:spPr>
          <a:xfrm flipV="1">
            <a:off x="2559727" y="610437"/>
            <a:ext cx="626200" cy="549211"/>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420" name="Lige forbindelse 419">
            <a:extLst>
              <a:ext uri="{FF2B5EF4-FFF2-40B4-BE49-F238E27FC236}">
                <a16:creationId xmlns="" xmlns:a16="http://schemas.microsoft.com/office/drawing/2014/main" id="{B50D3240-FE23-4BD5-B25C-5DBDC4CD032D}"/>
              </a:ext>
            </a:extLst>
          </p:cNvPr>
          <p:cNvCxnSpPr>
            <a:stCxn id="292" idx="0"/>
            <a:endCxn id="88" idx="2"/>
          </p:cNvCxnSpPr>
          <p:nvPr/>
        </p:nvCxnSpPr>
        <p:spPr>
          <a:xfrm flipV="1">
            <a:off x="4628487" y="610437"/>
            <a:ext cx="617320" cy="561451"/>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424" name="Lige forbindelse 423">
            <a:extLst>
              <a:ext uri="{FF2B5EF4-FFF2-40B4-BE49-F238E27FC236}">
                <a16:creationId xmlns="" xmlns:a16="http://schemas.microsoft.com/office/drawing/2014/main" id="{BFB914BF-0A27-443D-BEF2-28FF8DA8A77D}"/>
              </a:ext>
            </a:extLst>
          </p:cNvPr>
          <p:cNvCxnSpPr>
            <a:stCxn id="312" idx="0"/>
            <a:endCxn id="97" idx="2"/>
          </p:cNvCxnSpPr>
          <p:nvPr/>
        </p:nvCxnSpPr>
        <p:spPr>
          <a:xfrm flipV="1">
            <a:off x="6697249" y="598860"/>
            <a:ext cx="531812" cy="560787"/>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428" name="Lige forbindelse 427">
            <a:extLst>
              <a:ext uri="{FF2B5EF4-FFF2-40B4-BE49-F238E27FC236}">
                <a16:creationId xmlns="" xmlns:a16="http://schemas.microsoft.com/office/drawing/2014/main" id="{00167C97-8ED9-4602-8337-EE8C9F84638C}"/>
              </a:ext>
            </a:extLst>
          </p:cNvPr>
          <p:cNvCxnSpPr>
            <a:stCxn id="317" idx="0"/>
            <a:endCxn id="101" idx="2"/>
          </p:cNvCxnSpPr>
          <p:nvPr/>
        </p:nvCxnSpPr>
        <p:spPr>
          <a:xfrm flipV="1">
            <a:off x="8817950" y="574404"/>
            <a:ext cx="491543" cy="585243"/>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432" name="Lige forbindelse 431">
            <a:extLst>
              <a:ext uri="{FF2B5EF4-FFF2-40B4-BE49-F238E27FC236}">
                <a16:creationId xmlns="" xmlns:a16="http://schemas.microsoft.com/office/drawing/2014/main" id="{65677812-1D56-4973-B176-590D55CE3A15}"/>
              </a:ext>
            </a:extLst>
          </p:cNvPr>
          <p:cNvCxnSpPr>
            <a:stCxn id="322" idx="0"/>
            <a:endCxn id="105" idx="2"/>
          </p:cNvCxnSpPr>
          <p:nvPr/>
        </p:nvCxnSpPr>
        <p:spPr>
          <a:xfrm flipV="1">
            <a:off x="10863186" y="573490"/>
            <a:ext cx="458997" cy="586159"/>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379" name="Lige forbindelse 378">
            <a:extLst>
              <a:ext uri="{FF2B5EF4-FFF2-40B4-BE49-F238E27FC236}">
                <a16:creationId xmlns="" xmlns:a16="http://schemas.microsoft.com/office/drawing/2014/main" id="{619658A2-716C-4B32-83A6-ADF85C8EBB90}"/>
              </a:ext>
            </a:extLst>
          </p:cNvPr>
          <p:cNvCxnSpPr>
            <a:cxnSpLocks/>
            <a:stCxn id="2" idx="2"/>
            <a:endCxn id="16" idx="0"/>
          </p:cNvCxnSpPr>
          <p:nvPr/>
        </p:nvCxnSpPr>
        <p:spPr>
          <a:xfrm>
            <a:off x="2559728" y="1875264"/>
            <a:ext cx="4158221" cy="1621405"/>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Lige forbindelse 391">
            <a:extLst>
              <a:ext uri="{FF2B5EF4-FFF2-40B4-BE49-F238E27FC236}">
                <a16:creationId xmlns="" xmlns:a16="http://schemas.microsoft.com/office/drawing/2014/main" id="{1A205BC9-6750-4AAC-BDA6-4AA761E4B94A}"/>
              </a:ext>
            </a:extLst>
          </p:cNvPr>
          <p:cNvCxnSpPr>
            <a:stCxn id="2" idx="0"/>
            <a:endCxn id="92" idx="2"/>
          </p:cNvCxnSpPr>
          <p:nvPr/>
        </p:nvCxnSpPr>
        <p:spPr>
          <a:xfrm flipV="1">
            <a:off x="2559728" y="610440"/>
            <a:ext cx="95669" cy="549209"/>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396" name="Lige forbindelse 395">
            <a:extLst>
              <a:ext uri="{FF2B5EF4-FFF2-40B4-BE49-F238E27FC236}">
                <a16:creationId xmlns="" xmlns:a16="http://schemas.microsoft.com/office/drawing/2014/main" id="{08F08278-7D35-4BF3-B14E-14C124944A4B}"/>
              </a:ext>
            </a:extLst>
          </p:cNvPr>
          <p:cNvCxnSpPr>
            <a:stCxn id="292" idx="0"/>
            <a:endCxn id="83" idx="2"/>
          </p:cNvCxnSpPr>
          <p:nvPr/>
        </p:nvCxnSpPr>
        <p:spPr>
          <a:xfrm flipV="1">
            <a:off x="4628488" y="610440"/>
            <a:ext cx="86789" cy="561449"/>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400" name="Lige forbindelse 399">
            <a:extLst>
              <a:ext uri="{FF2B5EF4-FFF2-40B4-BE49-F238E27FC236}">
                <a16:creationId xmlns="" xmlns:a16="http://schemas.microsoft.com/office/drawing/2014/main" id="{26B424F4-996E-4C05-B919-35E9C17CF9D0}"/>
              </a:ext>
            </a:extLst>
          </p:cNvPr>
          <p:cNvCxnSpPr>
            <a:stCxn id="312" idx="0"/>
            <a:endCxn id="96" idx="2"/>
          </p:cNvCxnSpPr>
          <p:nvPr/>
        </p:nvCxnSpPr>
        <p:spPr>
          <a:xfrm flipV="1">
            <a:off x="6697249" y="598860"/>
            <a:ext cx="1281" cy="560787"/>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404" name="Lige forbindelse 403">
            <a:extLst>
              <a:ext uri="{FF2B5EF4-FFF2-40B4-BE49-F238E27FC236}">
                <a16:creationId xmlns="" xmlns:a16="http://schemas.microsoft.com/office/drawing/2014/main" id="{A97E3844-937A-42D4-9090-B60619D92440}"/>
              </a:ext>
            </a:extLst>
          </p:cNvPr>
          <p:cNvCxnSpPr>
            <a:stCxn id="317" idx="0"/>
            <a:endCxn id="100" idx="2"/>
          </p:cNvCxnSpPr>
          <p:nvPr/>
        </p:nvCxnSpPr>
        <p:spPr>
          <a:xfrm flipH="1" flipV="1">
            <a:off x="8778962" y="574404"/>
            <a:ext cx="38989" cy="585243"/>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410" name="Lige forbindelse 409">
            <a:extLst>
              <a:ext uri="{FF2B5EF4-FFF2-40B4-BE49-F238E27FC236}">
                <a16:creationId xmlns="" xmlns:a16="http://schemas.microsoft.com/office/drawing/2014/main" id="{91EDAC18-719F-4795-9A5F-A0DBEC722794}"/>
              </a:ext>
            </a:extLst>
          </p:cNvPr>
          <p:cNvCxnSpPr>
            <a:cxnSpLocks/>
            <a:stCxn id="322" idx="0"/>
            <a:endCxn id="104" idx="2"/>
          </p:cNvCxnSpPr>
          <p:nvPr/>
        </p:nvCxnSpPr>
        <p:spPr>
          <a:xfrm flipH="1" flipV="1">
            <a:off x="10791651" y="573491"/>
            <a:ext cx="71535" cy="586157"/>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381" name="Lige forbindelse 380">
            <a:extLst>
              <a:ext uri="{FF2B5EF4-FFF2-40B4-BE49-F238E27FC236}">
                <a16:creationId xmlns="" xmlns:a16="http://schemas.microsoft.com/office/drawing/2014/main" id="{9CCDD660-0523-49D2-9590-49757DE6F88D}"/>
              </a:ext>
            </a:extLst>
          </p:cNvPr>
          <p:cNvCxnSpPr>
            <a:cxnSpLocks/>
            <a:stCxn id="292" idx="2"/>
            <a:endCxn id="16" idx="0"/>
          </p:cNvCxnSpPr>
          <p:nvPr/>
        </p:nvCxnSpPr>
        <p:spPr>
          <a:xfrm>
            <a:off x="4628488" y="1887504"/>
            <a:ext cx="2089461" cy="1609165"/>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Lige forbindelse 382">
            <a:extLst>
              <a:ext uri="{FF2B5EF4-FFF2-40B4-BE49-F238E27FC236}">
                <a16:creationId xmlns="" xmlns:a16="http://schemas.microsoft.com/office/drawing/2014/main" id="{AD398E42-EA1E-45A2-BB16-734E30CF9F1C}"/>
              </a:ext>
            </a:extLst>
          </p:cNvPr>
          <p:cNvCxnSpPr>
            <a:cxnSpLocks/>
            <a:stCxn id="312" idx="2"/>
            <a:endCxn id="16" idx="0"/>
          </p:cNvCxnSpPr>
          <p:nvPr/>
        </p:nvCxnSpPr>
        <p:spPr>
          <a:xfrm>
            <a:off x="6697249" y="1875263"/>
            <a:ext cx="20700" cy="16214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5" name="Lige forbindelse 384">
            <a:extLst>
              <a:ext uri="{FF2B5EF4-FFF2-40B4-BE49-F238E27FC236}">
                <a16:creationId xmlns="" xmlns:a16="http://schemas.microsoft.com/office/drawing/2014/main" id="{0536B2A2-AEC6-4513-94C0-930479055B28}"/>
              </a:ext>
            </a:extLst>
          </p:cNvPr>
          <p:cNvCxnSpPr>
            <a:cxnSpLocks/>
            <a:stCxn id="317" idx="2"/>
            <a:endCxn id="16" idx="0"/>
          </p:cNvCxnSpPr>
          <p:nvPr/>
        </p:nvCxnSpPr>
        <p:spPr>
          <a:xfrm flipH="1">
            <a:off x="6717948" y="1875263"/>
            <a:ext cx="2100003" cy="16214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7" name="Lige forbindelse 386">
            <a:extLst>
              <a:ext uri="{FF2B5EF4-FFF2-40B4-BE49-F238E27FC236}">
                <a16:creationId xmlns="" xmlns:a16="http://schemas.microsoft.com/office/drawing/2014/main" id="{189DFF68-DDDE-4A00-B4A8-E5DE87E520E3}"/>
              </a:ext>
            </a:extLst>
          </p:cNvPr>
          <p:cNvCxnSpPr>
            <a:cxnSpLocks/>
            <a:stCxn id="322" idx="2"/>
            <a:endCxn id="16" idx="0"/>
          </p:cNvCxnSpPr>
          <p:nvPr/>
        </p:nvCxnSpPr>
        <p:spPr>
          <a:xfrm flipH="1">
            <a:off x="6717948" y="1875264"/>
            <a:ext cx="4145237" cy="162140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2" name="Lige forbindelse 341">
            <a:extLst>
              <a:ext uri="{FF2B5EF4-FFF2-40B4-BE49-F238E27FC236}">
                <a16:creationId xmlns="" xmlns:a16="http://schemas.microsoft.com/office/drawing/2014/main" id="{0A33EB2E-7BD0-4F15-842D-2B2577CCDF49}"/>
              </a:ext>
            </a:extLst>
          </p:cNvPr>
          <p:cNvCxnSpPr>
            <a:stCxn id="292" idx="0"/>
            <a:endCxn id="64" idx="2"/>
          </p:cNvCxnSpPr>
          <p:nvPr/>
        </p:nvCxnSpPr>
        <p:spPr>
          <a:xfrm flipH="1" flipV="1">
            <a:off x="4200157" y="610439"/>
            <a:ext cx="428331" cy="561448"/>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338" name="Lige forbindelse 337">
            <a:extLst>
              <a:ext uri="{FF2B5EF4-FFF2-40B4-BE49-F238E27FC236}">
                <a16:creationId xmlns="" xmlns:a16="http://schemas.microsoft.com/office/drawing/2014/main" id="{C25C0609-2AD2-491F-B200-D106A15C3B20}"/>
              </a:ext>
            </a:extLst>
          </p:cNvPr>
          <p:cNvCxnSpPr>
            <a:cxnSpLocks/>
            <a:stCxn id="2" idx="0"/>
            <a:endCxn id="91" idx="2"/>
          </p:cNvCxnSpPr>
          <p:nvPr/>
        </p:nvCxnSpPr>
        <p:spPr>
          <a:xfrm flipH="1" flipV="1">
            <a:off x="2140277" y="610439"/>
            <a:ext cx="419451" cy="549208"/>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367" name="Lige forbindelse 366">
            <a:extLst>
              <a:ext uri="{FF2B5EF4-FFF2-40B4-BE49-F238E27FC236}">
                <a16:creationId xmlns="" xmlns:a16="http://schemas.microsoft.com/office/drawing/2014/main" id="{CD617426-D320-41B8-89BD-86201EF56D3F}"/>
              </a:ext>
            </a:extLst>
          </p:cNvPr>
          <p:cNvCxnSpPr>
            <a:stCxn id="312" idx="0"/>
            <a:endCxn id="95" idx="2"/>
          </p:cNvCxnSpPr>
          <p:nvPr/>
        </p:nvCxnSpPr>
        <p:spPr>
          <a:xfrm flipH="1" flipV="1">
            <a:off x="6183410" y="598862"/>
            <a:ext cx="513839" cy="560785"/>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371" name="Lige forbindelse 370">
            <a:extLst>
              <a:ext uri="{FF2B5EF4-FFF2-40B4-BE49-F238E27FC236}">
                <a16:creationId xmlns="" xmlns:a16="http://schemas.microsoft.com/office/drawing/2014/main" id="{860A3193-E158-4A47-BB5B-F65F34D248E5}"/>
              </a:ext>
            </a:extLst>
          </p:cNvPr>
          <p:cNvCxnSpPr>
            <a:stCxn id="317" idx="0"/>
            <a:endCxn id="99" idx="2"/>
          </p:cNvCxnSpPr>
          <p:nvPr/>
        </p:nvCxnSpPr>
        <p:spPr>
          <a:xfrm flipH="1" flipV="1">
            <a:off x="8263842" y="574406"/>
            <a:ext cx="554109" cy="585241"/>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375" name="Lige forbindelse 374">
            <a:extLst>
              <a:ext uri="{FF2B5EF4-FFF2-40B4-BE49-F238E27FC236}">
                <a16:creationId xmlns="" xmlns:a16="http://schemas.microsoft.com/office/drawing/2014/main" id="{B2A144BE-8E31-40BA-9487-A850835C36DB}"/>
              </a:ext>
            </a:extLst>
          </p:cNvPr>
          <p:cNvCxnSpPr>
            <a:stCxn id="322" idx="0"/>
            <a:endCxn id="103" idx="2"/>
          </p:cNvCxnSpPr>
          <p:nvPr/>
        </p:nvCxnSpPr>
        <p:spPr>
          <a:xfrm flipH="1" flipV="1">
            <a:off x="10276531" y="573491"/>
            <a:ext cx="586655" cy="586156"/>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sp>
        <p:nvSpPr>
          <p:cNvPr id="2" name="Rektangel: afrundede hjørner 1">
            <a:extLst>
              <a:ext uri="{FF2B5EF4-FFF2-40B4-BE49-F238E27FC236}">
                <a16:creationId xmlns="" xmlns:a16="http://schemas.microsoft.com/office/drawing/2014/main" id="{B7E461AC-84CD-4587-9DB2-28C9C7842543}"/>
              </a:ext>
            </a:extLst>
          </p:cNvPr>
          <p:cNvSpPr/>
          <p:nvPr/>
        </p:nvSpPr>
        <p:spPr>
          <a:xfrm>
            <a:off x="1910372" y="1159649"/>
            <a:ext cx="1298713" cy="715617"/>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a-DK" sz="1600" dirty="0">
                <a:latin typeface="Abadi" panose="020B0604020104020204" pitchFamily="34" charset="0"/>
              </a:rPr>
              <a:t>OSK</a:t>
            </a:r>
          </a:p>
        </p:txBody>
      </p:sp>
      <p:sp>
        <p:nvSpPr>
          <p:cNvPr id="16" name="Rektangel: afrundede hjørner 15">
            <a:extLst>
              <a:ext uri="{FF2B5EF4-FFF2-40B4-BE49-F238E27FC236}">
                <a16:creationId xmlns="" xmlns:a16="http://schemas.microsoft.com/office/drawing/2014/main" id="{15A1A0D8-8914-4478-B4F7-827ADEB2BBEC}"/>
              </a:ext>
            </a:extLst>
          </p:cNvPr>
          <p:cNvSpPr/>
          <p:nvPr/>
        </p:nvSpPr>
        <p:spPr>
          <a:xfrm>
            <a:off x="5351626" y="3496669"/>
            <a:ext cx="2732645" cy="1332451"/>
          </a:xfrm>
          <a:prstGeom prst="roundRect">
            <a:avLst/>
          </a:prstGeom>
          <a:solidFill>
            <a:srgbClr val="99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800" dirty="0">
                <a:latin typeface="Abadi" panose="020B0604020104020204" pitchFamily="34" charset="0"/>
              </a:rPr>
              <a:t>RSK</a:t>
            </a:r>
          </a:p>
        </p:txBody>
      </p:sp>
      <p:sp>
        <p:nvSpPr>
          <p:cNvPr id="29" name="Ellipse 28">
            <a:extLst>
              <a:ext uri="{FF2B5EF4-FFF2-40B4-BE49-F238E27FC236}">
                <a16:creationId xmlns="" xmlns:a16="http://schemas.microsoft.com/office/drawing/2014/main" id="{9C2A229D-B626-43B3-BED1-C25B71645F61}"/>
              </a:ext>
            </a:extLst>
          </p:cNvPr>
          <p:cNvSpPr/>
          <p:nvPr/>
        </p:nvSpPr>
        <p:spPr>
          <a:xfrm>
            <a:off x="5020529" y="2281745"/>
            <a:ext cx="768627"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OSR OSS</a:t>
            </a:r>
          </a:p>
        </p:txBody>
      </p:sp>
      <p:sp>
        <p:nvSpPr>
          <p:cNvPr id="30" name="Ellipse 29">
            <a:extLst>
              <a:ext uri="{FF2B5EF4-FFF2-40B4-BE49-F238E27FC236}">
                <a16:creationId xmlns="" xmlns:a16="http://schemas.microsoft.com/office/drawing/2014/main" id="{02B90834-6610-429C-A03E-B5DAEBC0D6D6}"/>
              </a:ext>
            </a:extLst>
          </p:cNvPr>
          <p:cNvSpPr/>
          <p:nvPr/>
        </p:nvSpPr>
        <p:spPr>
          <a:xfrm>
            <a:off x="3594596" y="2274787"/>
            <a:ext cx="768627"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OSR OSS</a:t>
            </a:r>
          </a:p>
        </p:txBody>
      </p:sp>
      <p:sp>
        <p:nvSpPr>
          <p:cNvPr id="31" name="Ellipse 30">
            <a:extLst>
              <a:ext uri="{FF2B5EF4-FFF2-40B4-BE49-F238E27FC236}">
                <a16:creationId xmlns="" xmlns:a16="http://schemas.microsoft.com/office/drawing/2014/main" id="{93A18A80-2511-4505-B81A-D1ABB3833AD9}"/>
              </a:ext>
            </a:extLst>
          </p:cNvPr>
          <p:cNvSpPr/>
          <p:nvPr/>
        </p:nvSpPr>
        <p:spPr>
          <a:xfrm>
            <a:off x="6342113" y="2270563"/>
            <a:ext cx="768627"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OSR OSS</a:t>
            </a:r>
          </a:p>
        </p:txBody>
      </p:sp>
      <p:sp>
        <p:nvSpPr>
          <p:cNvPr id="32" name="Ellipse 31">
            <a:extLst>
              <a:ext uri="{FF2B5EF4-FFF2-40B4-BE49-F238E27FC236}">
                <a16:creationId xmlns="" xmlns:a16="http://schemas.microsoft.com/office/drawing/2014/main" id="{5FCE05F6-83CB-4676-B1E8-CDB4AEE2736F}"/>
              </a:ext>
            </a:extLst>
          </p:cNvPr>
          <p:cNvSpPr/>
          <p:nvPr/>
        </p:nvSpPr>
        <p:spPr>
          <a:xfrm>
            <a:off x="7663005" y="2240703"/>
            <a:ext cx="768627"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OSR OSS</a:t>
            </a:r>
          </a:p>
        </p:txBody>
      </p:sp>
      <p:sp>
        <p:nvSpPr>
          <p:cNvPr id="33" name="Ellipse 32">
            <a:extLst>
              <a:ext uri="{FF2B5EF4-FFF2-40B4-BE49-F238E27FC236}">
                <a16:creationId xmlns="" xmlns:a16="http://schemas.microsoft.com/office/drawing/2014/main" id="{F25360A9-6B5D-4ADB-ABD2-D347562036A7}"/>
              </a:ext>
            </a:extLst>
          </p:cNvPr>
          <p:cNvSpPr/>
          <p:nvPr/>
        </p:nvSpPr>
        <p:spPr>
          <a:xfrm>
            <a:off x="9063721" y="2221967"/>
            <a:ext cx="768627"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OSR</a:t>
            </a:r>
          </a:p>
          <a:p>
            <a:pPr algn="ctr"/>
            <a:r>
              <a:rPr lang="da-DK" sz="1400" dirty="0"/>
              <a:t>OSS</a:t>
            </a:r>
          </a:p>
        </p:txBody>
      </p:sp>
      <p:sp>
        <p:nvSpPr>
          <p:cNvPr id="38" name="Ellipse 37">
            <a:extLst>
              <a:ext uri="{FF2B5EF4-FFF2-40B4-BE49-F238E27FC236}">
                <a16:creationId xmlns="" xmlns:a16="http://schemas.microsoft.com/office/drawing/2014/main" id="{983D7E1D-C25F-4972-9E8A-B9FE2AD49295}"/>
              </a:ext>
            </a:extLst>
          </p:cNvPr>
          <p:cNvSpPr/>
          <p:nvPr/>
        </p:nvSpPr>
        <p:spPr>
          <a:xfrm>
            <a:off x="6326173" y="5131341"/>
            <a:ext cx="755372"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RD</a:t>
            </a:r>
          </a:p>
          <a:p>
            <a:pPr algn="ctr"/>
            <a:r>
              <a:rPr lang="da-DK" sz="1400" dirty="0"/>
              <a:t>RDS</a:t>
            </a:r>
          </a:p>
        </p:txBody>
      </p:sp>
      <p:sp>
        <p:nvSpPr>
          <p:cNvPr id="39" name="Rektangel: afrundede hjørner 38">
            <a:extLst>
              <a:ext uri="{FF2B5EF4-FFF2-40B4-BE49-F238E27FC236}">
                <a16:creationId xmlns="" xmlns:a16="http://schemas.microsoft.com/office/drawing/2014/main" id="{C2BE292E-3BF2-47FF-B489-9052434CE20C}"/>
              </a:ext>
            </a:extLst>
          </p:cNvPr>
          <p:cNvSpPr/>
          <p:nvPr/>
        </p:nvSpPr>
        <p:spPr>
          <a:xfrm>
            <a:off x="2019520" y="3162052"/>
            <a:ext cx="1550499" cy="1050235"/>
          </a:xfrm>
          <a:prstGeom prst="roundRect">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Regional Offentlig</a:t>
            </a:r>
          </a:p>
          <a:p>
            <a:pPr algn="ctr"/>
            <a:r>
              <a:rPr lang="da-DK" dirty="0"/>
              <a:t>Information</a:t>
            </a:r>
          </a:p>
        </p:txBody>
      </p:sp>
      <p:sp>
        <p:nvSpPr>
          <p:cNvPr id="41" name="Rektangel: afrundede hjørner 40">
            <a:extLst>
              <a:ext uri="{FF2B5EF4-FFF2-40B4-BE49-F238E27FC236}">
                <a16:creationId xmlns="" xmlns:a16="http://schemas.microsoft.com/office/drawing/2014/main" id="{98D28DE4-75F2-43BB-ACF6-73561DD25318}"/>
              </a:ext>
            </a:extLst>
          </p:cNvPr>
          <p:cNvSpPr/>
          <p:nvPr/>
        </p:nvSpPr>
        <p:spPr>
          <a:xfrm>
            <a:off x="2909485" y="4448840"/>
            <a:ext cx="1550499" cy="1050235"/>
          </a:xfrm>
          <a:prstGeom prst="roundRect">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Regional</a:t>
            </a:r>
          </a:p>
          <a:p>
            <a:pPr algn="ctr"/>
            <a:r>
              <a:rPr lang="da-DK" dirty="0"/>
              <a:t>Hospitaler &amp; Institutioner</a:t>
            </a:r>
          </a:p>
        </p:txBody>
      </p:sp>
      <p:sp>
        <p:nvSpPr>
          <p:cNvPr id="43" name="Rektangel: afrundede hjørner 42">
            <a:extLst>
              <a:ext uri="{FF2B5EF4-FFF2-40B4-BE49-F238E27FC236}">
                <a16:creationId xmlns="" xmlns:a16="http://schemas.microsoft.com/office/drawing/2014/main" id="{AABDBE89-7F0A-4A37-85A2-2154314BE326}"/>
              </a:ext>
            </a:extLst>
          </p:cNvPr>
          <p:cNvSpPr/>
          <p:nvPr/>
        </p:nvSpPr>
        <p:spPr>
          <a:xfrm>
            <a:off x="10096989" y="3475519"/>
            <a:ext cx="1742063" cy="627620"/>
          </a:xfrm>
          <a:prstGeom prst="roundRect">
            <a:avLst/>
          </a:prstGeom>
          <a:solidFill>
            <a:srgbClr val="0066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Oversættelses- udvalg</a:t>
            </a:r>
          </a:p>
        </p:txBody>
      </p:sp>
      <p:sp>
        <p:nvSpPr>
          <p:cNvPr id="35" name="Rektangel: afrundede hjørner 34">
            <a:extLst>
              <a:ext uri="{FF2B5EF4-FFF2-40B4-BE49-F238E27FC236}">
                <a16:creationId xmlns="" xmlns:a16="http://schemas.microsoft.com/office/drawing/2014/main" id="{D1C6DAED-4A8A-41EE-8F87-1A97D9313367}"/>
              </a:ext>
            </a:extLst>
          </p:cNvPr>
          <p:cNvSpPr/>
          <p:nvPr/>
        </p:nvSpPr>
        <p:spPr>
          <a:xfrm>
            <a:off x="8864829" y="4460675"/>
            <a:ext cx="1550499" cy="1038644"/>
          </a:xfrm>
          <a:prstGeom prst="roundRect">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Regional Internet-udvalg</a:t>
            </a:r>
          </a:p>
        </p:txBody>
      </p:sp>
      <p:grpSp>
        <p:nvGrpSpPr>
          <p:cNvPr id="89" name="Gruppe 88">
            <a:extLst>
              <a:ext uri="{FF2B5EF4-FFF2-40B4-BE49-F238E27FC236}">
                <a16:creationId xmlns="" xmlns:a16="http://schemas.microsoft.com/office/drawing/2014/main" id="{CBB539A5-B101-49AF-92E1-C6A817BBE0FB}"/>
              </a:ext>
            </a:extLst>
          </p:cNvPr>
          <p:cNvGrpSpPr/>
          <p:nvPr/>
        </p:nvGrpSpPr>
        <p:grpSpPr>
          <a:xfrm>
            <a:off x="3988119" y="398403"/>
            <a:ext cx="1469727" cy="212037"/>
            <a:chOff x="1886195" y="1306609"/>
            <a:chExt cx="1469727" cy="212037"/>
          </a:xfrm>
        </p:grpSpPr>
        <p:sp>
          <p:nvSpPr>
            <p:cNvPr id="64" name="Rektangel: afrundede hjørner 63">
              <a:extLst>
                <a:ext uri="{FF2B5EF4-FFF2-40B4-BE49-F238E27FC236}">
                  <a16:creationId xmlns="" xmlns:a16="http://schemas.microsoft.com/office/drawing/2014/main" id="{E63F8968-A3E8-486A-9449-5784A3F72B0D}"/>
                </a:ext>
              </a:extLst>
            </p:cNvPr>
            <p:cNvSpPr/>
            <p:nvPr/>
          </p:nvSpPr>
          <p:spPr>
            <a:xfrm>
              <a:off x="1886195" y="1306611"/>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Abadi" panose="020B0604020104020204" pitchFamily="34" charset="0"/>
                </a:rPr>
                <a:t>OI</a:t>
              </a:r>
            </a:p>
          </p:txBody>
        </p:sp>
        <p:sp>
          <p:nvSpPr>
            <p:cNvPr id="83" name="Rektangel: afrundede hjørner 82">
              <a:extLst>
                <a:ext uri="{FF2B5EF4-FFF2-40B4-BE49-F238E27FC236}">
                  <a16:creationId xmlns="" xmlns:a16="http://schemas.microsoft.com/office/drawing/2014/main" id="{A0109854-F2F6-48AE-A771-29874276DC82}"/>
                </a:ext>
              </a:extLst>
            </p:cNvPr>
            <p:cNvSpPr/>
            <p:nvPr/>
          </p:nvSpPr>
          <p:spPr>
            <a:xfrm>
              <a:off x="2401315" y="1306610"/>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100" dirty="0">
                  <a:solidFill>
                    <a:schemeClr val="tx1"/>
                  </a:solidFill>
                  <a:latin typeface="Abadi" panose="020B0604020104020204" pitchFamily="34" charset="0"/>
                </a:rPr>
                <a:t>H&amp;I</a:t>
              </a:r>
            </a:p>
          </p:txBody>
        </p:sp>
        <p:sp>
          <p:nvSpPr>
            <p:cNvPr id="88" name="Rektangel: afrundede hjørner 87">
              <a:extLst>
                <a:ext uri="{FF2B5EF4-FFF2-40B4-BE49-F238E27FC236}">
                  <a16:creationId xmlns="" xmlns:a16="http://schemas.microsoft.com/office/drawing/2014/main" id="{41A979DC-3E70-4A71-96BA-929501946C5B}"/>
                </a:ext>
              </a:extLst>
            </p:cNvPr>
            <p:cNvSpPr/>
            <p:nvPr/>
          </p:nvSpPr>
          <p:spPr>
            <a:xfrm>
              <a:off x="2931846" y="1306609"/>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Abadi" panose="020B0604020104020204" pitchFamily="34" charset="0"/>
                </a:rPr>
                <a:t>IU</a:t>
              </a:r>
            </a:p>
          </p:txBody>
        </p:sp>
      </p:grpSp>
      <p:grpSp>
        <p:nvGrpSpPr>
          <p:cNvPr id="90" name="Gruppe 89">
            <a:extLst>
              <a:ext uri="{FF2B5EF4-FFF2-40B4-BE49-F238E27FC236}">
                <a16:creationId xmlns="" xmlns:a16="http://schemas.microsoft.com/office/drawing/2014/main" id="{E1AAEACB-ABCF-40C8-B274-8DAD3B30D049}"/>
              </a:ext>
            </a:extLst>
          </p:cNvPr>
          <p:cNvGrpSpPr/>
          <p:nvPr/>
        </p:nvGrpSpPr>
        <p:grpSpPr>
          <a:xfrm>
            <a:off x="1928239" y="398403"/>
            <a:ext cx="1469727" cy="212037"/>
            <a:chOff x="1886195" y="1306609"/>
            <a:chExt cx="1469727" cy="212037"/>
          </a:xfrm>
        </p:grpSpPr>
        <p:sp>
          <p:nvSpPr>
            <p:cNvPr id="91" name="Rektangel: afrundede hjørner 90">
              <a:extLst>
                <a:ext uri="{FF2B5EF4-FFF2-40B4-BE49-F238E27FC236}">
                  <a16:creationId xmlns="" xmlns:a16="http://schemas.microsoft.com/office/drawing/2014/main" id="{76211ACC-C73C-4FFB-AF93-083B934C10B4}"/>
                </a:ext>
              </a:extLst>
            </p:cNvPr>
            <p:cNvSpPr/>
            <p:nvPr/>
          </p:nvSpPr>
          <p:spPr>
            <a:xfrm>
              <a:off x="1886195" y="1306611"/>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Abadi" panose="020B0604020104020204" pitchFamily="34" charset="0"/>
                </a:rPr>
                <a:t>OI</a:t>
              </a:r>
            </a:p>
          </p:txBody>
        </p:sp>
        <p:sp>
          <p:nvSpPr>
            <p:cNvPr id="92" name="Rektangel: afrundede hjørner 91">
              <a:extLst>
                <a:ext uri="{FF2B5EF4-FFF2-40B4-BE49-F238E27FC236}">
                  <a16:creationId xmlns="" xmlns:a16="http://schemas.microsoft.com/office/drawing/2014/main" id="{644340AB-4EC0-45B2-8114-DBB2BBCFB61F}"/>
                </a:ext>
              </a:extLst>
            </p:cNvPr>
            <p:cNvSpPr/>
            <p:nvPr/>
          </p:nvSpPr>
          <p:spPr>
            <a:xfrm>
              <a:off x="2401315" y="1306610"/>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100" dirty="0">
                  <a:solidFill>
                    <a:schemeClr val="tx1"/>
                  </a:solidFill>
                  <a:latin typeface="Abadi" panose="020B0604020104020204" pitchFamily="34" charset="0"/>
                </a:rPr>
                <a:t>H&amp;I</a:t>
              </a:r>
            </a:p>
          </p:txBody>
        </p:sp>
        <p:sp>
          <p:nvSpPr>
            <p:cNvPr id="93" name="Rektangel: afrundede hjørner 92">
              <a:extLst>
                <a:ext uri="{FF2B5EF4-FFF2-40B4-BE49-F238E27FC236}">
                  <a16:creationId xmlns="" xmlns:a16="http://schemas.microsoft.com/office/drawing/2014/main" id="{02C1FB1E-9F7C-4426-A495-678216235BD3}"/>
                </a:ext>
              </a:extLst>
            </p:cNvPr>
            <p:cNvSpPr/>
            <p:nvPr/>
          </p:nvSpPr>
          <p:spPr>
            <a:xfrm>
              <a:off x="2931846" y="1306609"/>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Abadi" panose="020B0604020104020204" pitchFamily="34" charset="0"/>
                </a:rPr>
                <a:t>IU</a:t>
              </a:r>
            </a:p>
          </p:txBody>
        </p:sp>
      </p:grpSp>
      <p:grpSp>
        <p:nvGrpSpPr>
          <p:cNvPr id="94" name="Gruppe 93">
            <a:extLst>
              <a:ext uri="{FF2B5EF4-FFF2-40B4-BE49-F238E27FC236}">
                <a16:creationId xmlns="" xmlns:a16="http://schemas.microsoft.com/office/drawing/2014/main" id="{A89600BC-CD6C-4C59-9FCF-C5B931DB6652}"/>
              </a:ext>
            </a:extLst>
          </p:cNvPr>
          <p:cNvGrpSpPr/>
          <p:nvPr/>
        </p:nvGrpSpPr>
        <p:grpSpPr>
          <a:xfrm>
            <a:off x="5971373" y="386824"/>
            <a:ext cx="1469727" cy="212037"/>
            <a:chOff x="1886195" y="1306609"/>
            <a:chExt cx="1469727" cy="212037"/>
          </a:xfrm>
        </p:grpSpPr>
        <p:sp>
          <p:nvSpPr>
            <p:cNvPr id="95" name="Rektangel: afrundede hjørner 94">
              <a:extLst>
                <a:ext uri="{FF2B5EF4-FFF2-40B4-BE49-F238E27FC236}">
                  <a16:creationId xmlns="" xmlns:a16="http://schemas.microsoft.com/office/drawing/2014/main" id="{279CDAD3-7639-4072-AB67-92B51C003E8C}"/>
                </a:ext>
              </a:extLst>
            </p:cNvPr>
            <p:cNvSpPr/>
            <p:nvPr/>
          </p:nvSpPr>
          <p:spPr>
            <a:xfrm>
              <a:off x="1886195" y="1306611"/>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Abadi" panose="020B0604020104020204" pitchFamily="34" charset="0"/>
                </a:rPr>
                <a:t>OI</a:t>
              </a:r>
            </a:p>
          </p:txBody>
        </p:sp>
        <p:sp>
          <p:nvSpPr>
            <p:cNvPr id="96" name="Rektangel: afrundede hjørner 95">
              <a:extLst>
                <a:ext uri="{FF2B5EF4-FFF2-40B4-BE49-F238E27FC236}">
                  <a16:creationId xmlns="" xmlns:a16="http://schemas.microsoft.com/office/drawing/2014/main" id="{20C8C842-8202-4D54-8AFB-99DF7C09CA2F}"/>
                </a:ext>
              </a:extLst>
            </p:cNvPr>
            <p:cNvSpPr/>
            <p:nvPr/>
          </p:nvSpPr>
          <p:spPr>
            <a:xfrm>
              <a:off x="2401315" y="1306610"/>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100" dirty="0">
                  <a:solidFill>
                    <a:schemeClr val="tx1"/>
                  </a:solidFill>
                  <a:latin typeface="Abadi" panose="020B0604020104020204" pitchFamily="34" charset="0"/>
                </a:rPr>
                <a:t>H&amp;I</a:t>
              </a:r>
            </a:p>
          </p:txBody>
        </p:sp>
        <p:sp>
          <p:nvSpPr>
            <p:cNvPr id="97" name="Rektangel: afrundede hjørner 96">
              <a:extLst>
                <a:ext uri="{FF2B5EF4-FFF2-40B4-BE49-F238E27FC236}">
                  <a16:creationId xmlns="" xmlns:a16="http://schemas.microsoft.com/office/drawing/2014/main" id="{F386E3DF-2D9A-41C6-BDEB-CA908A8CFDD3}"/>
                </a:ext>
              </a:extLst>
            </p:cNvPr>
            <p:cNvSpPr/>
            <p:nvPr/>
          </p:nvSpPr>
          <p:spPr>
            <a:xfrm>
              <a:off x="2931846" y="1306609"/>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Abadi" panose="020B0604020104020204" pitchFamily="34" charset="0"/>
                </a:rPr>
                <a:t>IU</a:t>
              </a:r>
            </a:p>
          </p:txBody>
        </p:sp>
      </p:grpSp>
      <p:grpSp>
        <p:nvGrpSpPr>
          <p:cNvPr id="98" name="Gruppe 97">
            <a:extLst>
              <a:ext uri="{FF2B5EF4-FFF2-40B4-BE49-F238E27FC236}">
                <a16:creationId xmlns="" xmlns:a16="http://schemas.microsoft.com/office/drawing/2014/main" id="{F6170ADB-F322-44EF-B0BC-A6ADAEFC2247}"/>
              </a:ext>
            </a:extLst>
          </p:cNvPr>
          <p:cNvGrpSpPr/>
          <p:nvPr/>
        </p:nvGrpSpPr>
        <p:grpSpPr>
          <a:xfrm>
            <a:off x="8051805" y="362368"/>
            <a:ext cx="1469727" cy="212037"/>
            <a:chOff x="1886195" y="1306609"/>
            <a:chExt cx="1469727" cy="212037"/>
          </a:xfrm>
        </p:grpSpPr>
        <p:sp>
          <p:nvSpPr>
            <p:cNvPr id="99" name="Rektangel: afrundede hjørner 98">
              <a:extLst>
                <a:ext uri="{FF2B5EF4-FFF2-40B4-BE49-F238E27FC236}">
                  <a16:creationId xmlns="" xmlns:a16="http://schemas.microsoft.com/office/drawing/2014/main" id="{ECEA62F0-1CE7-496F-9C05-8A89297B6C8D}"/>
                </a:ext>
              </a:extLst>
            </p:cNvPr>
            <p:cNvSpPr/>
            <p:nvPr/>
          </p:nvSpPr>
          <p:spPr>
            <a:xfrm>
              <a:off x="1886195" y="1306611"/>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Abadi" panose="020B0604020104020204" pitchFamily="34" charset="0"/>
                </a:rPr>
                <a:t>OI</a:t>
              </a:r>
            </a:p>
          </p:txBody>
        </p:sp>
        <p:sp>
          <p:nvSpPr>
            <p:cNvPr id="100" name="Rektangel: afrundede hjørner 99">
              <a:extLst>
                <a:ext uri="{FF2B5EF4-FFF2-40B4-BE49-F238E27FC236}">
                  <a16:creationId xmlns="" xmlns:a16="http://schemas.microsoft.com/office/drawing/2014/main" id="{BEC2FC47-BCB8-44A8-83F4-358CA76D09F4}"/>
                </a:ext>
              </a:extLst>
            </p:cNvPr>
            <p:cNvSpPr/>
            <p:nvPr/>
          </p:nvSpPr>
          <p:spPr>
            <a:xfrm>
              <a:off x="2401315" y="1306610"/>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100" dirty="0">
                  <a:solidFill>
                    <a:schemeClr val="tx1"/>
                  </a:solidFill>
                  <a:latin typeface="Abadi" panose="020B0604020104020204" pitchFamily="34" charset="0"/>
                </a:rPr>
                <a:t>H&amp;I</a:t>
              </a:r>
            </a:p>
          </p:txBody>
        </p:sp>
        <p:sp>
          <p:nvSpPr>
            <p:cNvPr id="101" name="Rektangel: afrundede hjørner 100">
              <a:extLst>
                <a:ext uri="{FF2B5EF4-FFF2-40B4-BE49-F238E27FC236}">
                  <a16:creationId xmlns="" xmlns:a16="http://schemas.microsoft.com/office/drawing/2014/main" id="{69D62D11-239F-43C0-A3CB-8CA0F818E901}"/>
                </a:ext>
              </a:extLst>
            </p:cNvPr>
            <p:cNvSpPr/>
            <p:nvPr/>
          </p:nvSpPr>
          <p:spPr>
            <a:xfrm>
              <a:off x="2931846" y="1306609"/>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Abadi" panose="020B0604020104020204" pitchFamily="34" charset="0"/>
                </a:rPr>
                <a:t>IU</a:t>
              </a:r>
            </a:p>
          </p:txBody>
        </p:sp>
      </p:grpSp>
      <p:grpSp>
        <p:nvGrpSpPr>
          <p:cNvPr id="102" name="Gruppe 101">
            <a:extLst>
              <a:ext uri="{FF2B5EF4-FFF2-40B4-BE49-F238E27FC236}">
                <a16:creationId xmlns="" xmlns:a16="http://schemas.microsoft.com/office/drawing/2014/main" id="{F5C4A3A3-C8EF-424D-8F27-23E5A564CFA8}"/>
              </a:ext>
            </a:extLst>
          </p:cNvPr>
          <p:cNvGrpSpPr/>
          <p:nvPr/>
        </p:nvGrpSpPr>
        <p:grpSpPr>
          <a:xfrm>
            <a:off x="10064494" y="361455"/>
            <a:ext cx="1469727" cy="212037"/>
            <a:chOff x="1886195" y="1306609"/>
            <a:chExt cx="1469727" cy="212037"/>
          </a:xfrm>
        </p:grpSpPr>
        <p:sp>
          <p:nvSpPr>
            <p:cNvPr id="103" name="Rektangel: afrundede hjørner 102">
              <a:extLst>
                <a:ext uri="{FF2B5EF4-FFF2-40B4-BE49-F238E27FC236}">
                  <a16:creationId xmlns="" xmlns:a16="http://schemas.microsoft.com/office/drawing/2014/main" id="{0D4CE1D1-3832-4758-9ED9-EB5781F653E4}"/>
                </a:ext>
              </a:extLst>
            </p:cNvPr>
            <p:cNvSpPr/>
            <p:nvPr/>
          </p:nvSpPr>
          <p:spPr>
            <a:xfrm>
              <a:off x="1886195" y="1306611"/>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Abadi" panose="020B0604020104020204" pitchFamily="34" charset="0"/>
                </a:rPr>
                <a:t>OI</a:t>
              </a:r>
            </a:p>
          </p:txBody>
        </p:sp>
        <p:sp>
          <p:nvSpPr>
            <p:cNvPr id="104" name="Rektangel: afrundede hjørner 103">
              <a:extLst>
                <a:ext uri="{FF2B5EF4-FFF2-40B4-BE49-F238E27FC236}">
                  <a16:creationId xmlns="" xmlns:a16="http://schemas.microsoft.com/office/drawing/2014/main" id="{C56306A7-7240-4BBB-87B5-AB343A8DE883}"/>
                </a:ext>
              </a:extLst>
            </p:cNvPr>
            <p:cNvSpPr/>
            <p:nvPr/>
          </p:nvSpPr>
          <p:spPr>
            <a:xfrm>
              <a:off x="2401315" y="1306610"/>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100" dirty="0">
                  <a:solidFill>
                    <a:schemeClr val="tx1"/>
                  </a:solidFill>
                  <a:latin typeface="Abadi" panose="020B0604020104020204" pitchFamily="34" charset="0"/>
                </a:rPr>
                <a:t>H&amp;I</a:t>
              </a:r>
            </a:p>
          </p:txBody>
        </p:sp>
        <p:sp>
          <p:nvSpPr>
            <p:cNvPr id="105" name="Rektangel: afrundede hjørner 104">
              <a:extLst>
                <a:ext uri="{FF2B5EF4-FFF2-40B4-BE49-F238E27FC236}">
                  <a16:creationId xmlns="" xmlns:a16="http://schemas.microsoft.com/office/drawing/2014/main" id="{71101334-0EAF-4B18-B4AE-A143A5719518}"/>
                </a:ext>
              </a:extLst>
            </p:cNvPr>
            <p:cNvSpPr/>
            <p:nvPr/>
          </p:nvSpPr>
          <p:spPr>
            <a:xfrm>
              <a:off x="2931846" y="1306609"/>
              <a:ext cx="424076" cy="2120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Abadi" panose="020B0604020104020204" pitchFamily="34" charset="0"/>
                </a:rPr>
                <a:t>IU</a:t>
              </a:r>
            </a:p>
          </p:txBody>
        </p:sp>
      </p:grpSp>
      <p:sp>
        <p:nvSpPr>
          <p:cNvPr id="146" name="Rektangel: afrundede hjørner 145">
            <a:extLst>
              <a:ext uri="{FF2B5EF4-FFF2-40B4-BE49-F238E27FC236}">
                <a16:creationId xmlns="" xmlns:a16="http://schemas.microsoft.com/office/drawing/2014/main" id="{B317180B-45CB-4198-AD1B-4913D0F02983}"/>
              </a:ext>
            </a:extLst>
          </p:cNvPr>
          <p:cNvSpPr/>
          <p:nvPr/>
        </p:nvSpPr>
        <p:spPr>
          <a:xfrm>
            <a:off x="6924435" y="6044046"/>
            <a:ext cx="4672976" cy="525117"/>
          </a:xfrm>
          <a:prstGeom prst="round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latin typeface="Abadi" panose="020B0604020104020204" pitchFamily="34" charset="0"/>
              </a:rPr>
              <a:t>WSC – World Service Conference</a:t>
            </a:r>
          </a:p>
        </p:txBody>
      </p:sp>
      <p:sp>
        <p:nvSpPr>
          <p:cNvPr id="147" name="Rektangel: afrundede hjørner 146">
            <a:extLst>
              <a:ext uri="{FF2B5EF4-FFF2-40B4-BE49-F238E27FC236}">
                <a16:creationId xmlns="" xmlns:a16="http://schemas.microsoft.com/office/drawing/2014/main" id="{FD6A12D5-4C59-4F7D-9647-508652979CC6}"/>
              </a:ext>
            </a:extLst>
          </p:cNvPr>
          <p:cNvSpPr/>
          <p:nvPr/>
        </p:nvSpPr>
        <p:spPr>
          <a:xfrm>
            <a:off x="1925541" y="6044046"/>
            <a:ext cx="4603163" cy="525117"/>
          </a:xfrm>
          <a:prstGeom prst="round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latin typeface="Abadi" panose="020B0604020104020204" pitchFamily="34" charset="0"/>
              </a:rPr>
              <a:t>EDM – European Delegates Meeting</a:t>
            </a:r>
          </a:p>
        </p:txBody>
      </p:sp>
      <p:grpSp>
        <p:nvGrpSpPr>
          <p:cNvPr id="152" name="Gruppe 151">
            <a:extLst>
              <a:ext uri="{FF2B5EF4-FFF2-40B4-BE49-F238E27FC236}">
                <a16:creationId xmlns="" xmlns:a16="http://schemas.microsoft.com/office/drawing/2014/main" id="{28F58CE6-C0EB-4C6A-8A65-2E81E6C4EB89}"/>
              </a:ext>
            </a:extLst>
          </p:cNvPr>
          <p:cNvGrpSpPr/>
          <p:nvPr/>
        </p:nvGrpSpPr>
        <p:grpSpPr>
          <a:xfrm>
            <a:off x="2027519" y="1251188"/>
            <a:ext cx="601151" cy="532537"/>
            <a:chOff x="1830004" y="291548"/>
            <a:chExt cx="601150" cy="532537"/>
          </a:xfrm>
        </p:grpSpPr>
        <p:sp>
          <p:nvSpPr>
            <p:cNvPr id="153" name="Rektangel: afrundede hjørner 152">
              <a:extLst>
                <a:ext uri="{FF2B5EF4-FFF2-40B4-BE49-F238E27FC236}">
                  <a16:creationId xmlns="" xmlns:a16="http://schemas.microsoft.com/office/drawing/2014/main" id="{FDD99CA7-4472-4C92-9B88-5324CB3117DD}"/>
                </a:ext>
              </a:extLst>
            </p:cNvPr>
            <p:cNvSpPr/>
            <p:nvPr/>
          </p:nvSpPr>
          <p:spPr>
            <a:xfrm>
              <a:off x="1830004" y="291548"/>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sp>
          <p:nvSpPr>
            <p:cNvPr id="154" name="Rektangel: afrundede hjørner 153">
              <a:extLst>
                <a:ext uri="{FF2B5EF4-FFF2-40B4-BE49-F238E27FC236}">
                  <a16:creationId xmlns="" xmlns:a16="http://schemas.microsoft.com/office/drawing/2014/main" id="{319F29EC-070F-4F3D-B1E2-E4767F69C596}"/>
                </a:ext>
              </a:extLst>
            </p:cNvPr>
            <p:cNvSpPr/>
            <p:nvPr/>
          </p:nvSpPr>
          <p:spPr>
            <a:xfrm>
              <a:off x="1915179" y="438012"/>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sp>
          <p:nvSpPr>
            <p:cNvPr id="155" name="Rektangel: afrundede hjørner 154">
              <a:extLst>
                <a:ext uri="{FF2B5EF4-FFF2-40B4-BE49-F238E27FC236}">
                  <a16:creationId xmlns="" xmlns:a16="http://schemas.microsoft.com/office/drawing/2014/main" id="{D294720A-DADB-4F14-8FC9-2437F544B5CC}"/>
                </a:ext>
              </a:extLst>
            </p:cNvPr>
            <p:cNvSpPr/>
            <p:nvPr/>
          </p:nvSpPr>
          <p:spPr>
            <a:xfrm>
              <a:off x="2007078" y="612051"/>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grpSp>
      <p:sp>
        <p:nvSpPr>
          <p:cNvPr id="292" name="Rektangel: afrundede hjørner 291">
            <a:extLst>
              <a:ext uri="{FF2B5EF4-FFF2-40B4-BE49-F238E27FC236}">
                <a16:creationId xmlns="" xmlns:a16="http://schemas.microsoft.com/office/drawing/2014/main" id="{976D3635-DEC1-4CAD-8F7B-C5C45A4858AC}"/>
              </a:ext>
            </a:extLst>
          </p:cNvPr>
          <p:cNvSpPr/>
          <p:nvPr/>
        </p:nvSpPr>
        <p:spPr>
          <a:xfrm>
            <a:off x="3979132" y="1171889"/>
            <a:ext cx="1298713" cy="715617"/>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a-DK" sz="1600" dirty="0">
                <a:latin typeface="Abadi" panose="020B0604020104020204" pitchFamily="34" charset="0"/>
              </a:rPr>
              <a:t>OSK</a:t>
            </a:r>
          </a:p>
        </p:txBody>
      </p:sp>
      <p:grpSp>
        <p:nvGrpSpPr>
          <p:cNvPr id="293" name="Gruppe 292">
            <a:extLst>
              <a:ext uri="{FF2B5EF4-FFF2-40B4-BE49-F238E27FC236}">
                <a16:creationId xmlns="" xmlns:a16="http://schemas.microsoft.com/office/drawing/2014/main" id="{19E79C7E-86F6-417C-BA9B-F64CCF8E0BAC}"/>
              </a:ext>
            </a:extLst>
          </p:cNvPr>
          <p:cNvGrpSpPr/>
          <p:nvPr/>
        </p:nvGrpSpPr>
        <p:grpSpPr>
          <a:xfrm>
            <a:off x="4096279" y="1263428"/>
            <a:ext cx="601151" cy="532537"/>
            <a:chOff x="1830004" y="291548"/>
            <a:chExt cx="601150" cy="532537"/>
          </a:xfrm>
        </p:grpSpPr>
        <p:sp>
          <p:nvSpPr>
            <p:cNvPr id="294" name="Rektangel: afrundede hjørner 293">
              <a:extLst>
                <a:ext uri="{FF2B5EF4-FFF2-40B4-BE49-F238E27FC236}">
                  <a16:creationId xmlns="" xmlns:a16="http://schemas.microsoft.com/office/drawing/2014/main" id="{92568966-9456-4773-B58C-2973E39B94A8}"/>
                </a:ext>
              </a:extLst>
            </p:cNvPr>
            <p:cNvSpPr/>
            <p:nvPr/>
          </p:nvSpPr>
          <p:spPr>
            <a:xfrm>
              <a:off x="1830004" y="291548"/>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sp>
          <p:nvSpPr>
            <p:cNvPr id="295" name="Rektangel: afrundede hjørner 294">
              <a:extLst>
                <a:ext uri="{FF2B5EF4-FFF2-40B4-BE49-F238E27FC236}">
                  <a16:creationId xmlns="" xmlns:a16="http://schemas.microsoft.com/office/drawing/2014/main" id="{87BA7964-F5F4-4AED-9B7B-18F8BF105029}"/>
                </a:ext>
              </a:extLst>
            </p:cNvPr>
            <p:cNvSpPr/>
            <p:nvPr/>
          </p:nvSpPr>
          <p:spPr>
            <a:xfrm>
              <a:off x="1915179" y="438012"/>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sp>
          <p:nvSpPr>
            <p:cNvPr id="296" name="Rektangel: afrundede hjørner 295">
              <a:extLst>
                <a:ext uri="{FF2B5EF4-FFF2-40B4-BE49-F238E27FC236}">
                  <a16:creationId xmlns="" xmlns:a16="http://schemas.microsoft.com/office/drawing/2014/main" id="{6201478B-C7D7-40EB-95F2-9E5ED10F9F4C}"/>
                </a:ext>
              </a:extLst>
            </p:cNvPr>
            <p:cNvSpPr/>
            <p:nvPr/>
          </p:nvSpPr>
          <p:spPr>
            <a:xfrm>
              <a:off x="2007078" y="612051"/>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grpSp>
      <p:sp>
        <p:nvSpPr>
          <p:cNvPr id="312" name="Rektangel: afrundede hjørner 311">
            <a:extLst>
              <a:ext uri="{FF2B5EF4-FFF2-40B4-BE49-F238E27FC236}">
                <a16:creationId xmlns="" xmlns:a16="http://schemas.microsoft.com/office/drawing/2014/main" id="{B3D3DEE9-5640-4CE7-9C35-383F16D24673}"/>
              </a:ext>
            </a:extLst>
          </p:cNvPr>
          <p:cNvSpPr/>
          <p:nvPr/>
        </p:nvSpPr>
        <p:spPr>
          <a:xfrm>
            <a:off x="6047893" y="1159648"/>
            <a:ext cx="1298713" cy="715617"/>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a-DK" sz="1600" dirty="0">
                <a:latin typeface="Abadi" panose="020B0604020104020204" pitchFamily="34" charset="0"/>
              </a:rPr>
              <a:t>OSK</a:t>
            </a:r>
          </a:p>
        </p:txBody>
      </p:sp>
      <p:grpSp>
        <p:nvGrpSpPr>
          <p:cNvPr id="313" name="Gruppe 312">
            <a:extLst>
              <a:ext uri="{FF2B5EF4-FFF2-40B4-BE49-F238E27FC236}">
                <a16:creationId xmlns="" xmlns:a16="http://schemas.microsoft.com/office/drawing/2014/main" id="{657471C7-3F51-4E0C-B600-04AF37C6BEED}"/>
              </a:ext>
            </a:extLst>
          </p:cNvPr>
          <p:cNvGrpSpPr/>
          <p:nvPr/>
        </p:nvGrpSpPr>
        <p:grpSpPr>
          <a:xfrm>
            <a:off x="6165041" y="1251186"/>
            <a:ext cx="601151" cy="532537"/>
            <a:chOff x="1830004" y="291548"/>
            <a:chExt cx="601150" cy="532537"/>
          </a:xfrm>
        </p:grpSpPr>
        <p:sp>
          <p:nvSpPr>
            <p:cNvPr id="314" name="Rektangel: afrundede hjørner 313">
              <a:extLst>
                <a:ext uri="{FF2B5EF4-FFF2-40B4-BE49-F238E27FC236}">
                  <a16:creationId xmlns="" xmlns:a16="http://schemas.microsoft.com/office/drawing/2014/main" id="{E4EFEC47-0339-40D0-8668-7011D53C00EF}"/>
                </a:ext>
              </a:extLst>
            </p:cNvPr>
            <p:cNvSpPr/>
            <p:nvPr/>
          </p:nvSpPr>
          <p:spPr>
            <a:xfrm>
              <a:off x="1830004" y="291548"/>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sp>
          <p:nvSpPr>
            <p:cNvPr id="315" name="Rektangel: afrundede hjørner 314">
              <a:extLst>
                <a:ext uri="{FF2B5EF4-FFF2-40B4-BE49-F238E27FC236}">
                  <a16:creationId xmlns="" xmlns:a16="http://schemas.microsoft.com/office/drawing/2014/main" id="{31835AA2-8B04-48A9-880A-BB358EB760A2}"/>
                </a:ext>
              </a:extLst>
            </p:cNvPr>
            <p:cNvSpPr/>
            <p:nvPr/>
          </p:nvSpPr>
          <p:spPr>
            <a:xfrm>
              <a:off x="1915179" y="438012"/>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sp>
          <p:nvSpPr>
            <p:cNvPr id="316" name="Rektangel: afrundede hjørner 315">
              <a:extLst>
                <a:ext uri="{FF2B5EF4-FFF2-40B4-BE49-F238E27FC236}">
                  <a16:creationId xmlns="" xmlns:a16="http://schemas.microsoft.com/office/drawing/2014/main" id="{E21CD734-DA63-4D97-B1F3-A7BCAB3F5501}"/>
                </a:ext>
              </a:extLst>
            </p:cNvPr>
            <p:cNvSpPr/>
            <p:nvPr/>
          </p:nvSpPr>
          <p:spPr>
            <a:xfrm>
              <a:off x="2007078" y="612051"/>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grpSp>
      <p:sp>
        <p:nvSpPr>
          <p:cNvPr id="317" name="Rektangel: afrundede hjørner 316">
            <a:extLst>
              <a:ext uri="{FF2B5EF4-FFF2-40B4-BE49-F238E27FC236}">
                <a16:creationId xmlns="" xmlns:a16="http://schemas.microsoft.com/office/drawing/2014/main" id="{1B60A00B-F992-4DF6-A072-3F5CB898F900}"/>
              </a:ext>
            </a:extLst>
          </p:cNvPr>
          <p:cNvSpPr/>
          <p:nvPr/>
        </p:nvSpPr>
        <p:spPr>
          <a:xfrm>
            <a:off x="8168594" y="1159648"/>
            <a:ext cx="1298713" cy="715617"/>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a-DK" sz="1600" dirty="0">
                <a:latin typeface="Abadi" panose="020B0604020104020204" pitchFamily="34" charset="0"/>
              </a:rPr>
              <a:t>OSK</a:t>
            </a:r>
          </a:p>
        </p:txBody>
      </p:sp>
      <p:grpSp>
        <p:nvGrpSpPr>
          <p:cNvPr id="318" name="Gruppe 317">
            <a:extLst>
              <a:ext uri="{FF2B5EF4-FFF2-40B4-BE49-F238E27FC236}">
                <a16:creationId xmlns="" xmlns:a16="http://schemas.microsoft.com/office/drawing/2014/main" id="{C05A92D7-D2A0-414C-8972-B0608E3CBED8}"/>
              </a:ext>
            </a:extLst>
          </p:cNvPr>
          <p:cNvGrpSpPr/>
          <p:nvPr/>
        </p:nvGrpSpPr>
        <p:grpSpPr>
          <a:xfrm>
            <a:off x="8285742" y="1251186"/>
            <a:ext cx="601151" cy="532537"/>
            <a:chOff x="1830004" y="291548"/>
            <a:chExt cx="601150" cy="532537"/>
          </a:xfrm>
        </p:grpSpPr>
        <p:sp>
          <p:nvSpPr>
            <p:cNvPr id="319" name="Rektangel: afrundede hjørner 318">
              <a:extLst>
                <a:ext uri="{FF2B5EF4-FFF2-40B4-BE49-F238E27FC236}">
                  <a16:creationId xmlns="" xmlns:a16="http://schemas.microsoft.com/office/drawing/2014/main" id="{A95038A0-B10D-4D04-ABD5-2D6436640B37}"/>
                </a:ext>
              </a:extLst>
            </p:cNvPr>
            <p:cNvSpPr/>
            <p:nvPr/>
          </p:nvSpPr>
          <p:spPr>
            <a:xfrm>
              <a:off x="1830004" y="291548"/>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sp>
          <p:nvSpPr>
            <p:cNvPr id="320" name="Rektangel: afrundede hjørner 319">
              <a:extLst>
                <a:ext uri="{FF2B5EF4-FFF2-40B4-BE49-F238E27FC236}">
                  <a16:creationId xmlns="" xmlns:a16="http://schemas.microsoft.com/office/drawing/2014/main" id="{42799690-CC5B-426F-9234-C3C06349E901}"/>
                </a:ext>
              </a:extLst>
            </p:cNvPr>
            <p:cNvSpPr/>
            <p:nvPr/>
          </p:nvSpPr>
          <p:spPr>
            <a:xfrm>
              <a:off x="1915179" y="438012"/>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sp>
          <p:nvSpPr>
            <p:cNvPr id="321" name="Rektangel: afrundede hjørner 320">
              <a:extLst>
                <a:ext uri="{FF2B5EF4-FFF2-40B4-BE49-F238E27FC236}">
                  <a16:creationId xmlns="" xmlns:a16="http://schemas.microsoft.com/office/drawing/2014/main" id="{773F25E4-3767-4483-9241-75A0881FD095}"/>
                </a:ext>
              </a:extLst>
            </p:cNvPr>
            <p:cNvSpPr/>
            <p:nvPr/>
          </p:nvSpPr>
          <p:spPr>
            <a:xfrm>
              <a:off x="2007078" y="612051"/>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grpSp>
      <p:sp>
        <p:nvSpPr>
          <p:cNvPr id="322" name="Rektangel: afrundede hjørner 321">
            <a:extLst>
              <a:ext uri="{FF2B5EF4-FFF2-40B4-BE49-F238E27FC236}">
                <a16:creationId xmlns="" xmlns:a16="http://schemas.microsoft.com/office/drawing/2014/main" id="{6D81C2A9-83C0-4164-A5B0-0D0DF5055A51}"/>
              </a:ext>
            </a:extLst>
          </p:cNvPr>
          <p:cNvSpPr/>
          <p:nvPr/>
        </p:nvSpPr>
        <p:spPr>
          <a:xfrm>
            <a:off x="10213829" y="1159649"/>
            <a:ext cx="1298713" cy="715617"/>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a-DK" sz="1600" dirty="0">
                <a:latin typeface="Abadi" panose="020B0604020104020204" pitchFamily="34" charset="0"/>
              </a:rPr>
              <a:t>OSK</a:t>
            </a:r>
          </a:p>
        </p:txBody>
      </p:sp>
      <p:grpSp>
        <p:nvGrpSpPr>
          <p:cNvPr id="323" name="Gruppe 322">
            <a:extLst>
              <a:ext uri="{FF2B5EF4-FFF2-40B4-BE49-F238E27FC236}">
                <a16:creationId xmlns="" xmlns:a16="http://schemas.microsoft.com/office/drawing/2014/main" id="{9ADFF3FB-D069-4DB2-B02E-E4337F812781}"/>
              </a:ext>
            </a:extLst>
          </p:cNvPr>
          <p:cNvGrpSpPr/>
          <p:nvPr/>
        </p:nvGrpSpPr>
        <p:grpSpPr>
          <a:xfrm>
            <a:off x="10330978" y="1251188"/>
            <a:ext cx="601151" cy="532537"/>
            <a:chOff x="1830004" y="291548"/>
            <a:chExt cx="601150" cy="532537"/>
          </a:xfrm>
        </p:grpSpPr>
        <p:sp>
          <p:nvSpPr>
            <p:cNvPr id="324" name="Rektangel: afrundede hjørner 323">
              <a:extLst>
                <a:ext uri="{FF2B5EF4-FFF2-40B4-BE49-F238E27FC236}">
                  <a16:creationId xmlns="" xmlns:a16="http://schemas.microsoft.com/office/drawing/2014/main" id="{0E280A0A-7471-44F2-811A-60F85A4297E7}"/>
                </a:ext>
              </a:extLst>
            </p:cNvPr>
            <p:cNvSpPr/>
            <p:nvPr/>
          </p:nvSpPr>
          <p:spPr>
            <a:xfrm>
              <a:off x="1830004" y="291548"/>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sp>
          <p:nvSpPr>
            <p:cNvPr id="325" name="Rektangel: afrundede hjørner 324">
              <a:extLst>
                <a:ext uri="{FF2B5EF4-FFF2-40B4-BE49-F238E27FC236}">
                  <a16:creationId xmlns="" xmlns:a16="http://schemas.microsoft.com/office/drawing/2014/main" id="{0FAF73D5-A8AD-4060-97B1-57FC8B9BF9F8}"/>
                </a:ext>
              </a:extLst>
            </p:cNvPr>
            <p:cNvSpPr/>
            <p:nvPr/>
          </p:nvSpPr>
          <p:spPr>
            <a:xfrm>
              <a:off x="1915179" y="438012"/>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sp>
          <p:nvSpPr>
            <p:cNvPr id="326" name="Rektangel: afrundede hjørner 325">
              <a:extLst>
                <a:ext uri="{FF2B5EF4-FFF2-40B4-BE49-F238E27FC236}">
                  <a16:creationId xmlns="" xmlns:a16="http://schemas.microsoft.com/office/drawing/2014/main" id="{2EDA9FE0-B829-48DC-A14C-61B9614D0E65}"/>
                </a:ext>
              </a:extLst>
            </p:cNvPr>
            <p:cNvSpPr/>
            <p:nvPr/>
          </p:nvSpPr>
          <p:spPr>
            <a:xfrm>
              <a:off x="2007078" y="612051"/>
              <a:ext cx="424076" cy="21203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800" dirty="0">
                  <a:latin typeface="Abadi" panose="020B0604020104020204" pitchFamily="34" charset="0"/>
                </a:rPr>
                <a:t>Grp.</a:t>
              </a:r>
            </a:p>
          </p:txBody>
        </p:sp>
      </p:grpSp>
      <p:cxnSp>
        <p:nvCxnSpPr>
          <p:cNvPr id="438" name="Lige forbindelse 437">
            <a:extLst>
              <a:ext uri="{FF2B5EF4-FFF2-40B4-BE49-F238E27FC236}">
                <a16:creationId xmlns="" xmlns:a16="http://schemas.microsoft.com/office/drawing/2014/main" id="{DBE770A7-4794-4DBC-9C50-016F9E4B3EEE}"/>
              </a:ext>
            </a:extLst>
          </p:cNvPr>
          <p:cNvCxnSpPr>
            <a:cxnSpLocks/>
            <a:stCxn id="38" idx="4"/>
            <a:endCxn id="147" idx="3"/>
          </p:cNvCxnSpPr>
          <p:nvPr/>
        </p:nvCxnSpPr>
        <p:spPr>
          <a:xfrm flipH="1">
            <a:off x="6528704" y="5608417"/>
            <a:ext cx="175155" cy="6981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0" name="Lige forbindelse 439">
            <a:extLst>
              <a:ext uri="{FF2B5EF4-FFF2-40B4-BE49-F238E27FC236}">
                <a16:creationId xmlns="" xmlns:a16="http://schemas.microsoft.com/office/drawing/2014/main" id="{55A70649-FA84-43AC-921C-25DD82792962}"/>
              </a:ext>
            </a:extLst>
          </p:cNvPr>
          <p:cNvCxnSpPr>
            <a:cxnSpLocks/>
            <a:stCxn id="38" idx="4"/>
            <a:endCxn id="146" idx="1"/>
          </p:cNvCxnSpPr>
          <p:nvPr/>
        </p:nvCxnSpPr>
        <p:spPr>
          <a:xfrm>
            <a:off x="6703859" y="5608417"/>
            <a:ext cx="220576" cy="6981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97" name="Lige forbindelse 496">
            <a:extLst>
              <a:ext uri="{FF2B5EF4-FFF2-40B4-BE49-F238E27FC236}">
                <a16:creationId xmlns="" xmlns:a16="http://schemas.microsoft.com/office/drawing/2014/main" id="{C01046CD-6780-482D-8284-2638FD6E0B91}"/>
              </a:ext>
            </a:extLst>
          </p:cNvPr>
          <p:cNvCxnSpPr>
            <a:stCxn id="39" idx="3"/>
            <a:endCxn id="16" idx="1"/>
          </p:cNvCxnSpPr>
          <p:nvPr/>
        </p:nvCxnSpPr>
        <p:spPr>
          <a:xfrm>
            <a:off x="3570019" y="3687170"/>
            <a:ext cx="1781607" cy="475727"/>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500" name="Lige forbindelse 499">
            <a:extLst>
              <a:ext uri="{FF2B5EF4-FFF2-40B4-BE49-F238E27FC236}">
                <a16:creationId xmlns="" xmlns:a16="http://schemas.microsoft.com/office/drawing/2014/main" id="{1567A1CA-21B5-42A9-8753-194CCCA16387}"/>
              </a:ext>
            </a:extLst>
          </p:cNvPr>
          <p:cNvCxnSpPr>
            <a:cxnSpLocks/>
            <a:stCxn id="41" idx="3"/>
          </p:cNvCxnSpPr>
          <p:nvPr/>
        </p:nvCxnSpPr>
        <p:spPr>
          <a:xfrm flipV="1">
            <a:off x="4459985" y="4639971"/>
            <a:ext cx="877553" cy="333987"/>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502" name="Lige forbindelse 501">
            <a:extLst>
              <a:ext uri="{FF2B5EF4-FFF2-40B4-BE49-F238E27FC236}">
                <a16:creationId xmlns="" xmlns:a16="http://schemas.microsoft.com/office/drawing/2014/main" id="{2774B4E7-13D7-47CD-9870-E536EB9216E4}"/>
              </a:ext>
            </a:extLst>
          </p:cNvPr>
          <p:cNvCxnSpPr>
            <a:stCxn id="43" idx="1"/>
            <a:endCxn id="16" idx="3"/>
          </p:cNvCxnSpPr>
          <p:nvPr/>
        </p:nvCxnSpPr>
        <p:spPr>
          <a:xfrm flipH="1">
            <a:off x="8084271" y="3789330"/>
            <a:ext cx="2012717" cy="373567"/>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504" name="Lige forbindelse 503">
            <a:extLst>
              <a:ext uri="{FF2B5EF4-FFF2-40B4-BE49-F238E27FC236}">
                <a16:creationId xmlns="" xmlns:a16="http://schemas.microsoft.com/office/drawing/2014/main" id="{44357E56-3B09-4A1A-96E5-DA164F8FA260}"/>
              </a:ext>
            </a:extLst>
          </p:cNvPr>
          <p:cNvCxnSpPr>
            <a:stCxn id="35" idx="1"/>
          </p:cNvCxnSpPr>
          <p:nvPr/>
        </p:nvCxnSpPr>
        <p:spPr>
          <a:xfrm flipH="1" flipV="1">
            <a:off x="8084271" y="4583575"/>
            <a:ext cx="780559" cy="396423"/>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9018597"/>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5A9853E-CF57-4864-83DA-2324E4F860EE}"/>
              </a:ext>
            </a:extLst>
          </p:cNvPr>
          <p:cNvSpPr>
            <a:spLocks noGrp="1"/>
          </p:cNvSpPr>
          <p:nvPr>
            <p:ph type="ctrTitle"/>
          </p:nvPr>
        </p:nvSpPr>
        <p:spPr>
          <a:xfrm>
            <a:off x="2173357" y="532968"/>
            <a:ext cx="9144000" cy="675861"/>
          </a:xfrm>
        </p:spPr>
        <p:txBody>
          <a:bodyPr>
            <a:normAutofit/>
          </a:bodyPr>
          <a:lstStyle/>
          <a:p>
            <a:r>
              <a:rPr lang="da-DK" sz="4000" dirty="0">
                <a:solidFill>
                  <a:schemeClr val="bg1"/>
                </a:solidFill>
                <a:latin typeface="Aharoni" panose="02010803020104030203" pitchFamily="2" charset="-79"/>
                <a:cs typeface="Aharoni" panose="02010803020104030203" pitchFamily="2" charset="-79"/>
              </a:rPr>
              <a:t>EDM – European Delegates Meeting</a:t>
            </a:r>
          </a:p>
        </p:txBody>
      </p:sp>
      <p:sp>
        <p:nvSpPr>
          <p:cNvPr id="3" name="Undertitel 2">
            <a:extLst>
              <a:ext uri="{FF2B5EF4-FFF2-40B4-BE49-F238E27FC236}">
                <a16:creationId xmlns="" xmlns:a16="http://schemas.microsoft.com/office/drawing/2014/main" id="{E944ACF2-9A78-4DBD-B3A3-D3ABC2B5F212}"/>
              </a:ext>
            </a:extLst>
          </p:cNvPr>
          <p:cNvSpPr>
            <a:spLocks noGrp="1"/>
          </p:cNvSpPr>
          <p:nvPr>
            <p:ph type="subTitle" idx="1"/>
          </p:nvPr>
        </p:nvSpPr>
        <p:spPr>
          <a:xfrm>
            <a:off x="1908314" y="3710181"/>
            <a:ext cx="9674087" cy="2865783"/>
          </a:xfrm>
        </p:spPr>
        <p:txBody>
          <a:bodyPr>
            <a:normAutofit fontScale="92500" lnSpcReduction="10000"/>
          </a:bodyPr>
          <a:lstStyle/>
          <a:p>
            <a:pPr algn="just"/>
            <a:r>
              <a:rPr lang="da-DK" sz="2800" dirty="0">
                <a:solidFill>
                  <a:schemeClr val="bg1"/>
                </a:solidFill>
              </a:rPr>
              <a:t>EDM står bl.a. for:</a:t>
            </a:r>
          </a:p>
          <a:p>
            <a:pPr marL="457189" indent="-457189" algn="just">
              <a:buFont typeface="Arial" panose="020B0604020202020204" pitchFamily="34" charset="0"/>
              <a:buChar char="•"/>
            </a:pPr>
            <a:r>
              <a:rPr lang="da-DK" sz="2800" dirty="0">
                <a:solidFill>
                  <a:schemeClr val="bg1"/>
                </a:solidFill>
              </a:rPr>
              <a:t>Fællesskabsudvikling – at tilbyde støtte til voksende NA-fællesskaber, at hjælpe dem med at opbygge en servicestruktur og håndtere lokale problemer/opgaver. </a:t>
            </a:r>
          </a:p>
          <a:p>
            <a:pPr marL="457189" indent="-457189" algn="just">
              <a:buFont typeface="Arial" panose="020B0604020202020204" pitchFamily="34" charset="0"/>
              <a:buChar char="•"/>
            </a:pPr>
            <a:r>
              <a:rPr lang="da-DK" sz="2800" dirty="0">
                <a:solidFill>
                  <a:schemeClr val="bg1"/>
                </a:solidFill>
              </a:rPr>
              <a:t>ECCNA – Europakonvent én gang om året i skiftende lande.</a:t>
            </a:r>
          </a:p>
          <a:p>
            <a:pPr marL="457189" indent="-457189" algn="just">
              <a:buFont typeface="Arial" panose="020B0604020202020204" pitchFamily="34" charset="0"/>
              <a:buChar char="•"/>
            </a:pPr>
            <a:r>
              <a:rPr lang="da-DK" sz="2800" dirty="0">
                <a:solidFill>
                  <a:schemeClr val="bg1"/>
                </a:solidFill>
              </a:rPr>
              <a:t>EDM-møde to gange årligt, vinter-EDM og sommer-EDM, i skiftende lande. ECCNA og sommer-EDM afholdes samtidigt.</a:t>
            </a:r>
          </a:p>
        </p:txBody>
      </p:sp>
      <p:sp>
        <p:nvSpPr>
          <p:cNvPr id="4" name="Tekstfelt 3">
            <a:extLst>
              <a:ext uri="{FF2B5EF4-FFF2-40B4-BE49-F238E27FC236}">
                <a16:creationId xmlns="" xmlns:a16="http://schemas.microsoft.com/office/drawing/2014/main" id="{92511048-C86C-4B86-AF79-EFD9AC751225}"/>
              </a:ext>
            </a:extLst>
          </p:cNvPr>
          <p:cNvSpPr txBox="1"/>
          <p:nvPr/>
        </p:nvSpPr>
        <p:spPr>
          <a:xfrm>
            <a:off x="1908314" y="1490010"/>
            <a:ext cx="9674087" cy="1938992"/>
          </a:xfrm>
          <a:prstGeom prst="rect">
            <a:avLst/>
          </a:prstGeom>
          <a:noFill/>
        </p:spPr>
        <p:txBody>
          <a:bodyPr wrap="square" rtlCol="0">
            <a:spAutoFit/>
          </a:bodyPr>
          <a:lstStyle/>
          <a:p>
            <a:pPr algn="just"/>
            <a:r>
              <a:rPr lang="da-DK" sz="2000" dirty="0">
                <a:solidFill>
                  <a:schemeClr val="bg1"/>
                </a:solidFill>
              </a:rPr>
              <a:t>EDM er et forum, hvor de europæiske fællesskaber regelmæssigt </a:t>
            </a:r>
            <a:r>
              <a:rPr lang="da-DK" sz="2000">
                <a:solidFill>
                  <a:schemeClr val="bg1"/>
                </a:solidFill>
              </a:rPr>
              <a:t>kan mødes </a:t>
            </a:r>
            <a:r>
              <a:rPr lang="da-DK" sz="2000" dirty="0">
                <a:solidFill>
                  <a:schemeClr val="bg1"/>
                </a:solidFill>
              </a:rPr>
              <a:t>i form af </a:t>
            </a:r>
            <a:r>
              <a:rPr lang="da-DK" sz="2000">
                <a:solidFill>
                  <a:schemeClr val="bg1"/>
                </a:solidFill>
              </a:rPr>
              <a:t>de repræsentanter, </a:t>
            </a:r>
            <a:r>
              <a:rPr lang="da-DK" sz="2000" dirty="0">
                <a:solidFill>
                  <a:schemeClr val="bg1"/>
                </a:solidFill>
              </a:rPr>
              <a:t>de har valgt.</a:t>
            </a:r>
          </a:p>
          <a:p>
            <a:pPr algn="just"/>
            <a:r>
              <a:rPr lang="da-DK" sz="2000" dirty="0">
                <a:solidFill>
                  <a:schemeClr val="bg1"/>
                </a:solidFill>
              </a:rPr>
              <a:t>Formålet er: </a:t>
            </a:r>
          </a:p>
          <a:p>
            <a:pPr marL="285744" indent="-285744" algn="just">
              <a:buFont typeface="Arial" panose="020B0604020202020204" pitchFamily="34" charset="0"/>
              <a:buChar char="•"/>
            </a:pPr>
            <a:r>
              <a:rPr lang="da-DK" sz="2000" dirty="0">
                <a:solidFill>
                  <a:schemeClr val="bg1"/>
                </a:solidFill>
              </a:rPr>
              <a:t>At øge opmærksomheden og ansvarligheden overfor de fælles europæiske ønsker og behov via regelmæssig kommunikation. </a:t>
            </a:r>
          </a:p>
          <a:p>
            <a:pPr marL="285744" indent="-285744" algn="just">
              <a:buFont typeface="Arial" panose="020B0604020202020204" pitchFamily="34" charset="0"/>
              <a:buChar char="•"/>
            </a:pPr>
            <a:r>
              <a:rPr lang="da-DK" sz="2000" dirty="0">
                <a:solidFill>
                  <a:schemeClr val="bg1"/>
                </a:solidFill>
              </a:rPr>
              <a:t>At definere beslutningsprocesser og vigtige punkter i fælles europæiske spørgsmål.</a:t>
            </a:r>
          </a:p>
        </p:txBody>
      </p:sp>
    </p:spTree>
    <p:extLst>
      <p:ext uri="{BB962C8B-B14F-4D97-AF65-F5344CB8AC3E}">
        <p14:creationId xmlns:p14="http://schemas.microsoft.com/office/powerpoint/2010/main" val="341208225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5A9853E-CF57-4864-83DA-2324E4F860EE}"/>
              </a:ext>
            </a:extLst>
          </p:cNvPr>
          <p:cNvSpPr>
            <a:spLocks noGrp="1"/>
          </p:cNvSpPr>
          <p:nvPr>
            <p:ph type="ctrTitle"/>
          </p:nvPr>
        </p:nvSpPr>
        <p:spPr>
          <a:xfrm>
            <a:off x="2146853" y="430696"/>
            <a:ext cx="9144000" cy="675861"/>
          </a:xfrm>
        </p:spPr>
        <p:txBody>
          <a:bodyPr>
            <a:normAutofit/>
          </a:bodyPr>
          <a:lstStyle/>
          <a:p>
            <a:r>
              <a:rPr lang="da-DK" sz="4000" dirty="0">
                <a:solidFill>
                  <a:schemeClr val="bg1"/>
                </a:solidFill>
                <a:latin typeface="Aharoni" panose="02010803020104030203" pitchFamily="2" charset="-79"/>
                <a:cs typeface="Aharoni" panose="02010803020104030203" pitchFamily="2" charset="-79"/>
              </a:rPr>
              <a:t>WSC – World Service Conference</a:t>
            </a:r>
          </a:p>
        </p:txBody>
      </p:sp>
      <p:sp>
        <p:nvSpPr>
          <p:cNvPr id="3" name="Undertitel 2">
            <a:extLst>
              <a:ext uri="{FF2B5EF4-FFF2-40B4-BE49-F238E27FC236}">
                <a16:creationId xmlns="" xmlns:a16="http://schemas.microsoft.com/office/drawing/2014/main" id="{E944ACF2-9A78-4DBD-B3A3-D3ABC2B5F212}"/>
              </a:ext>
            </a:extLst>
          </p:cNvPr>
          <p:cNvSpPr>
            <a:spLocks noGrp="1"/>
          </p:cNvSpPr>
          <p:nvPr>
            <p:ph type="subTitle" idx="1"/>
          </p:nvPr>
        </p:nvSpPr>
        <p:spPr>
          <a:xfrm>
            <a:off x="1908314" y="2505671"/>
            <a:ext cx="9674087" cy="4011087"/>
          </a:xfrm>
        </p:spPr>
        <p:txBody>
          <a:bodyPr>
            <a:normAutofit/>
          </a:bodyPr>
          <a:lstStyle/>
          <a:p>
            <a:pPr algn="just"/>
            <a:r>
              <a:rPr lang="da-DK" sz="2800" dirty="0">
                <a:solidFill>
                  <a:schemeClr val="bg1"/>
                </a:solidFill>
              </a:rPr>
              <a:t>WSC står bl.a. for:</a:t>
            </a:r>
          </a:p>
          <a:p>
            <a:pPr marL="457189" indent="-457189" algn="just">
              <a:buFont typeface="Arial" panose="020B0604020202020204" pitchFamily="34" charset="0"/>
              <a:buChar char="•"/>
            </a:pPr>
            <a:r>
              <a:rPr lang="da-DK" sz="2800" dirty="0">
                <a:solidFill>
                  <a:schemeClr val="bg1"/>
                </a:solidFill>
              </a:rPr>
              <a:t>Fællesskabsudvikling – at tilbyde støtte til voksende NA-fællesskaber, at hjælpe dem med at opbygge en servicestruktur og håndtere lokale problemer/opgaver. </a:t>
            </a:r>
          </a:p>
          <a:p>
            <a:pPr marL="457189" indent="-457189" algn="just">
              <a:buFont typeface="Arial" panose="020B0604020202020204" pitchFamily="34" charset="0"/>
              <a:buChar char="•"/>
            </a:pPr>
            <a:r>
              <a:rPr lang="da-DK" sz="2800" dirty="0">
                <a:solidFill>
                  <a:schemeClr val="bg1"/>
                </a:solidFill>
              </a:rPr>
              <a:t>WCNA – Verdenskonvent hvert tredje år i skiftende lande.</a:t>
            </a:r>
          </a:p>
          <a:p>
            <a:pPr marL="457189" indent="-457189" algn="just">
              <a:buFont typeface="Arial" panose="020B0604020202020204" pitchFamily="34" charset="0"/>
              <a:buChar char="•"/>
            </a:pPr>
            <a:r>
              <a:rPr lang="da-DK" sz="2800" dirty="0">
                <a:solidFill>
                  <a:schemeClr val="bg1"/>
                </a:solidFill>
              </a:rPr>
              <a:t>WSC afholdes hvert </a:t>
            </a:r>
            <a:r>
              <a:rPr lang="da-DK" sz="2800">
                <a:solidFill>
                  <a:schemeClr val="bg1"/>
                </a:solidFill>
              </a:rPr>
              <a:t>andet år i </a:t>
            </a:r>
            <a:r>
              <a:rPr lang="da-DK" sz="2800" dirty="0">
                <a:solidFill>
                  <a:schemeClr val="bg1"/>
                </a:solidFill>
              </a:rPr>
              <a:t>USA. </a:t>
            </a:r>
          </a:p>
          <a:p>
            <a:pPr marL="457189" indent="-457189" algn="just">
              <a:buFont typeface="Arial" panose="020B0604020202020204" pitchFamily="34" charset="0"/>
              <a:buChar char="•"/>
            </a:pPr>
            <a:r>
              <a:rPr lang="da-DK" sz="2800" dirty="0">
                <a:solidFill>
                  <a:schemeClr val="bg1"/>
                </a:solidFill>
              </a:rPr>
              <a:t>Godkendelse og udgivelse af ny NA-litteratur.</a:t>
            </a:r>
          </a:p>
          <a:p>
            <a:pPr marL="457189" indent="-457189" algn="just">
              <a:buFont typeface="Arial" panose="020B0604020202020204" pitchFamily="34" charset="0"/>
              <a:buChar char="•"/>
            </a:pPr>
            <a:endParaRPr lang="da-DK" sz="2800" dirty="0">
              <a:solidFill>
                <a:schemeClr val="bg1"/>
              </a:solidFill>
            </a:endParaRPr>
          </a:p>
        </p:txBody>
      </p:sp>
      <p:sp>
        <p:nvSpPr>
          <p:cNvPr id="4" name="Tekstfelt 3">
            <a:extLst>
              <a:ext uri="{FF2B5EF4-FFF2-40B4-BE49-F238E27FC236}">
                <a16:creationId xmlns="" xmlns:a16="http://schemas.microsoft.com/office/drawing/2014/main" id="{92511048-C86C-4B86-AF79-EFD9AC751225}"/>
              </a:ext>
            </a:extLst>
          </p:cNvPr>
          <p:cNvSpPr txBox="1"/>
          <p:nvPr/>
        </p:nvSpPr>
        <p:spPr>
          <a:xfrm>
            <a:off x="1881810" y="1490009"/>
            <a:ext cx="9674087" cy="1015663"/>
          </a:xfrm>
          <a:prstGeom prst="rect">
            <a:avLst/>
          </a:prstGeom>
          <a:noFill/>
        </p:spPr>
        <p:txBody>
          <a:bodyPr wrap="square" rtlCol="0">
            <a:spAutoFit/>
          </a:bodyPr>
          <a:lstStyle/>
          <a:p>
            <a:pPr algn="just"/>
            <a:r>
              <a:rPr lang="da-DK" sz="2000" dirty="0">
                <a:solidFill>
                  <a:schemeClr val="bg1"/>
                </a:solidFill>
              </a:rPr>
              <a:t>WSC et forum, hvor fællesskaber fra hele verden regelmæssigt kan mødes i form af de repræsentanter, de har valgt.</a:t>
            </a:r>
          </a:p>
          <a:p>
            <a:pPr algn="just"/>
            <a:endParaRPr lang="da-DK" sz="2000" dirty="0">
              <a:solidFill>
                <a:schemeClr val="bg1"/>
              </a:solidFill>
            </a:endParaRPr>
          </a:p>
        </p:txBody>
      </p:sp>
    </p:spTree>
    <p:extLst>
      <p:ext uri="{BB962C8B-B14F-4D97-AF65-F5344CB8AC3E}">
        <p14:creationId xmlns:p14="http://schemas.microsoft.com/office/powerpoint/2010/main" val="2292906828"/>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felt 7">
            <a:extLst>
              <a:ext uri="{FF2B5EF4-FFF2-40B4-BE49-F238E27FC236}">
                <a16:creationId xmlns="" xmlns:a16="http://schemas.microsoft.com/office/drawing/2014/main" id="{543439B8-C1BC-46E3-9283-759E998122AC}"/>
              </a:ext>
            </a:extLst>
          </p:cNvPr>
          <p:cNvSpPr txBox="1"/>
          <p:nvPr/>
        </p:nvSpPr>
        <p:spPr>
          <a:xfrm>
            <a:off x="2292625" y="1166192"/>
            <a:ext cx="8772939" cy="4247317"/>
          </a:xfrm>
          <a:prstGeom prst="rect">
            <a:avLst/>
          </a:prstGeom>
          <a:noFill/>
        </p:spPr>
        <p:txBody>
          <a:bodyPr wrap="square" rtlCol="0">
            <a:spAutoFit/>
          </a:bodyPr>
          <a:lstStyle/>
          <a:p>
            <a:pPr algn="just"/>
            <a:r>
              <a:rPr lang="da-DK" sz="2800" dirty="0">
                <a:solidFill>
                  <a:schemeClr val="bg1"/>
                </a:solidFill>
                <a:latin typeface="Abadi" panose="020B0604020104020204" pitchFamily="34" charset="0"/>
              </a:rPr>
              <a:t>Gruppernes ansvar slutter ikke ved nedsættelsen af et organ eller en komité til at opfylde deres servicebehov; faktisk er det kun begyndelsen. Lige så længe komitéen er aktiv, bør grupperne vide, hvad den foretager sig. Grupperne bør også blive ved med at vejlede komitéen. Vores organer og komitéer kan ikke holdes ansvarlige over for de grupper, de tjener, medmindre grupperne spiller en ansvarlig rolle i deres serviceforhold.</a:t>
            </a:r>
          </a:p>
          <a:p>
            <a:pPr algn="r"/>
            <a:r>
              <a:rPr lang="da-DK" dirty="0">
                <a:solidFill>
                  <a:schemeClr val="bg1"/>
                </a:solidFill>
                <a:latin typeface="Abadi" panose="020B0604020104020204" pitchFamily="34" charset="0"/>
              </a:rPr>
              <a:t>Det virker, hvordan og hvorfor, tradition 9.</a:t>
            </a:r>
          </a:p>
        </p:txBody>
      </p:sp>
    </p:spTree>
    <p:extLst>
      <p:ext uri="{BB962C8B-B14F-4D97-AF65-F5344CB8AC3E}">
        <p14:creationId xmlns:p14="http://schemas.microsoft.com/office/powerpoint/2010/main" val="3657518165"/>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a:extLst>
              <a:ext uri="{FF2B5EF4-FFF2-40B4-BE49-F238E27FC236}">
                <a16:creationId xmlns="" xmlns:a16="http://schemas.microsoft.com/office/drawing/2014/main" id="{ABB37850-203D-4611-BA32-EC660F73A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3236" y="1113185"/>
            <a:ext cx="8898835" cy="4449417"/>
          </a:xfrm>
          <a:prstGeom prst="rect">
            <a:avLst/>
          </a:prstGeom>
        </p:spPr>
      </p:pic>
    </p:spTree>
    <p:extLst>
      <p:ext uri="{BB962C8B-B14F-4D97-AF65-F5344CB8AC3E}">
        <p14:creationId xmlns:p14="http://schemas.microsoft.com/office/powerpoint/2010/main" val="496931365"/>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5A9853E-CF57-4864-83DA-2324E4F860EE}"/>
              </a:ext>
            </a:extLst>
          </p:cNvPr>
          <p:cNvSpPr>
            <a:spLocks noGrp="1"/>
          </p:cNvSpPr>
          <p:nvPr>
            <p:ph type="ctrTitle"/>
          </p:nvPr>
        </p:nvSpPr>
        <p:spPr>
          <a:xfrm>
            <a:off x="2146853" y="1"/>
            <a:ext cx="9144000" cy="1484243"/>
          </a:xfrm>
        </p:spPr>
        <p:txBody>
          <a:bodyPr/>
          <a:lstStyle/>
          <a:p>
            <a:r>
              <a:rPr lang="da-DK" dirty="0">
                <a:solidFill>
                  <a:schemeClr val="bg1"/>
                </a:solidFill>
                <a:latin typeface="Aharoni" panose="02010803020104030203" pitchFamily="2" charset="-79"/>
                <a:cs typeface="Aharoni" panose="02010803020104030203" pitchFamily="2" charset="-79"/>
              </a:rPr>
              <a:t>NA-grupper</a:t>
            </a:r>
          </a:p>
        </p:txBody>
      </p:sp>
      <p:sp>
        <p:nvSpPr>
          <p:cNvPr id="3" name="Undertitel 2">
            <a:extLst>
              <a:ext uri="{FF2B5EF4-FFF2-40B4-BE49-F238E27FC236}">
                <a16:creationId xmlns="" xmlns:a16="http://schemas.microsoft.com/office/drawing/2014/main" id="{E944ACF2-9A78-4DBD-B3A3-D3ABC2B5F212}"/>
              </a:ext>
            </a:extLst>
          </p:cNvPr>
          <p:cNvSpPr>
            <a:spLocks noGrp="1"/>
          </p:cNvSpPr>
          <p:nvPr>
            <p:ph type="subTitle" idx="1"/>
          </p:nvPr>
        </p:nvSpPr>
        <p:spPr>
          <a:xfrm>
            <a:off x="2146853" y="2014333"/>
            <a:ext cx="9144000" cy="4280451"/>
          </a:xfrm>
        </p:spPr>
        <p:txBody>
          <a:bodyPr>
            <a:normAutofit/>
          </a:bodyPr>
          <a:lstStyle/>
          <a:p>
            <a:pPr algn="just"/>
            <a:r>
              <a:rPr lang="da-DK" sz="2800" dirty="0">
                <a:solidFill>
                  <a:schemeClr val="bg1"/>
                </a:solidFill>
                <a:latin typeface="Abadi" panose="020B0604020104020204" pitchFamily="34" charset="0"/>
              </a:rPr>
              <a:t>Hver gruppe har kun ét hovedformål – at bringe budskabet til den addict, der stadig lider.</a:t>
            </a:r>
          </a:p>
          <a:p>
            <a:pPr algn="r"/>
            <a:r>
              <a:rPr lang="da-DK" sz="1600" dirty="0">
                <a:solidFill>
                  <a:schemeClr val="bg1"/>
                </a:solidFill>
                <a:latin typeface="Abadi" panose="020B0604020104020204" pitchFamily="34" charset="0"/>
              </a:rPr>
              <a:t>5. Tradition</a:t>
            </a:r>
          </a:p>
          <a:p>
            <a:pPr algn="r"/>
            <a:endParaRPr lang="da-DK" sz="1600" dirty="0">
              <a:solidFill>
                <a:schemeClr val="bg1"/>
              </a:solidFill>
              <a:latin typeface="Abadi" panose="020B0604020104020204" pitchFamily="34" charset="0"/>
            </a:endParaRPr>
          </a:p>
          <a:p>
            <a:pPr algn="just"/>
            <a:r>
              <a:rPr lang="da-DK" sz="2800" dirty="0">
                <a:solidFill>
                  <a:schemeClr val="bg1"/>
                </a:solidFill>
                <a:latin typeface="Abadi" panose="020B0604020104020204" pitchFamily="34" charset="0"/>
              </a:rPr>
              <a:t>Hvad er vores budskab? Budskabet er, at en addict – en hvilken som helst addict – kan stoppe med at bruge stoffer, miste trangen til at bruge og finde en ny måde at leve på. Vores budskab er håb og løftet om frihed.</a:t>
            </a:r>
          </a:p>
          <a:p>
            <a:pPr algn="r"/>
            <a:r>
              <a:rPr lang="da-DK" sz="1600" dirty="0">
                <a:solidFill>
                  <a:schemeClr val="bg1"/>
                </a:solidFill>
                <a:latin typeface="Abadi" panose="020B0604020104020204" pitchFamily="34" charset="0"/>
              </a:rPr>
              <a:t>Basis Tekst, 5. Tradition</a:t>
            </a:r>
          </a:p>
          <a:p>
            <a:pPr algn="r"/>
            <a:endParaRPr lang="da-DK" sz="1600" dirty="0">
              <a:solidFill>
                <a:schemeClr val="bg1"/>
              </a:solidFill>
              <a:latin typeface="Abadi" panose="020B0604020104020204" pitchFamily="34" charset="0"/>
            </a:endParaRPr>
          </a:p>
        </p:txBody>
      </p:sp>
    </p:spTree>
    <p:extLst>
      <p:ext uri="{BB962C8B-B14F-4D97-AF65-F5344CB8AC3E}">
        <p14:creationId xmlns:p14="http://schemas.microsoft.com/office/powerpoint/2010/main" val="1302216490"/>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5A9853E-CF57-4864-83DA-2324E4F860EE}"/>
              </a:ext>
            </a:extLst>
          </p:cNvPr>
          <p:cNvSpPr>
            <a:spLocks noGrp="1"/>
          </p:cNvSpPr>
          <p:nvPr>
            <p:ph type="ctrTitle"/>
          </p:nvPr>
        </p:nvSpPr>
        <p:spPr>
          <a:xfrm>
            <a:off x="2146853" y="1"/>
            <a:ext cx="9144000" cy="1484243"/>
          </a:xfrm>
        </p:spPr>
        <p:txBody>
          <a:bodyPr/>
          <a:lstStyle/>
          <a:p>
            <a:r>
              <a:rPr lang="da-DK" dirty="0">
                <a:solidFill>
                  <a:schemeClr val="bg1"/>
                </a:solidFill>
                <a:latin typeface="Aharoni" panose="02010803020104030203" pitchFamily="2" charset="-79"/>
                <a:cs typeface="Aharoni" panose="02010803020104030203" pitchFamily="2" charset="-79"/>
              </a:rPr>
              <a:t>Service i grupperne</a:t>
            </a:r>
          </a:p>
        </p:txBody>
      </p:sp>
      <p:sp>
        <p:nvSpPr>
          <p:cNvPr id="3" name="Undertitel 2">
            <a:extLst>
              <a:ext uri="{FF2B5EF4-FFF2-40B4-BE49-F238E27FC236}">
                <a16:creationId xmlns="" xmlns:a16="http://schemas.microsoft.com/office/drawing/2014/main" id="{E944ACF2-9A78-4DBD-B3A3-D3ABC2B5F212}"/>
              </a:ext>
            </a:extLst>
          </p:cNvPr>
          <p:cNvSpPr>
            <a:spLocks noGrp="1"/>
          </p:cNvSpPr>
          <p:nvPr>
            <p:ph type="subTitle" idx="1"/>
          </p:nvPr>
        </p:nvSpPr>
        <p:spPr>
          <a:xfrm>
            <a:off x="2146853" y="2014333"/>
            <a:ext cx="9144000" cy="4280451"/>
          </a:xfrm>
        </p:spPr>
        <p:txBody>
          <a:bodyPr>
            <a:normAutofit/>
          </a:bodyPr>
          <a:lstStyle/>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Gøre mødet klar, stille borde og stole frem, lave kaffe og te, stille litteratur frem m.m.</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Rydde op efter mødet</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Ansvarlig for nøgle, dørkoder o.a. til mødelokalet</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Mødeleder</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Kasserer</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Gruppeservicerepræsentant, GSR</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Gruppeservicesuppleant, GSS</a:t>
            </a:r>
          </a:p>
        </p:txBody>
      </p:sp>
    </p:spTree>
    <p:extLst>
      <p:ext uri="{BB962C8B-B14F-4D97-AF65-F5344CB8AC3E}">
        <p14:creationId xmlns:p14="http://schemas.microsoft.com/office/powerpoint/2010/main" val="3728646002"/>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a:extLst>
              <a:ext uri="{FF2B5EF4-FFF2-40B4-BE49-F238E27FC236}">
                <a16:creationId xmlns="" xmlns:a16="http://schemas.microsoft.com/office/drawing/2014/main" id="{FFAB337A-4C24-4E20-B312-214C9A50FE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7585" y="609598"/>
            <a:ext cx="4227448" cy="2682615"/>
          </a:xfrm>
          <a:prstGeom prst="rect">
            <a:avLst/>
          </a:prstGeom>
        </p:spPr>
      </p:pic>
      <p:pic>
        <p:nvPicPr>
          <p:cNvPr id="5" name="Billede 4">
            <a:extLst>
              <a:ext uri="{FF2B5EF4-FFF2-40B4-BE49-F238E27FC236}">
                <a16:creationId xmlns="" xmlns:a16="http://schemas.microsoft.com/office/drawing/2014/main" id="{8679D357-E754-4FF8-96BB-6D231D1B0D2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2" r="6515"/>
          <a:stretch/>
        </p:blipFill>
        <p:spPr>
          <a:xfrm>
            <a:off x="7222435" y="3663082"/>
            <a:ext cx="4227444" cy="2682615"/>
          </a:xfrm>
          <a:prstGeom prst="rect">
            <a:avLst/>
          </a:prstGeom>
        </p:spPr>
      </p:pic>
      <p:sp>
        <p:nvSpPr>
          <p:cNvPr id="6" name="Tekstfelt 5">
            <a:extLst>
              <a:ext uri="{FF2B5EF4-FFF2-40B4-BE49-F238E27FC236}">
                <a16:creationId xmlns="" xmlns:a16="http://schemas.microsoft.com/office/drawing/2014/main" id="{A648E613-1B6A-48A4-8B32-2AD095E3538E}"/>
              </a:ext>
            </a:extLst>
          </p:cNvPr>
          <p:cNvSpPr txBox="1"/>
          <p:nvPr/>
        </p:nvSpPr>
        <p:spPr>
          <a:xfrm>
            <a:off x="6771861" y="512306"/>
            <a:ext cx="4678019" cy="2523768"/>
          </a:xfrm>
          <a:prstGeom prst="rect">
            <a:avLst/>
          </a:prstGeom>
          <a:noFill/>
        </p:spPr>
        <p:txBody>
          <a:bodyPr wrap="square" rtlCol="0">
            <a:spAutoFit/>
          </a:bodyPr>
          <a:lstStyle/>
          <a:p>
            <a:pPr algn="just"/>
            <a:r>
              <a:rPr lang="da-DK" sz="2400" dirty="0">
                <a:solidFill>
                  <a:schemeClr val="bg1"/>
                </a:solidFill>
              </a:rPr>
              <a:t>For at opfylde vores fællesskabs hovedformål, har NA-grupperne sluttet sig sammen om at skabe en struktur, som udvikler, koordinerer og vedligeholder service på vegne af NA som helhed.</a:t>
            </a:r>
          </a:p>
          <a:p>
            <a:pPr algn="r"/>
            <a:r>
              <a:rPr lang="da-DK" sz="1400" dirty="0">
                <a:solidFill>
                  <a:schemeClr val="bg1"/>
                </a:solidFill>
              </a:rPr>
              <a:t>1. Koncept</a:t>
            </a:r>
          </a:p>
        </p:txBody>
      </p:sp>
      <p:sp>
        <p:nvSpPr>
          <p:cNvPr id="7" name="Tekstfelt 6">
            <a:extLst>
              <a:ext uri="{FF2B5EF4-FFF2-40B4-BE49-F238E27FC236}">
                <a16:creationId xmlns="" xmlns:a16="http://schemas.microsoft.com/office/drawing/2014/main" id="{A86AC697-6A6E-421F-B865-82EC4E7A90C4}"/>
              </a:ext>
            </a:extLst>
          </p:cNvPr>
          <p:cNvSpPr txBox="1"/>
          <p:nvPr/>
        </p:nvSpPr>
        <p:spPr>
          <a:xfrm>
            <a:off x="1908319" y="3724636"/>
            <a:ext cx="4863543" cy="2523768"/>
          </a:xfrm>
          <a:prstGeom prst="rect">
            <a:avLst/>
          </a:prstGeom>
          <a:noFill/>
        </p:spPr>
        <p:txBody>
          <a:bodyPr wrap="square" rtlCol="0">
            <a:spAutoFit/>
          </a:bodyPr>
          <a:lstStyle/>
          <a:p>
            <a:pPr algn="just"/>
            <a:r>
              <a:rPr lang="da-DK" sz="2400" dirty="0">
                <a:solidFill>
                  <a:schemeClr val="bg1"/>
                </a:solidFill>
              </a:rPr>
              <a:t>Når som helst det er muligt, bør organiseret servicearbejde holdes adskilt fra grupperne, så de kan forblive frie til enkelt og direkte at opfylde vores hovedformål, addict til addict.</a:t>
            </a:r>
          </a:p>
          <a:p>
            <a:pPr algn="r"/>
            <a:r>
              <a:rPr lang="da-DK" sz="1400" dirty="0">
                <a:solidFill>
                  <a:schemeClr val="bg1"/>
                </a:solidFill>
              </a:rPr>
              <a:t>Det virker, hvordan og hvorfor, 9. Tradition</a:t>
            </a:r>
          </a:p>
        </p:txBody>
      </p:sp>
    </p:spTree>
    <p:extLst>
      <p:ext uri="{BB962C8B-B14F-4D97-AF65-F5344CB8AC3E}">
        <p14:creationId xmlns:p14="http://schemas.microsoft.com/office/powerpoint/2010/main" val="3862522585"/>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5A9853E-CF57-4864-83DA-2324E4F860EE}"/>
              </a:ext>
            </a:extLst>
          </p:cNvPr>
          <p:cNvSpPr>
            <a:spLocks noGrp="1"/>
          </p:cNvSpPr>
          <p:nvPr>
            <p:ph type="ctrTitle"/>
          </p:nvPr>
        </p:nvSpPr>
        <p:spPr>
          <a:xfrm>
            <a:off x="2146853" y="1"/>
            <a:ext cx="9144000" cy="1484243"/>
          </a:xfrm>
        </p:spPr>
        <p:txBody>
          <a:bodyPr/>
          <a:lstStyle/>
          <a:p>
            <a:r>
              <a:rPr lang="da-DK" dirty="0">
                <a:solidFill>
                  <a:schemeClr val="bg1"/>
                </a:solidFill>
                <a:latin typeface="Aharoni" panose="02010803020104030203" pitchFamily="2" charset="-79"/>
                <a:cs typeface="Aharoni" panose="02010803020104030203" pitchFamily="2" charset="-79"/>
              </a:rPr>
              <a:t>NA-området, OSK</a:t>
            </a:r>
          </a:p>
        </p:txBody>
      </p:sp>
      <p:sp>
        <p:nvSpPr>
          <p:cNvPr id="3" name="Undertitel 2">
            <a:extLst>
              <a:ext uri="{FF2B5EF4-FFF2-40B4-BE49-F238E27FC236}">
                <a16:creationId xmlns="" xmlns:a16="http://schemas.microsoft.com/office/drawing/2014/main" id="{E944ACF2-9A78-4DBD-B3A3-D3ABC2B5F212}"/>
              </a:ext>
            </a:extLst>
          </p:cNvPr>
          <p:cNvSpPr>
            <a:spLocks noGrp="1"/>
          </p:cNvSpPr>
          <p:nvPr>
            <p:ph type="subTitle" idx="1"/>
          </p:nvPr>
        </p:nvSpPr>
        <p:spPr>
          <a:xfrm>
            <a:off x="2146853" y="2014333"/>
            <a:ext cx="9144000" cy="4280451"/>
          </a:xfrm>
        </p:spPr>
        <p:txBody>
          <a:bodyPr>
            <a:normAutofit fontScale="92500" lnSpcReduction="20000"/>
          </a:bodyPr>
          <a:lstStyle/>
          <a:p>
            <a:pPr algn="just"/>
            <a:r>
              <a:rPr lang="da-DK" sz="2800" dirty="0">
                <a:solidFill>
                  <a:schemeClr val="bg1"/>
                </a:solidFill>
                <a:latin typeface="Abadi" panose="020B0604020104020204" pitchFamily="34" charset="0"/>
              </a:rPr>
              <a:t>NA-grupperne samler deres gruppeservicerepræsentanter og suppleanter – GSR og GSS – i en områdeservicekomité – OSK – og vælger herigennem betroede tjenere til at udføre den service, der rækker ud over de enkelte grupper. Det kan f.eks. være:</a:t>
            </a:r>
          </a:p>
          <a:p>
            <a:pPr algn="just"/>
            <a:endParaRPr lang="da-DK" sz="2800" dirty="0">
              <a:solidFill>
                <a:schemeClr val="bg1"/>
              </a:solidFill>
              <a:latin typeface="Abadi" panose="020B0604020104020204" pitchFamily="34" charset="0"/>
            </a:endParaRP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Offentlig Information (herunder helpline)</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Hospitaler &amp; Institutioner</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Internet (herunder mødelister)</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Litteratur</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Event (konvent, unitydag el. lign.)</a:t>
            </a:r>
          </a:p>
        </p:txBody>
      </p:sp>
    </p:spTree>
    <p:extLst>
      <p:ext uri="{BB962C8B-B14F-4D97-AF65-F5344CB8AC3E}">
        <p14:creationId xmlns:p14="http://schemas.microsoft.com/office/powerpoint/2010/main" val="3709713947"/>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titel 2">
            <a:extLst>
              <a:ext uri="{FF2B5EF4-FFF2-40B4-BE49-F238E27FC236}">
                <a16:creationId xmlns="" xmlns:a16="http://schemas.microsoft.com/office/drawing/2014/main" id="{E944ACF2-9A78-4DBD-B3A3-D3ABC2B5F212}"/>
              </a:ext>
            </a:extLst>
          </p:cNvPr>
          <p:cNvSpPr>
            <a:spLocks noGrp="1"/>
          </p:cNvSpPr>
          <p:nvPr>
            <p:ph type="subTitle" idx="1"/>
          </p:nvPr>
        </p:nvSpPr>
        <p:spPr>
          <a:xfrm>
            <a:off x="2133603" y="384313"/>
            <a:ext cx="9144000" cy="6029739"/>
          </a:xfrm>
        </p:spPr>
        <p:txBody>
          <a:bodyPr>
            <a:normAutofit fontScale="92500" lnSpcReduction="20000"/>
          </a:bodyPr>
          <a:lstStyle/>
          <a:p>
            <a:pPr algn="just"/>
            <a:r>
              <a:rPr lang="da-DK" sz="2600" dirty="0">
                <a:solidFill>
                  <a:schemeClr val="bg1"/>
                </a:solidFill>
                <a:latin typeface="Abadi" panose="020B0604020104020204" pitchFamily="34" charset="0"/>
              </a:rPr>
              <a:t>Grupperne vælger en OSK-administrationsgruppe, hvis opgave det er at skabe rammerne om OSK-møderne; sørge for at møderne bliver afholdt, at der bliver skrevet og udsendt referat, have ansvar for pengene, være ordstyrer m.m. En OSK-administrationsgruppe kan f.eks. bestå af:</a:t>
            </a:r>
          </a:p>
          <a:p>
            <a:pPr algn="just"/>
            <a:endParaRPr lang="da-DK" sz="2600" dirty="0">
              <a:solidFill>
                <a:schemeClr val="bg1"/>
              </a:solidFill>
              <a:latin typeface="Abadi" panose="020B0604020104020204" pitchFamily="34" charset="0"/>
            </a:endParaRP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Formand</a:t>
            </a: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Næstformand</a:t>
            </a: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Kasserer</a:t>
            </a: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Sekretær</a:t>
            </a:r>
          </a:p>
          <a:p>
            <a:pPr marL="457189" indent="-457189" algn="just">
              <a:buFont typeface="Arial" panose="020B0604020202020204" pitchFamily="34" charset="0"/>
              <a:buChar char="•"/>
            </a:pPr>
            <a:endParaRPr lang="da-DK" sz="2600" dirty="0">
              <a:solidFill>
                <a:schemeClr val="bg1"/>
              </a:solidFill>
              <a:latin typeface="Abadi" panose="020B0604020104020204" pitchFamily="34" charset="0"/>
            </a:endParaRPr>
          </a:p>
          <a:p>
            <a:pPr algn="just"/>
            <a:r>
              <a:rPr lang="da-DK" sz="2600" dirty="0">
                <a:solidFill>
                  <a:schemeClr val="bg1"/>
                </a:solidFill>
                <a:latin typeface="Abadi" panose="020B0604020104020204" pitchFamily="34" charset="0"/>
              </a:rPr>
              <a:t>Grupperne i området kan også vælge to betroede tjenere, der repræsenterer områdets grupper i NA-regionen: </a:t>
            </a:r>
          </a:p>
          <a:p>
            <a:pPr algn="just"/>
            <a:endParaRPr lang="da-DK" sz="2600" dirty="0">
              <a:solidFill>
                <a:schemeClr val="bg1"/>
              </a:solidFill>
              <a:latin typeface="Abadi" panose="020B0604020104020204" pitchFamily="34" charset="0"/>
            </a:endParaRP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Områdeservicerepræsentant, OSR</a:t>
            </a:r>
          </a:p>
          <a:p>
            <a:pPr marL="457189" indent="-457189" algn="just">
              <a:buFont typeface="Arial" panose="020B0604020202020204" pitchFamily="34" charset="0"/>
              <a:buChar char="•"/>
            </a:pPr>
            <a:r>
              <a:rPr lang="da-DK" sz="2600" dirty="0">
                <a:solidFill>
                  <a:schemeClr val="bg1"/>
                </a:solidFill>
                <a:latin typeface="Abadi" panose="020B0604020104020204" pitchFamily="34" charset="0"/>
              </a:rPr>
              <a:t>Områdeservicesuppleant, OSS </a:t>
            </a:r>
          </a:p>
          <a:p>
            <a:pPr algn="just"/>
            <a:endParaRPr lang="da-DK" sz="2800" dirty="0">
              <a:solidFill>
                <a:schemeClr val="bg1"/>
              </a:solidFill>
              <a:latin typeface="Abadi" panose="020B0604020104020204" pitchFamily="34" charset="0"/>
            </a:endParaRPr>
          </a:p>
        </p:txBody>
      </p:sp>
    </p:spTree>
    <p:extLst>
      <p:ext uri="{BB962C8B-B14F-4D97-AF65-F5344CB8AC3E}">
        <p14:creationId xmlns:p14="http://schemas.microsoft.com/office/powerpoint/2010/main" val="693207212"/>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afrundede hjørner 1">
            <a:extLst>
              <a:ext uri="{FF2B5EF4-FFF2-40B4-BE49-F238E27FC236}">
                <a16:creationId xmlns="" xmlns:a16="http://schemas.microsoft.com/office/drawing/2014/main" id="{B7E461AC-84CD-4587-9DB2-28C9C7842543}"/>
              </a:ext>
            </a:extLst>
          </p:cNvPr>
          <p:cNvSpPr/>
          <p:nvPr/>
        </p:nvSpPr>
        <p:spPr>
          <a:xfrm>
            <a:off x="2133601" y="1192697"/>
            <a:ext cx="1298713" cy="71561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latin typeface="Abadi" panose="020B0604020104020204" pitchFamily="34" charset="0"/>
              </a:rPr>
              <a:t>NA-gruppe</a:t>
            </a:r>
          </a:p>
        </p:txBody>
      </p:sp>
      <p:sp>
        <p:nvSpPr>
          <p:cNvPr id="8" name="Rektangel: afrundede hjørner 7">
            <a:extLst>
              <a:ext uri="{FF2B5EF4-FFF2-40B4-BE49-F238E27FC236}">
                <a16:creationId xmlns="" xmlns:a16="http://schemas.microsoft.com/office/drawing/2014/main" id="{CC0E716D-D040-47F7-A066-700645599AE8}"/>
              </a:ext>
            </a:extLst>
          </p:cNvPr>
          <p:cNvSpPr/>
          <p:nvPr/>
        </p:nvSpPr>
        <p:spPr>
          <a:xfrm>
            <a:off x="4081669" y="1192696"/>
            <a:ext cx="1298713" cy="71561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latin typeface="Abadi" panose="020B0604020104020204" pitchFamily="34" charset="0"/>
              </a:rPr>
              <a:t>NA-gruppe</a:t>
            </a:r>
          </a:p>
        </p:txBody>
      </p:sp>
      <p:sp>
        <p:nvSpPr>
          <p:cNvPr id="9" name="Rektangel: afrundede hjørner 8">
            <a:extLst>
              <a:ext uri="{FF2B5EF4-FFF2-40B4-BE49-F238E27FC236}">
                <a16:creationId xmlns="" xmlns:a16="http://schemas.microsoft.com/office/drawing/2014/main" id="{2EF70495-2222-49F1-B08B-1B75AC300C1C}"/>
              </a:ext>
            </a:extLst>
          </p:cNvPr>
          <p:cNvSpPr/>
          <p:nvPr/>
        </p:nvSpPr>
        <p:spPr>
          <a:xfrm>
            <a:off x="6096001" y="1192696"/>
            <a:ext cx="1298713" cy="71561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latin typeface="Abadi" panose="020B0604020104020204" pitchFamily="34" charset="0"/>
              </a:rPr>
              <a:t>NA-gruppe</a:t>
            </a:r>
          </a:p>
        </p:txBody>
      </p:sp>
      <p:sp>
        <p:nvSpPr>
          <p:cNvPr id="10" name="Rektangel: afrundede hjørner 9">
            <a:extLst>
              <a:ext uri="{FF2B5EF4-FFF2-40B4-BE49-F238E27FC236}">
                <a16:creationId xmlns="" xmlns:a16="http://schemas.microsoft.com/office/drawing/2014/main" id="{68103F35-93B1-44B2-8C58-5DBEAA2BBB79}"/>
              </a:ext>
            </a:extLst>
          </p:cNvPr>
          <p:cNvSpPr/>
          <p:nvPr/>
        </p:nvSpPr>
        <p:spPr>
          <a:xfrm>
            <a:off x="8110333" y="1192696"/>
            <a:ext cx="1298713" cy="71561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latin typeface="Abadi" panose="020B0604020104020204" pitchFamily="34" charset="0"/>
              </a:rPr>
              <a:t>NA-gruppe</a:t>
            </a:r>
          </a:p>
        </p:txBody>
      </p:sp>
      <p:sp>
        <p:nvSpPr>
          <p:cNvPr id="11" name="Rektangel: afrundede hjørner 10">
            <a:extLst>
              <a:ext uri="{FF2B5EF4-FFF2-40B4-BE49-F238E27FC236}">
                <a16:creationId xmlns="" xmlns:a16="http://schemas.microsoft.com/office/drawing/2014/main" id="{15ADB559-269B-4C82-A445-D41DDFF273F7}"/>
              </a:ext>
            </a:extLst>
          </p:cNvPr>
          <p:cNvSpPr/>
          <p:nvPr/>
        </p:nvSpPr>
        <p:spPr>
          <a:xfrm>
            <a:off x="10058401" y="1192697"/>
            <a:ext cx="1298713" cy="71561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latin typeface="Abadi" panose="020B0604020104020204" pitchFamily="34" charset="0"/>
              </a:rPr>
              <a:t>NA-gruppe</a:t>
            </a:r>
          </a:p>
        </p:txBody>
      </p:sp>
      <p:sp>
        <p:nvSpPr>
          <p:cNvPr id="16" name="Rektangel: afrundede hjørner 15">
            <a:extLst>
              <a:ext uri="{FF2B5EF4-FFF2-40B4-BE49-F238E27FC236}">
                <a16:creationId xmlns="" xmlns:a16="http://schemas.microsoft.com/office/drawing/2014/main" id="{15A1A0D8-8914-4478-B4F7-827ADEB2BBEC}"/>
              </a:ext>
            </a:extLst>
          </p:cNvPr>
          <p:cNvSpPr/>
          <p:nvPr/>
        </p:nvSpPr>
        <p:spPr>
          <a:xfrm>
            <a:off x="5380382" y="3057940"/>
            <a:ext cx="2729951" cy="1050235"/>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800" dirty="0">
                <a:latin typeface="Abadi" panose="020B0604020104020204" pitchFamily="34" charset="0"/>
              </a:rPr>
              <a:t>OSK</a:t>
            </a:r>
          </a:p>
        </p:txBody>
      </p:sp>
      <p:cxnSp>
        <p:nvCxnSpPr>
          <p:cNvPr id="20" name="Lige forbindelse 19">
            <a:extLst>
              <a:ext uri="{FF2B5EF4-FFF2-40B4-BE49-F238E27FC236}">
                <a16:creationId xmlns="" xmlns:a16="http://schemas.microsoft.com/office/drawing/2014/main" id="{C268DCE2-EE3C-48DA-B60C-C7B132DF58AD}"/>
              </a:ext>
            </a:extLst>
          </p:cNvPr>
          <p:cNvCxnSpPr>
            <a:stCxn id="2" idx="2"/>
            <a:endCxn id="16" idx="0"/>
          </p:cNvCxnSpPr>
          <p:nvPr/>
        </p:nvCxnSpPr>
        <p:spPr>
          <a:xfrm>
            <a:off x="2782958" y="1908313"/>
            <a:ext cx="3962399" cy="11496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Lige forbindelse 21">
            <a:extLst>
              <a:ext uri="{FF2B5EF4-FFF2-40B4-BE49-F238E27FC236}">
                <a16:creationId xmlns="" xmlns:a16="http://schemas.microsoft.com/office/drawing/2014/main" id="{0525165A-6306-41DC-8533-8FCDE6D8ABFD}"/>
              </a:ext>
            </a:extLst>
          </p:cNvPr>
          <p:cNvCxnSpPr>
            <a:stCxn id="8" idx="2"/>
            <a:endCxn id="16" idx="0"/>
          </p:cNvCxnSpPr>
          <p:nvPr/>
        </p:nvCxnSpPr>
        <p:spPr>
          <a:xfrm>
            <a:off x="4731025" y="1908311"/>
            <a:ext cx="2014331" cy="1149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Lige forbindelse 23">
            <a:extLst>
              <a:ext uri="{FF2B5EF4-FFF2-40B4-BE49-F238E27FC236}">
                <a16:creationId xmlns="" xmlns:a16="http://schemas.microsoft.com/office/drawing/2014/main" id="{8756BDA3-C3F2-4B39-95F2-35137C96B7DE}"/>
              </a:ext>
            </a:extLst>
          </p:cNvPr>
          <p:cNvCxnSpPr>
            <a:stCxn id="9" idx="2"/>
            <a:endCxn id="16" idx="0"/>
          </p:cNvCxnSpPr>
          <p:nvPr/>
        </p:nvCxnSpPr>
        <p:spPr>
          <a:xfrm flipH="1">
            <a:off x="6745357" y="1908311"/>
            <a:ext cx="1" cy="1149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Lige forbindelse 25">
            <a:extLst>
              <a:ext uri="{FF2B5EF4-FFF2-40B4-BE49-F238E27FC236}">
                <a16:creationId xmlns="" xmlns:a16="http://schemas.microsoft.com/office/drawing/2014/main" id="{826D6832-0E85-4F9E-96A7-21B591B6D0BF}"/>
              </a:ext>
            </a:extLst>
          </p:cNvPr>
          <p:cNvCxnSpPr>
            <a:stCxn id="10" idx="2"/>
            <a:endCxn id="16" idx="0"/>
          </p:cNvCxnSpPr>
          <p:nvPr/>
        </p:nvCxnSpPr>
        <p:spPr>
          <a:xfrm flipH="1">
            <a:off x="6745356" y="1908311"/>
            <a:ext cx="2014333" cy="1149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Lige forbindelse 27">
            <a:extLst>
              <a:ext uri="{FF2B5EF4-FFF2-40B4-BE49-F238E27FC236}">
                <a16:creationId xmlns="" xmlns:a16="http://schemas.microsoft.com/office/drawing/2014/main" id="{5B0B6749-21AC-430D-B85B-509AD84D4B78}"/>
              </a:ext>
            </a:extLst>
          </p:cNvPr>
          <p:cNvCxnSpPr>
            <a:stCxn id="11" idx="2"/>
            <a:endCxn id="16" idx="0"/>
          </p:cNvCxnSpPr>
          <p:nvPr/>
        </p:nvCxnSpPr>
        <p:spPr>
          <a:xfrm flipH="1">
            <a:off x="6745357" y="1908313"/>
            <a:ext cx="3962401" cy="1149627"/>
          </a:xfrm>
          <a:prstGeom prst="line">
            <a:avLst/>
          </a:prstGeom>
        </p:spPr>
        <p:style>
          <a:lnRef idx="1">
            <a:schemeClr val="accent1"/>
          </a:lnRef>
          <a:fillRef idx="0">
            <a:schemeClr val="accent1"/>
          </a:fillRef>
          <a:effectRef idx="0">
            <a:schemeClr val="accent1"/>
          </a:effectRef>
          <a:fontRef idx="minor">
            <a:schemeClr val="tx1"/>
          </a:fontRef>
        </p:style>
      </p:cxnSp>
      <p:sp>
        <p:nvSpPr>
          <p:cNvPr id="29" name="Ellipse 28">
            <a:extLst>
              <a:ext uri="{FF2B5EF4-FFF2-40B4-BE49-F238E27FC236}">
                <a16:creationId xmlns="" xmlns:a16="http://schemas.microsoft.com/office/drawing/2014/main" id="{9C2A229D-B626-43B3-BED1-C25B71645F61}"/>
              </a:ext>
            </a:extLst>
          </p:cNvPr>
          <p:cNvSpPr/>
          <p:nvPr/>
        </p:nvSpPr>
        <p:spPr>
          <a:xfrm>
            <a:off x="3803377" y="2169334"/>
            <a:ext cx="768627"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GSR</a:t>
            </a:r>
          </a:p>
          <a:p>
            <a:pPr algn="ctr"/>
            <a:r>
              <a:rPr lang="da-DK" sz="1400" dirty="0"/>
              <a:t>GSS</a:t>
            </a:r>
          </a:p>
        </p:txBody>
      </p:sp>
      <p:sp>
        <p:nvSpPr>
          <p:cNvPr id="30" name="Ellipse 29">
            <a:extLst>
              <a:ext uri="{FF2B5EF4-FFF2-40B4-BE49-F238E27FC236}">
                <a16:creationId xmlns="" xmlns:a16="http://schemas.microsoft.com/office/drawing/2014/main" id="{02B90834-6610-429C-A03E-B5DAEBC0D6D6}"/>
              </a:ext>
            </a:extLst>
          </p:cNvPr>
          <p:cNvSpPr/>
          <p:nvPr/>
        </p:nvSpPr>
        <p:spPr>
          <a:xfrm>
            <a:off x="5068959" y="2054798"/>
            <a:ext cx="768627"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GSR</a:t>
            </a:r>
          </a:p>
          <a:p>
            <a:pPr algn="ctr"/>
            <a:r>
              <a:rPr lang="da-DK" sz="1400" dirty="0"/>
              <a:t>GSS</a:t>
            </a:r>
          </a:p>
        </p:txBody>
      </p:sp>
      <p:sp>
        <p:nvSpPr>
          <p:cNvPr id="31" name="Ellipse 30">
            <a:extLst>
              <a:ext uri="{FF2B5EF4-FFF2-40B4-BE49-F238E27FC236}">
                <a16:creationId xmlns="" xmlns:a16="http://schemas.microsoft.com/office/drawing/2014/main" id="{93A18A80-2511-4505-B81A-D1ABB3833AD9}"/>
              </a:ext>
            </a:extLst>
          </p:cNvPr>
          <p:cNvSpPr/>
          <p:nvPr/>
        </p:nvSpPr>
        <p:spPr>
          <a:xfrm>
            <a:off x="6334541" y="2120587"/>
            <a:ext cx="768627"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GSR</a:t>
            </a:r>
          </a:p>
          <a:p>
            <a:pPr algn="ctr"/>
            <a:r>
              <a:rPr lang="da-DK" sz="1400" dirty="0"/>
              <a:t>GSS</a:t>
            </a:r>
          </a:p>
        </p:txBody>
      </p:sp>
      <p:sp>
        <p:nvSpPr>
          <p:cNvPr id="32" name="Ellipse 31">
            <a:extLst>
              <a:ext uri="{FF2B5EF4-FFF2-40B4-BE49-F238E27FC236}">
                <a16:creationId xmlns="" xmlns:a16="http://schemas.microsoft.com/office/drawing/2014/main" id="{5FCE05F6-83CB-4676-B1E8-CDB4AEE2736F}"/>
              </a:ext>
            </a:extLst>
          </p:cNvPr>
          <p:cNvSpPr/>
          <p:nvPr/>
        </p:nvSpPr>
        <p:spPr>
          <a:xfrm>
            <a:off x="7547115" y="2054798"/>
            <a:ext cx="768627"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GSR</a:t>
            </a:r>
          </a:p>
          <a:p>
            <a:pPr algn="ctr"/>
            <a:r>
              <a:rPr lang="da-DK" sz="1400" dirty="0"/>
              <a:t>GSS</a:t>
            </a:r>
          </a:p>
        </p:txBody>
      </p:sp>
      <p:sp>
        <p:nvSpPr>
          <p:cNvPr id="33" name="Ellipse 32">
            <a:extLst>
              <a:ext uri="{FF2B5EF4-FFF2-40B4-BE49-F238E27FC236}">
                <a16:creationId xmlns="" xmlns:a16="http://schemas.microsoft.com/office/drawing/2014/main" id="{F25360A9-6B5D-4ADB-ABD2-D347562036A7}"/>
              </a:ext>
            </a:extLst>
          </p:cNvPr>
          <p:cNvSpPr/>
          <p:nvPr/>
        </p:nvSpPr>
        <p:spPr>
          <a:xfrm>
            <a:off x="8965097" y="2168625"/>
            <a:ext cx="768627"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GSR</a:t>
            </a:r>
          </a:p>
          <a:p>
            <a:pPr algn="ctr"/>
            <a:r>
              <a:rPr lang="da-DK" sz="1400" dirty="0"/>
              <a:t>GSS</a:t>
            </a:r>
          </a:p>
        </p:txBody>
      </p:sp>
      <p:cxnSp>
        <p:nvCxnSpPr>
          <p:cNvPr id="37" name="Lige pilforbindelse 36">
            <a:extLst>
              <a:ext uri="{FF2B5EF4-FFF2-40B4-BE49-F238E27FC236}">
                <a16:creationId xmlns="" xmlns:a16="http://schemas.microsoft.com/office/drawing/2014/main" id="{B35AA869-5F6E-436D-B410-0D785DB1D73C}"/>
              </a:ext>
            </a:extLst>
          </p:cNvPr>
          <p:cNvCxnSpPr>
            <a:stCxn id="16" idx="2"/>
          </p:cNvCxnSpPr>
          <p:nvPr/>
        </p:nvCxnSpPr>
        <p:spPr>
          <a:xfrm flipH="1">
            <a:off x="6745357" y="4108174"/>
            <a:ext cx="1" cy="20010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Ellipse 37">
            <a:extLst>
              <a:ext uri="{FF2B5EF4-FFF2-40B4-BE49-F238E27FC236}">
                <a16:creationId xmlns="" xmlns:a16="http://schemas.microsoft.com/office/drawing/2014/main" id="{983D7E1D-C25F-4972-9E8A-B9FE2AD49295}"/>
              </a:ext>
            </a:extLst>
          </p:cNvPr>
          <p:cNvSpPr/>
          <p:nvPr/>
        </p:nvSpPr>
        <p:spPr>
          <a:xfrm>
            <a:off x="6367670" y="5108714"/>
            <a:ext cx="755372" cy="477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OSR</a:t>
            </a:r>
          </a:p>
          <a:p>
            <a:pPr algn="ctr"/>
            <a:r>
              <a:rPr lang="da-DK" sz="1400" dirty="0"/>
              <a:t>OSS</a:t>
            </a:r>
          </a:p>
        </p:txBody>
      </p:sp>
      <p:sp>
        <p:nvSpPr>
          <p:cNvPr id="39" name="Rektangel: afrundede hjørner 38">
            <a:extLst>
              <a:ext uri="{FF2B5EF4-FFF2-40B4-BE49-F238E27FC236}">
                <a16:creationId xmlns="" xmlns:a16="http://schemas.microsoft.com/office/drawing/2014/main" id="{C2BE292E-3BF2-47FF-B489-9052434CE20C}"/>
              </a:ext>
            </a:extLst>
          </p:cNvPr>
          <p:cNvSpPr/>
          <p:nvPr/>
        </p:nvSpPr>
        <p:spPr>
          <a:xfrm>
            <a:off x="1888437" y="3057938"/>
            <a:ext cx="1550499" cy="715617"/>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Offentlig</a:t>
            </a:r>
          </a:p>
          <a:p>
            <a:pPr algn="ctr"/>
            <a:r>
              <a:rPr lang="da-DK" dirty="0">
                <a:solidFill>
                  <a:schemeClr val="tx1"/>
                </a:solidFill>
              </a:rPr>
              <a:t>Information</a:t>
            </a:r>
          </a:p>
        </p:txBody>
      </p:sp>
      <p:sp>
        <p:nvSpPr>
          <p:cNvPr id="41" name="Rektangel: afrundede hjørner 40">
            <a:extLst>
              <a:ext uri="{FF2B5EF4-FFF2-40B4-BE49-F238E27FC236}">
                <a16:creationId xmlns="" xmlns:a16="http://schemas.microsoft.com/office/drawing/2014/main" id="{98D28DE4-75F2-43BB-ACF6-73561DD25318}"/>
              </a:ext>
            </a:extLst>
          </p:cNvPr>
          <p:cNvSpPr/>
          <p:nvPr/>
        </p:nvSpPr>
        <p:spPr>
          <a:xfrm>
            <a:off x="2517915" y="4207562"/>
            <a:ext cx="1550499" cy="715617"/>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Hospitaler &amp; Institutioner</a:t>
            </a:r>
          </a:p>
        </p:txBody>
      </p:sp>
      <p:sp>
        <p:nvSpPr>
          <p:cNvPr id="42" name="Rektangel: afrundede hjørner 41">
            <a:extLst>
              <a:ext uri="{FF2B5EF4-FFF2-40B4-BE49-F238E27FC236}">
                <a16:creationId xmlns="" xmlns:a16="http://schemas.microsoft.com/office/drawing/2014/main" id="{3E7796C2-546C-4547-BA5D-4170D78AC514}"/>
              </a:ext>
            </a:extLst>
          </p:cNvPr>
          <p:cNvSpPr/>
          <p:nvPr/>
        </p:nvSpPr>
        <p:spPr>
          <a:xfrm>
            <a:off x="7967877" y="4972877"/>
            <a:ext cx="1550499" cy="715617"/>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Event</a:t>
            </a:r>
          </a:p>
        </p:txBody>
      </p:sp>
      <p:sp>
        <p:nvSpPr>
          <p:cNvPr id="43" name="Rektangel: afrundede hjørner 42">
            <a:extLst>
              <a:ext uri="{FF2B5EF4-FFF2-40B4-BE49-F238E27FC236}">
                <a16:creationId xmlns="" xmlns:a16="http://schemas.microsoft.com/office/drawing/2014/main" id="{AABDBE89-7F0A-4A37-85A2-2154314BE326}"/>
              </a:ext>
            </a:extLst>
          </p:cNvPr>
          <p:cNvSpPr/>
          <p:nvPr/>
        </p:nvSpPr>
        <p:spPr>
          <a:xfrm>
            <a:off x="9786729" y="3803374"/>
            <a:ext cx="1550499" cy="715617"/>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Litteratur</a:t>
            </a:r>
          </a:p>
        </p:txBody>
      </p:sp>
      <p:cxnSp>
        <p:nvCxnSpPr>
          <p:cNvPr id="45" name="Lige forbindelse 44">
            <a:extLst>
              <a:ext uri="{FF2B5EF4-FFF2-40B4-BE49-F238E27FC236}">
                <a16:creationId xmlns="" xmlns:a16="http://schemas.microsoft.com/office/drawing/2014/main" id="{E51A5540-3831-429C-B784-9827C2464E5E}"/>
              </a:ext>
            </a:extLst>
          </p:cNvPr>
          <p:cNvCxnSpPr>
            <a:stCxn id="16" idx="1"/>
            <a:endCxn id="39" idx="3"/>
          </p:cNvCxnSpPr>
          <p:nvPr/>
        </p:nvCxnSpPr>
        <p:spPr>
          <a:xfrm flipH="1" flipV="1">
            <a:off x="3438937" y="3415747"/>
            <a:ext cx="1941444" cy="1673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5" name="Lige forbindelse 54">
            <a:extLst>
              <a:ext uri="{FF2B5EF4-FFF2-40B4-BE49-F238E27FC236}">
                <a16:creationId xmlns="" xmlns:a16="http://schemas.microsoft.com/office/drawing/2014/main" id="{DA25A663-E290-4403-B8E6-803B31A0A7F9}"/>
              </a:ext>
            </a:extLst>
          </p:cNvPr>
          <p:cNvCxnSpPr>
            <a:stCxn id="16" idx="3"/>
            <a:endCxn id="43" idx="1"/>
          </p:cNvCxnSpPr>
          <p:nvPr/>
        </p:nvCxnSpPr>
        <p:spPr>
          <a:xfrm>
            <a:off x="8110333" y="3583058"/>
            <a:ext cx="1676399" cy="57812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9" name="Lige forbindelse 58">
            <a:extLst>
              <a:ext uri="{FF2B5EF4-FFF2-40B4-BE49-F238E27FC236}">
                <a16:creationId xmlns="" xmlns:a16="http://schemas.microsoft.com/office/drawing/2014/main" id="{4759E844-2892-4F09-82FB-BCCE270D1A64}"/>
              </a:ext>
            </a:extLst>
          </p:cNvPr>
          <p:cNvCxnSpPr>
            <a:endCxn id="42" idx="0"/>
          </p:cNvCxnSpPr>
          <p:nvPr/>
        </p:nvCxnSpPr>
        <p:spPr>
          <a:xfrm>
            <a:off x="7772409" y="4091609"/>
            <a:ext cx="970719" cy="88126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35" name="Rektangel: afrundede hjørner 34">
            <a:extLst>
              <a:ext uri="{FF2B5EF4-FFF2-40B4-BE49-F238E27FC236}">
                <a16:creationId xmlns="" xmlns:a16="http://schemas.microsoft.com/office/drawing/2014/main" id="{D1C6DAED-4A8A-41EE-8F87-1A97D9313367}"/>
              </a:ext>
            </a:extLst>
          </p:cNvPr>
          <p:cNvSpPr/>
          <p:nvPr/>
        </p:nvSpPr>
        <p:spPr>
          <a:xfrm>
            <a:off x="3901109" y="5267739"/>
            <a:ext cx="1550499" cy="69573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Internet</a:t>
            </a:r>
          </a:p>
        </p:txBody>
      </p:sp>
      <p:cxnSp>
        <p:nvCxnSpPr>
          <p:cNvPr id="23" name="Lige forbindelse 22">
            <a:extLst>
              <a:ext uri="{FF2B5EF4-FFF2-40B4-BE49-F238E27FC236}">
                <a16:creationId xmlns="" xmlns:a16="http://schemas.microsoft.com/office/drawing/2014/main" id="{7B10568A-DC24-44A8-807A-5BA39FF2F6C0}"/>
              </a:ext>
            </a:extLst>
          </p:cNvPr>
          <p:cNvCxnSpPr>
            <a:stCxn id="41" idx="3"/>
          </p:cNvCxnSpPr>
          <p:nvPr/>
        </p:nvCxnSpPr>
        <p:spPr>
          <a:xfrm flipV="1">
            <a:off x="4068414" y="3975653"/>
            <a:ext cx="1311967" cy="58971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Lige forbindelse 26">
            <a:extLst>
              <a:ext uri="{FF2B5EF4-FFF2-40B4-BE49-F238E27FC236}">
                <a16:creationId xmlns="" xmlns:a16="http://schemas.microsoft.com/office/drawing/2014/main" id="{233CE770-3D17-4D8D-8CEC-72719D0CBD91}"/>
              </a:ext>
            </a:extLst>
          </p:cNvPr>
          <p:cNvCxnSpPr>
            <a:stCxn id="35" idx="0"/>
          </p:cNvCxnSpPr>
          <p:nvPr/>
        </p:nvCxnSpPr>
        <p:spPr>
          <a:xfrm flipV="1">
            <a:off x="4676357" y="4108175"/>
            <a:ext cx="1041947" cy="115956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87061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a:extLst>
              <a:ext uri="{FF2B5EF4-FFF2-40B4-BE49-F238E27FC236}">
                <a16:creationId xmlns="" xmlns:a16="http://schemas.microsoft.com/office/drawing/2014/main" id="{6E7E79CE-4C92-4A6E-8AD6-DCBE877A9F7D}"/>
              </a:ext>
            </a:extLst>
          </p:cNvPr>
          <p:cNvSpPr txBox="1"/>
          <p:nvPr/>
        </p:nvSpPr>
        <p:spPr>
          <a:xfrm>
            <a:off x="2610679" y="569843"/>
            <a:ext cx="8189844" cy="523220"/>
          </a:xfrm>
          <a:prstGeom prst="rect">
            <a:avLst/>
          </a:prstGeom>
          <a:noFill/>
        </p:spPr>
        <p:txBody>
          <a:bodyPr wrap="square" rtlCol="0">
            <a:spAutoFit/>
          </a:bodyPr>
          <a:lstStyle/>
          <a:p>
            <a:pPr algn="ctr"/>
            <a:r>
              <a:rPr lang="da-DK" sz="2800" dirty="0">
                <a:solidFill>
                  <a:schemeClr val="bg1"/>
                </a:solidFill>
                <a:latin typeface="Abadi" panose="020B0604020104020204" pitchFamily="34" charset="0"/>
              </a:rPr>
              <a:t>I Danmark har vi 5 områder:</a:t>
            </a:r>
          </a:p>
        </p:txBody>
      </p:sp>
      <p:pic>
        <p:nvPicPr>
          <p:cNvPr id="8" name="Billede 7">
            <a:extLst>
              <a:ext uri="{FF2B5EF4-FFF2-40B4-BE49-F238E27FC236}">
                <a16:creationId xmlns="" xmlns:a16="http://schemas.microsoft.com/office/drawing/2014/main" id="{19849B96-C065-49AB-907B-153071A811C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224093" y="1283301"/>
            <a:ext cx="9188300" cy="5214729"/>
          </a:xfrm>
          <a:prstGeom prst="rect">
            <a:avLst/>
          </a:prstGeom>
        </p:spPr>
      </p:pic>
      <p:sp>
        <p:nvSpPr>
          <p:cNvPr id="11" name="Tekstfelt 10">
            <a:extLst>
              <a:ext uri="{FF2B5EF4-FFF2-40B4-BE49-F238E27FC236}">
                <a16:creationId xmlns="" xmlns:a16="http://schemas.microsoft.com/office/drawing/2014/main" id="{76EB7143-9B80-4AFB-AD62-7C987B82EDD6}"/>
              </a:ext>
            </a:extLst>
          </p:cNvPr>
          <p:cNvSpPr txBox="1"/>
          <p:nvPr/>
        </p:nvSpPr>
        <p:spPr>
          <a:xfrm>
            <a:off x="4883426" y="2355792"/>
            <a:ext cx="1934817" cy="430887"/>
          </a:xfrm>
          <a:prstGeom prst="rect">
            <a:avLst/>
          </a:prstGeom>
          <a:noFill/>
        </p:spPr>
        <p:txBody>
          <a:bodyPr wrap="square" rtlCol="0">
            <a:spAutoFit/>
          </a:bodyPr>
          <a:lstStyle/>
          <a:p>
            <a:r>
              <a:rPr lang="da-DK" sz="2200" dirty="0">
                <a:solidFill>
                  <a:schemeClr val="bg1"/>
                </a:solidFill>
                <a:latin typeface="Abadi" panose="020B0604020104020204" pitchFamily="34" charset="0"/>
              </a:rPr>
              <a:t>Nordjylland</a:t>
            </a:r>
          </a:p>
        </p:txBody>
      </p:sp>
      <p:sp>
        <p:nvSpPr>
          <p:cNvPr id="12" name="Tekstfelt 11">
            <a:extLst>
              <a:ext uri="{FF2B5EF4-FFF2-40B4-BE49-F238E27FC236}">
                <a16:creationId xmlns="" xmlns:a16="http://schemas.microsoft.com/office/drawing/2014/main" id="{EF5714A7-DDD1-4CBA-AA37-9D2A7CBB9C53}"/>
              </a:ext>
            </a:extLst>
          </p:cNvPr>
          <p:cNvSpPr txBox="1"/>
          <p:nvPr/>
        </p:nvSpPr>
        <p:spPr>
          <a:xfrm>
            <a:off x="4742618" y="3675222"/>
            <a:ext cx="1812237" cy="430887"/>
          </a:xfrm>
          <a:prstGeom prst="rect">
            <a:avLst/>
          </a:prstGeom>
          <a:noFill/>
        </p:spPr>
        <p:txBody>
          <a:bodyPr wrap="square" rtlCol="0">
            <a:spAutoFit/>
          </a:bodyPr>
          <a:lstStyle/>
          <a:p>
            <a:r>
              <a:rPr lang="da-DK" sz="2200" dirty="0">
                <a:solidFill>
                  <a:schemeClr val="bg1"/>
                </a:solidFill>
                <a:latin typeface="Abadi" panose="020B0604020104020204" pitchFamily="34" charset="0"/>
              </a:rPr>
              <a:t>Midtjylland</a:t>
            </a:r>
          </a:p>
        </p:txBody>
      </p:sp>
      <p:sp>
        <p:nvSpPr>
          <p:cNvPr id="13" name="Tekstfelt 12">
            <a:extLst>
              <a:ext uri="{FF2B5EF4-FFF2-40B4-BE49-F238E27FC236}">
                <a16:creationId xmlns="" xmlns:a16="http://schemas.microsoft.com/office/drawing/2014/main" id="{1EF5BF64-023B-4E6F-AEEA-78B28418128A}"/>
              </a:ext>
            </a:extLst>
          </p:cNvPr>
          <p:cNvSpPr txBox="1"/>
          <p:nvPr/>
        </p:nvSpPr>
        <p:spPr>
          <a:xfrm>
            <a:off x="5128593" y="5210097"/>
            <a:ext cx="1934817" cy="430887"/>
          </a:xfrm>
          <a:prstGeom prst="rect">
            <a:avLst/>
          </a:prstGeom>
          <a:noFill/>
        </p:spPr>
        <p:txBody>
          <a:bodyPr wrap="square" rtlCol="0">
            <a:spAutoFit/>
          </a:bodyPr>
          <a:lstStyle/>
          <a:p>
            <a:r>
              <a:rPr lang="da-DK" sz="2200" dirty="0">
                <a:solidFill>
                  <a:schemeClr val="bg1"/>
                </a:solidFill>
                <a:latin typeface="Abadi" panose="020B0604020104020204" pitchFamily="34" charset="0"/>
              </a:rPr>
              <a:t>Syddanmark</a:t>
            </a:r>
          </a:p>
        </p:txBody>
      </p:sp>
      <p:sp>
        <p:nvSpPr>
          <p:cNvPr id="14" name="Tekstfelt 13">
            <a:extLst>
              <a:ext uri="{FF2B5EF4-FFF2-40B4-BE49-F238E27FC236}">
                <a16:creationId xmlns="" xmlns:a16="http://schemas.microsoft.com/office/drawing/2014/main" id="{7B5F8C3C-58AA-40CE-8F11-6223DAC83E8E}"/>
              </a:ext>
            </a:extLst>
          </p:cNvPr>
          <p:cNvSpPr txBox="1"/>
          <p:nvPr/>
        </p:nvSpPr>
        <p:spPr>
          <a:xfrm>
            <a:off x="7277099" y="5175738"/>
            <a:ext cx="1812237" cy="769441"/>
          </a:xfrm>
          <a:prstGeom prst="rect">
            <a:avLst/>
          </a:prstGeom>
          <a:noFill/>
        </p:spPr>
        <p:txBody>
          <a:bodyPr wrap="square" rtlCol="0">
            <a:spAutoFit/>
          </a:bodyPr>
          <a:lstStyle/>
          <a:p>
            <a:r>
              <a:rPr lang="da-DK" sz="2200" dirty="0">
                <a:solidFill>
                  <a:schemeClr val="bg1"/>
                </a:solidFill>
                <a:latin typeface="Abadi" panose="020B0604020104020204" pitchFamily="34" charset="0"/>
              </a:rPr>
              <a:t>Storstrøm og Vestsjælland</a:t>
            </a:r>
          </a:p>
        </p:txBody>
      </p:sp>
      <p:sp>
        <p:nvSpPr>
          <p:cNvPr id="15" name="Tekstfelt 14">
            <a:extLst>
              <a:ext uri="{FF2B5EF4-FFF2-40B4-BE49-F238E27FC236}">
                <a16:creationId xmlns="" xmlns:a16="http://schemas.microsoft.com/office/drawing/2014/main" id="{1605ED51-5E0D-42BC-A16A-220427DD0DD1}"/>
              </a:ext>
            </a:extLst>
          </p:cNvPr>
          <p:cNvSpPr txBox="1"/>
          <p:nvPr/>
        </p:nvSpPr>
        <p:spPr>
          <a:xfrm>
            <a:off x="9289774" y="4502209"/>
            <a:ext cx="1812237" cy="923330"/>
          </a:xfrm>
          <a:prstGeom prst="rect">
            <a:avLst/>
          </a:prstGeom>
          <a:noFill/>
        </p:spPr>
        <p:txBody>
          <a:bodyPr wrap="square" rtlCol="0">
            <a:spAutoFit/>
          </a:bodyPr>
          <a:lstStyle/>
          <a:p>
            <a:r>
              <a:rPr lang="da-DK" sz="2200" dirty="0">
                <a:solidFill>
                  <a:schemeClr val="bg1"/>
                </a:solidFill>
                <a:latin typeface="Abadi" panose="020B0604020104020204" pitchFamily="34" charset="0"/>
              </a:rPr>
              <a:t>København</a:t>
            </a:r>
          </a:p>
          <a:p>
            <a:r>
              <a:rPr lang="da-DK" sz="1600" dirty="0">
                <a:solidFill>
                  <a:schemeClr val="bg1"/>
                </a:solidFill>
                <a:latin typeface="Abadi" panose="020B0604020104020204" pitchFamily="34" charset="0"/>
              </a:rPr>
              <a:t>Nordsjælland og Bornholm</a:t>
            </a:r>
          </a:p>
        </p:txBody>
      </p:sp>
    </p:spTree>
    <p:extLst>
      <p:ext uri="{BB962C8B-B14F-4D97-AF65-F5344CB8AC3E}">
        <p14:creationId xmlns:p14="http://schemas.microsoft.com/office/powerpoint/2010/main" val="2203849155"/>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5A9853E-CF57-4864-83DA-2324E4F860EE}"/>
              </a:ext>
            </a:extLst>
          </p:cNvPr>
          <p:cNvSpPr>
            <a:spLocks noGrp="1"/>
          </p:cNvSpPr>
          <p:nvPr>
            <p:ph type="ctrTitle"/>
          </p:nvPr>
        </p:nvSpPr>
        <p:spPr>
          <a:xfrm>
            <a:off x="2146853" y="1"/>
            <a:ext cx="9144000" cy="1484243"/>
          </a:xfrm>
        </p:spPr>
        <p:txBody>
          <a:bodyPr/>
          <a:lstStyle/>
          <a:p>
            <a:r>
              <a:rPr lang="da-DK" dirty="0">
                <a:solidFill>
                  <a:schemeClr val="bg1"/>
                </a:solidFill>
                <a:latin typeface="Aharoni" panose="02010803020104030203" pitchFamily="2" charset="-79"/>
                <a:cs typeface="Aharoni" panose="02010803020104030203" pitchFamily="2" charset="-79"/>
              </a:rPr>
              <a:t>NA-regionen, RSK</a:t>
            </a:r>
          </a:p>
        </p:txBody>
      </p:sp>
      <p:sp>
        <p:nvSpPr>
          <p:cNvPr id="3" name="Undertitel 2">
            <a:extLst>
              <a:ext uri="{FF2B5EF4-FFF2-40B4-BE49-F238E27FC236}">
                <a16:creationId xmlns="" xmlns:a16="http://schemas.microsoft.com/office/drawing/2014/main" id="{E944ACF2-9A78-4DBD-B3A3-D3ABC2B5F212}"/>
              </a:ext>
            </a:extLst>
          </p:cNvPr>
          <p:cNvSpPr>
            <a:spLocks noGrp="1"/>
          </p:cNvSpPr>
          <p:nvPr>
            <p:ph type="subTitle" idx="1"/>
          </p:nvPr>
        </p:nvSpPr>
        <p:spPr>
          <a:xfrm>
            <a:off x="2146853" y="2014333"/>
            <a:ext cx="9144000" cy="4280451"/>
          </a:xfrm>
        </p:spPr>
        <p:txBody>
          <a:bodyPr>
            <a:normAutofit/>
          </a:bodyPr>
          <a:lstStyle/>
          <a:p>
            <a:pPr algn="just"/>
            <a:r>
              <a:rPr lang="da-DK" sz="2800" dirty="0">
                <a:solidFill>
                  <a:schemeClr val="bg1"/>
                </a:solidFill>
                <a:latin typeface="Abadi" panose="020B0604020104020204" pitchFamily="34" charset="0"/>
              </a:rPr>
              <a:t>Danmark er en NA-region. Områderne sender deres områderepræsentanter og –suppleanter – OSR og OSS – til regionsservicekomitéen – RSK. Her vælges betroede tjenere til at varetage områder som:</a:t>
            </a:r>
          </a:p>
          <a:p>
            <a:pPr algn="just"/>
            <a:endParaRPr lang="da-DK" sz="2800" dirty="0">
              <a:solidFill>
                <a:schemeClr val="bg1"/>
              </a:solidFill>
              <a:latin typeface="Abadi" panose="020B0604020104020204" pitchFamily="34" charset="0"/>
            </a:endParaRP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Regional Offentlig Information</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Regional Hospitaler &amp; Institutioner</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Regional Internetudvalg </a:t>
            </a:r>
          </a:p>
          <a:p>
            <a:pPr marL="457189" indent="-457189" algn="just">
              <a:buFont typeface="Arial" panose="020B0604020202020204" pitchFamily="34" charset="0"/>
              <a:buChar char="•"/>
            </a:pPr>
            <a:r>
              <a:rPr lang="da-DK" sz="2800" dirty="0">
                <a:solidFill>
                  <a:schemeClr val="bg1"/>
                </a:solidFill>
                <a:latin typeface="Abadi" panose="020B0604020104020204" pitchFamily="34" charset="0"/>
              </a:rPr>
              <a:t>Oversættelsesudvalg</a:t>
            </a:r>
          </a:p>
        </p:txBody>
      </p:sp>
      <p:sp>
        <p:nvSpPr>
          <p:cNvPr id="4" name="Højre klammeparentes 3">
            <a:extLst>
              <a:ext uri="{FF2B5EF4-FFF2-40B4-BE49-F238E27FC236}">
                <a16:creationId xmlns="" xmlns:a16="http://schemas.microsoft.com/office/drawing/2014/main" id="{D6ECF0C2-7F2F-4347-BEE2-03BB1B1B2C08}"/>
              </a:ext>
            </a:extLst>
          </p:cNvPr>
          <p:cNvSpPr/>
          <p:nvPr/>
        </p:nvSpPr>
        <p:spPr>
          <a:xfrm>
            <a:off x="8084997" y="4253948"/>
            <a:ext cx="371060" cy="1716546"/>
          </a:xfrm>
          <a:prstGeom prst="righ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da-DK"/>
          </a:p>
        </p:txBody>
      </p:sp>
      <p:sp>
        <p:nvSpPr>
          <p:cNvPr id="7" name="Tekstfelt 6">
            <a:extLst>
              <a:ext uri="{FF2B5EF4-FFF2-40B4-BE49-F238E27FC236}">
                <a16:creationId xmlns="" xmlns:a16="http://schemas.microsoft.com/office/drawing/2014/main" id="{78A8745B-8A0B-45A5-AF59-0A777F447DED}"/>
              </a:ext>
            </a:extLst>
          </p:cNvPr>
          <p:cNvSpPr txBox="1"/>
          <p:nvPr/>
        </p:nvSpPr>
        <p:spPr>
          <a:xfrm>
            <a:off x="8641976" y="4488023"/>
            <a:ext cx="2438400" cy="923330"/>
          </a:xfrm>
          <a:prstGeom prst="rect">
            <a:avLst/>
          </a:prstGeom>
          <a:noFill/>
        </p:spPr>
        <p:txBody>
          <a:bodyPr wrap="square" rtlCol="0">
            <a:spAutoFit/>
          </a:bodyPr>
          <a:lstStyle/>
          <a:p>
            <a:r>
              <a:rPr lang="da-DK" dirty="0">
                <a:solidFill>
                  <a:schemeClr val="bg1"/>
                </a:solidFill>
                <a:latin typeface="Abadi" panose="020B0604020104020204" pitchFamily="34" charset="0"/>
              </a:rPr>
              <a:t>Er også tovholdere for de tilsvarende udvalg i områderne</a:t>
            </a:r>
          </a:p>
        </p:txBody>
      </p:sp>
    </p:spTree>
    <p:extLst>
      <p:ext uri="{BB962C8B-B14F-4D97-AF65-F5344CB8AC3E}">
        <p14:creationId xmlns:p14="http://schemas.microsoft.com/office/powerpoint/2010/main" val="2659377501"/>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553</TotalTime>
  <Words>870</Words>
  <Application>Microsoft Office PowerPoint</Application>
  <PresentationFormat>Widescreen</PresentationFormat>
  <Paragraphs>158</Paragraphs>
  <Slides>15</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15</vt:i4>
      </vt:variant>
    </vt:vector>
  </HeadingPairs>
  <TitlesOfParts>
    <vt:vector size="21" baseType="lpstr">
      <vt:lpstr>Abadi</vt:lpstr>
      <vt:lpstr>Aharoni</vt:lpstr>
      <vt:lpstr>Arial</vt:lpstr>
      <vt:lpstr>Calibri</vt:lpstr>
      <vt:lpstr>Calibri Light</vt:lpstr>
      <vt:lpstr>Office-tema</vt:lpstr>
      <vt:lpstr>Narcotics Anonymous’</vt:lpstr>
      <vt:lpstr>NA-grupper</vt:lpstr>
      <vt:lpstr>Service i grupperne</vt:lpstr>
      <vt:lpstr>PowerPoint-præsentation</vt:lpstr>
      <vt:lpstr>NA-området, OSK</vt:lpstr>
      <vt:lpstr>PowerPoint-præsentation</vt:lpstr>
      <vt:lpstr>PowerPoint-præsentation</vt:lpstr>
      <vt:lpstr>PowerPoint-præsentation</vt:lpstr>
      <vt:lpstr>NA-regionen, RSK</vt:lpstr>
      <vt:lpstr>PowerPoint-præsentation</vt:lpstr>
      <vt:lpstr>PowerPoint-præsentation</vt:lpstr>
      <vt:lpstr>EDM – European Delegates Meeting</vt:lpstr>
      <vt:lpstr>WSC – World Service Conference</vt:lpstr>
      <vt:lpstr>PowerPoint-præsentation</vt:lpstr>
      <vt:lpstr>PowerPoint-præsentation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Narcotics Anonymous’</dc:title>
  <dc:creator>Mia Bach</dc:creator>
  <cp:lastModifiedBy>Oversættelsesudvalget NA Danmark</cp:lastModifiedBy>
  <cp:revision>4</cp:revision>
  <dcterms:created xsi:type="dcterms:W3CDTF">2018-12-02T19:53:08Z</dcterms:created>
  <dcterms:modified xsi:type="dcterms:W3CDTF">2019-08-25T09:44:23Z</dcterms:modified>
</cp:coreProperties>
</file>