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578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1B103-E83E-4E11-8CFB-43225255C71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BCC9C-F175-4073-A3BB-DE2C5AAA0CF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E5EE0-9E86-4CE2-954B-12DDCE8CFEA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DB407-1DBC-4BA9-B5A3-C15F3E840BC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7AD44-6D0D-4353-B5FF-2384A987BEB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816DB-4C53-4BF6-AF2F-A207757D07B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F48D-6F11-4BA9-B804-C46C81BED22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EE55B-30E3-4C3D-B869-17DD895A826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BB1BB-B73F-4ADE-B702-945B8EAE287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4A236-9D67-4FC7-BA0E-1F133DA8299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EB1FB-3314-4E05-BF32-AD92FD11ABE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8E5C81-FC0C-44BA-B6E2-073E352E9703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2381250"/>
          </a:xfrm>
        </p:spPr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b="1">
                <a:solidFill>
                  <a:schemeClr val="accent2"/>
                </a:solidFill>
                <a:latin typeface="Tahoma" pitchFamily="34" charset="0"/>
              </a:rPr>
              <a:t> Lederskab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2"/>
                </a:solidFill>
                <a:latin typeface="Tahoma" pitchFamily="34" charset="0"/>
              </a:rPr>
              <a:t> Definition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dirty="0"/>
              <a:t> </a:t>
            </a:r>
            <a:r>
              <a:rPr lang="en-US" b="1" dirty="0" err="1" smtClean="0">
                <a:solidFill>
                  <a:schemeClr val="accent2"/>
                </a:solidFill>
                <a:latin typeface="Tahoma" pitchFamily="34" charset="0"/>
              </a:rPr>
              <a:t>Lederskab</a:t>
            </a:r>
            <a:endParaRPr lang="en-US" b="1" dirty="0" smtClean="0">
              <a:solidFill>
                <a:schemeClr val="accent2"/>
              </a:solidFill>
              <a:latin typeface="Tahoma" pitchFamily="34" charset="0"/>
            </a:endParaRPr>
          </a:p>
          <a:p>
            <a:pPr>
              <a:buFontTx/>
              <a:buBlip>
                <a:blip r:embed="rId2"/>
              </a:buBlip>
            </a:pPr>
            <a:endParaRPr lang="en-US" b="1" dirty="0" smtClean="0">
              <a:solidFill>
                <a:schemeClr val="accent2"/>
              </a:solidFill>
              <a:latin typeface="Tahoma" pitchFamily="34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en-US" b="1" dirty="0" smtClean="0"/>
              <a:t>1</a:t>
            </a:r>
            <a:r>
              <a:rPr lang="en-US" b="1" dirty="0"/>
              <a:t>. </a:t>
            </a:r>
            <a:r>
              <a:rPr lang="en-US" b="1" dirty="0" err="1" smtClean="0"/>
              <a:t>Evnen</a:t>
            </a:r>
            <a:r>
              <a:rPr lang="en-US" b="1" dirty="0" smtClean="0"/>
              <a:t> </a:t>
            </a:r>
            <a:r>
              <a:rPr lang="en-US" b="1" dirty="0" err="1" smtClean="0"/>
              <a:t>til</a:t>
            </a:r>
            <a:r>
              <a:rPr lang="en-US" b="1" dirty="0" smtClean="0"/>
              <a:t> at </a:t>
            </a:r>
            <a:r>
              <a:rPr lang="en-US" b="1" dirty="0" err="1" smtClean="0"/>
              <a:t>lede</a:t>
            </a:r>
            <a:r>
              <a:rPr lang="en-US" b="1" dirty="0" smtClean="0"/>
              <a:t>: </a:t>
            </a:r>
            <a:r>
              <a:rPr lang="en-US" b="1" dirty="0" err="1" smtClean="0"/>
              <a:t>Evnen</a:t>
            </a:r>
            <a:r>
              <a:rPr lang="en-US" b="1" dirty="0" smtClean="0"/>
              <a:t> </a:t>
            </a:r>
            <a:r>
              <a:rPr lang="en-US" b="1" dirty="0" err="1" smtClean="0"/>
              <a:t>til</a:t>
            </a:r>
            <a:r>
              <a:rPr lang="en-US" b="1" dirty="0" smtClean="0"/>
              <a:t> at vise </a:t>
            </a:r>
            <a:r>
              <a:rPr lang="en-US" b="1" dirty="0" err="1" smtClean="0"/>
              <a:t>vejen</a:t>
            </a:r>
            <a:r>
              <a:rPr lang="en-US" b="1" dirty="0" smtClean="0"/>
              <a:t>, </a:t>
            </a:r>
            <a:r>
              <a:rPr lang="en-US" b="1" dirty="0" err="1" smtClean="0"/>
              <a:t>lede</a:t>
            </a:r>
            <a:r>
              <a:rPr lang="en-US" b="1" dirty="0" smtClean="0"/>
              <a:t> </a:t>
            </a:r>
            <a:r>
              <a:rPr lang="en-US" b="1" dirty="0" err="1" smtClean="0"/>
              <a:t>eller</a:t>
            </a:r>
            <a:r>
              <a:rPr lang="en-US" b="1" dirty="0" smtClean="0"/>
              <a:t> </a:t>
            </a:r>
            <a:r>
              <a:rPr lang="en-US" b="1" dirty="0" err="1" smtClean="0"/>
              <a:t>påvirke</a:t>
            </a:r>
            <a:r>
              <a:rPr lang="en-US" b="1" dirty="0" smtClean="0"/>
              <a:t> </a:t>
            </a:r>
            <a:r>
              <a:rPr lang="en-US" b="1" dirty="0" err="1" smtClean="0"/>
              <a:t>mennesker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2. </a:t>
            </a:r>
            <a:r>
              <a:rPr lang="en-US" b="1" dirty="0" err="1" smtClean="0"/>
              <a:t>Vejledning</a:t>
            </a:r>
            <a:r>
              <a:rPr lang="en-US" b="1" dirty="0" smtClean="0"/>
              <a:t>: </a:t>
            </a:r>
            <a:r>
              <a:rPr lang="en-US" b="1" dirty="0" err="1" smtClean="0"/>
              <a:t>Vedledning</a:t>
            </a:r>
            <a:r>
              <a:rPr lang="en-US" b="1" dirty="0" smtClean="0"/>
              <a:t> </a:t>
            </a:r>
            <a:r>
              <a:rPr lang="en-US" b="1" dirty="0" err="1" smtClean="0"/>
              <a:t>eller</a:t>
            </a:r>
            <a:r>
              <a:rPr lang="en-US" b="1" dirty="0" smtClean="0"/>
              <a:t> </a:t>
            </a:r>
            <a:r>
              <a:rPr lang="en-US" b="1" dirty="0" err="1" smtClean="0"/>
              <a:t>ledelse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b="1" dirty="0">
                <a:solidFill>
                  <a:schemeClr val="accent2"/>
                </a:solidFill>
                <a:latin typeface="Tahoma" pitchFamily="34" charset="0"/>
              </a:rPr>
              <a:t>  </a:t>
            </a:r>
            <a:r>
              <a:rPr lang="en-US" b="1" dirty="0" err="1" smtClean="0">
                <a:solidFill>
                  <a:schemeClr val="accent2"/>
                </a:solidFill>
                <a:latin typeface="Tahoma" pitchFamily="34" charset="0"/>
              </a:rPr>
              <a:t>Lederskab</a:t>
            </a:r>
            <a:endParaRPr lang="en-US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dirty="0" err="1" smtClean="0"/>
              <a:t>Hvad</a:t>
            </a:r>
            <a:r>
              <a:rPr lang="en-US" dirty="0" smtClean="0"/>
              <a:t> </a:t>
            </a:r>
            <a:r>
              <a:rPr lang="en-US" dirty="0" err="1" smtClean="0"/>
              <a:t>betyder</a:t>
            </a:r>
            <a:r>
              <a:rPr lang="en-US" dirty="0" smtClean="0"/>
              <a:t> at: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       </a:t>
            </a:r>
            <a:r>
              <a:rPr lang="en-US" dirty="0" err="1" smtClean="0"/>
              <a:t>Lede</a:t>
            </a:r>
            <a:r>
              <a:rPr lang="en-US" dirty="0" smtClean="0"/>
              <a:t>?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 		</a:t>
            </a:r>
            <a:r>
              <a:rPr lang="en-US" dirty="0" smtClean="0"/>
              <a:t>Guide/vise </a:t>
            </a:r>
            <a:r>
              <a:rPr lang="en-US" dirty="0" err="1" smtClean="0"/>
              <a:t>vejen</a:t>
            </a:r>
            <a:r>
              <a:rPr lang="en-US" dirty="0" smtClean="0"/>
              <a:t>?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		</a:t>
            </a:r>
            <a:r>
              <a:rPr lang="en-US" dirty="0" err="1" smtClean="0"/>
              <a:t>Påvirke</a:t>
            </a:r>
            <a:r>
              <a:rPr lang="en-US" dirty="0" smtClean="0"/>
              <a:t>?</a:t>
            </a:r>
            <a:endParaRPr lang="en-US" dirty="0"/>
          </a:p>
          <a:p>
            <a:pPr>
              <a:buFontTx/>
              <a:buBlip>
                <a:blip r:embed="rId2"/>
              </a:buBlip>
            </a:pPr>
            <a:endParaRPr lang="en-US" dirty="0"/>
          </a:p>
          <a:p>
            <a:pPr>
              <a:buFontTx/>
              <a:buBlip>
                <a:blip r:embed="rId2"/>
              </a:buBlip>
            </a:pPr>
            <a:r>
              <a:rPr lang="en-US" dirty="0" err="1" smtClean="0"/>
              <a:t>Hvordan</a:t>
            </a:r>
            <a:r>
              <a:rPr lang="en-US" dirty="0" smtClean="0"/>
              <a:t> </a:t>
            </a:r>
            <a:r>
              <a:rPr lang="en-US" dirty="0" err="1" smtClean="0"/>
              <a:t>vil</a:t>
            </a:r>
            <a:r>
              <a:rPr lang="en-US" dirty="0" smtClean="0"/>
              <a:t> I </a:t>
            </a:r>
            <a:r>
              <a:rPr lang="en-US" dirty="0" err="1" smtClean="0"/>
              <a:t>definere</a:t>
            </a:r>
            <a:r>
              <a:rPr lang="en-US" dirty="0" smtClean="0"/>
              <a:t>: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		</a:t>
            </a:r>
            <a:r>
              <a:rPr lang="en-US" dirty="0" err="1" smtClean="0"/>
              <a:t>Vejledning</a:t>
            </a:r>
            <a:r>
              <a:rPr lang="en-US" dirty="0" smtClean="0"/>
              <a:t>?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		</a:t>
            </a:r>
            <a:r>
              <a:rPr lang="en-US" dirty="0" err="1" smtClean="0"/>
              <a:t>Ledelse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b="1" dirty="0">
                <a:solidFill>
                  <a:schemeClr val="accent2"/>
                </a:solidFill>
                <a:latin typeface="Tahoma" pitchFamily="34" charset="0"/>
              </a:rPr>
              <a:t>  </a:t>
            </a:r>
            <a:r>
              <a:rPr lang="en-US" b="1" dirty="0" err="1" smtClean="0">
                <a:solidFill>
                  <a:schemeClr val="accent2"/>
                </a:solidFill>
                <a:latin typeface="Tahoma" pitchFamily="34" charset="0"/>
              </a:rPr>
              <a:t>Lederskab</a:t>
            </a:r>
            <a:endParaRPr lang="en-US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dirty="0" smtClean="0"/>
              <a:t>Tradition to.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dirty="0" err="1" smtClean="0"/>
              <a:t>Angående</a:t>
            </a:r>
            <a:r>
              <a:rPr lang="en-US" sz="2800" dirty="0" smtClean="0"/>
              <a:t> </a:t>
            </a:r>
            <a:r>
              <a:rPr lang="en-US" sz="2800" dirty="0" err="1" smtClean="0"/>
              <a:t>vores</a:t>
            </a:r>
            <a:r>
              <a:rPr lang="en-US" sz="2800" dirty="0" smtClean="0"/>
              <a:t> </a:t>
            </a:r>
            <a:r>
              <a:rPr lang="en-US" sz="2800" dirty="0" err="1" smtClean="0"/>
              <a:t>gruppes</a:t>
            </a:r>
            <a:r>
              <a:rPr lang="en-US" sz="2800" dirty="0" smtClean="0"/>
              <a:t> </a:t>
            </a:r>
            <a:r>
              <a:rPr lang="en-US" sz="2800" dirty="0" err="1" smtClean="0"/>
              <a:t>formål</a:t>
            </a:r>
            <a:r>
              <a:rPr lang="en-US" sz="2800" dirty="0" smtClean="0"/>
              <a:t> </a:t>
            </a:r>
            <a:r>
              <a:rPr lang="en-US" sz="2800" dirty="0" err="1" smtClean="0"/>
              <a:t>er</a:t>
            </a:r>
            <a:r>
              <a:rPr lang="en-US" sz="2800" dirty="0" smtClean="0"/>
              <a:t> </a:t>
            </a:r>
            <a:r>
              <a:rPr lang="en-US" sz="2800" dirty="0" err="1" smtClean="0"/>
              <a:t>der</a:t>
            </a:r>
            <a:r>
              <a:rPr lang="en-US" sz="2800" dirty="0" smtClean="0"/>
              <a:t> kun </a:t>
            </a:r>
            <a:r>
              <a:rPr lang="en-US" sz="2800" dirty="0" err="1" smtClean="0"/>
              <a:t>én</a:t>
            </a:r>
            <a:r>
              <a:rPr lang="en-US" sz="2800" dirty="0" smtClean="0"/>
              <a:t> </a:t>
            </a:r>
            <a:r>
              <a:rPr lang="en-US" sz="2800" dirty="0" err="1" smtClean="0"/>
              <a:t>ultimativ</a:t>
            </a:r>
            <a:r>
              <a:rPr lang="en-US" sz="2800" dirty="0" smtClean="0"/>
              <a:t> </a:t>
            </a:r>
            <a:r>
              <a:rPr lang="en-US" sz="2800" dirty="0" err="1" smtClean="0"/>
              <a:t>autoritet</a:t>
            </a:r>
            <a:r>
              <a:rPr lang="en-US" sz="2800" dirty="0" smtClean="0"/>
              <a:t> – en </a:t>
            </a:r>
            <a:r>
              <a:rPr lang="en-US" sz="2800" dirty="0" err="1" smtClean="0"/>
              <a:t>kærlig</a:t>
            </a:r>
            <a:r>
              <a:rPr lang="en-US" sz="2800" dirty="0" smtClean="0"/>
              <a:t> </a:t>
            </a:r>
            <a:r>
              <a:rPr lang="en-US" sz="2800" dirty="0" err="1" smtClean="0"/>
              <a:t>Gud</a:t>
            </a:r>
            <a:r>
              <a:rPr lang="en-US" sz="2800" dirty="0" smtClean="0"/>
              <a:t>, </a:t>
            </a:r>
            <a:r>
              <a:rPr lang="en-US" sz="2800" dirty="0" err="1" smtClean="0"/>
              <a:t>som</a:t>
            </a:r>
            <a:r>
              <a:rPr lang="en-US" sz="2800" dirty="0" smtClean="0"/>
              <a:t> </a:t>
            </a:r>
            <a:r>
              <a:rPr lang="en-US" sz="2800" dirty="0" err="1" smtClean="0"/>
              <a:t>han</a:t>
            </a:r>
            <a:r>
              <a:rPr lang="en-US" sz="2800" dirty="0" smtClean="0"/>
              <a:t> </a:t>
            </a:r>
            <a:r>
              <a:rPr lang="en-US" sz="2800" dirty="0" err="1" smtClean="0"/>
              <a:t>måtte</a:t>
            </a:r>
            <a:r>
              <a:rPr lang="en-US" sz="2800" dirty="0" smtClean="0"/>
              <a:t> </a:t>
            </a:r>
            <a:r>
              <a:rPr lang="en-US" sz="2800" dirty="0" err="1" smtClean="0"/>
              <a:t>udtrykke</a:t>
            </a:r>
            <a:r>
              <a:rPr lang="en-US" sz="2800" dirty="0" smtClean="0"/>
              <a:t> sig I </a:t>
            </a:r>
            <a:r>
              <a:rPr lang="en-US" sz="2800" dirty="0" err="1" smtClean="0"/>
              <a:t>vores</a:t>
            </a:r>
            <a:r>
              <a:rPr lang="en-US" sz="2800" dirty="0" smtClean="0"/>
              <a:t> </a:t>
            </a:r>
            <a:r>
              <a:rPr lang="en-US" sz="2800" dirty="0" err="1" smtClean="0"/>
              <a:t>gruppesamvittighed</a:t>
            </a:r>
            <a:r>
              <a:rPr lang="en-US" sz="2800" dirty="0" smtClean="0"/>
              <a:t>. </a:t>
            </a:r>
            <a:r>
              <a:rPr lang="en-US" sz="2800" dirty="0" err="1" smtClean="0"/>
              <a:t>Vore</a:t>
            </a:r>
            <a:r>
              <a:rPr lang="en-US" sz="2800" dirty="0" smtClean="0"/>
              <a:t> </a:t>
            </a:r>
            <a:r>
              <a:rPr lang="en-US" sz="2800" dirty="0" err="1" smtClean="0"/>
              <a:t>ledere</a:t>
            </a:r>
            <a:r>
              <a:rPr lang="en-US" sz="2800" dirty="0" smtClean="0"/>
              <a:t> </a:t>
            </a:r>
            <a:r>
              <a:rPr lang="en-US" sz="2800" dirty="0" err="1" smtClean="0"/>
              <a:t>er</a:t>
            </a:r>
            <a:r>
              <a:rPr lang="en-US" sz="2800" dirty="0" smtClean="0"/>
              <a:t> blot </a:t>
            </a:r>
            <a:r>
              <a:rPr lang="en-US" sz="2800" dirty="0" err="1" smtClean="0"/>
              <a:t>betroede</a:t>
            </a:r>
            <a:r>
              <a:rPr lang="en-US" sz="2800" dirty="0" smtClean="0"/>
              <a:t> </a:t>
            </a:r>
            <a:r>
              <a:rPr lang="en-US" sz="2800" dirty="0" err="1" smtClean="0"/>
              <a:t>tjenere</a:t>
            </a:r>
            <a:r>
              <a:rPr lang="en-US" sz="2800" dirty="0" smtClean="0"/>
              <a:t>. De </a:t>
            </a:r>
            <a:r>
              <a:rPr lang="en-US" sz="2800" dirty="0" err="1" smtClean="0"/>
              <a:t>bestemmer</a:t>
            </a:r>
            <a:r>
              <a:rPr lang="en-US" sz="2800" dirty="0" smtClean="0"/>
              <a:t> </a:t>
            </a:r>
            <a:r>
              <a:rPr lang="en-US" sz="2800" dirty="0" err="1" smtClean="0"/>
              <a:t>ikke</a:t>
            </a:r>
            <a:r>
              <a:rPr lang="en-US" sz="2800" dirty="0" smtClean="0"/>
              <a:t>. </a:t>
            </a: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en-US" sz="2800" smtClean="0"/>
              <a:t>Fjerde </a:t>
            </a:r>
            <a:r>
              <a:rPr lang="en-US" sz="2800" dirty="0" err="1" smtClean="0"/>
              <a:t>koncept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smtClean="0"/>
              <a:t>   I NA </a:t>
            </a:r>
            <a:r>
              <a:rPr lang="en-US" sz="2800" dirty="0" err="1" smtClean="0"/>
              <a:t>sættes</a:t>
            </a:r>
            <a:r>
              <a:rPr lang="en-US" sz="2800" dirty="0" smtClean="0"/>
              <a:t> </a:t>
            </a:r>
            <a:r>
              <a:rPr lang="en-US" sz="2800" dirty="0" err="1" smtClean="0"/>
              <a:t>effektivt</a:t>
            </a:r>
            <a:r>
              <a:rPr lang="en-US" sz="2800" dirty="0" smtClean="0"/>
              <a:t> </a:t>
            </a:r>
            <a:r>
              <a:rPr lang="en-US" sz="2800" dirty="0" err="1" smtClean="0"/>
              <a:t>lederskab</a:t>
            </a:r>
            <a:r>
              <a:rPr lang="en-US" sz="2800" dirty="0" smtClean="0"/>
              <a:t> </a:t>
            </a:r>
            <a:r>
              <a:rPr lang="en-US" sz="2800" dirty="0" err="1" smtClean="0"/>
              <a:t>højt</a:t>
            </a:r>
            <a:r>
              <a:rPr lang="en-US" sz="2800" dirty="0" smtClean="0"/>
              <a:t>. </a:t>
            </a:r>
            <a:r>
              <a:rPr lang="en-US" sz="2800" dirty="0" err="1" smtClean="0"/>
              <a:t>Når</a:t>
            </a:r>
            <a:r>
              <a:rPr lang="en-US" sz="2800" dirty="0" smtClean="0"/>
              <a:t> </a:t>
            </a:r>
            <a:r>
              <a:rPr lang="en-US" sz="2800" dirty="0" err="1" smtClean="0"/>
              <a:t>der</a:t>
            </a:r>
            <a:r>
              <a:rPr lang="en-US" sz="2800" dirty="0" smtClean="0"/>
              <a:t> </a:t>
            </a:r>
            <a:r>
              <a:rPr lang="en-US" sz="2800" dirty="0" err="1" smtClean="0"/>
              <a:t>vælges</a:t>
            </a:r>
            <a:r>
              <a:rPr lang="en-US" sz="2800" dirty="0" smtClean="0"/>
              <a:t> </a:t>
            </a:r>
            <a:r>
              <a:rPr lang="en-US" sz="2800" dirty="0" err="1" smtClean="0"/>
              <a:t>betroede</a:t>
            </a:r>
            <a:r>
              <a:rPr lang="en-US" sz="2800" dirty="0" smtClean="0"/>
              <a:t> </a:t>
            </a:r>
            <a:r>
              <a:rPr lang="en-US" sz="2800" dirty="0" err="1" smtClean="0"/>
              <a:t>tjenere</a:t>
            </a:r>
            <a:r>
              <a:rPr lang="en-US" sz="2800" dirty="0" smtClean="0"/>
              <a:t>, </a:t>
            </a:r>
            <a:r>
              <a:rPr lang="en-US" sz="2800" dirty="0" err="1" smtClean="0"/>
              <a:t>bør</a:t>
            </a:r>
            <a:r>
              <a:rPr lang="en-US" sz="2800" dirty="0" smtClean="0"/>
              <a:t> </a:t>
            </a:r>
            <a:r>
              <a:rPr lang="en-US" sz="2800" dirty="0" err="1" smtClean="0"/>
              <a:t>det</a:t>
            </a:r>
            <a:r>
              <a:rPr lang="en-US" sz="2800" dirty="0" smtClean="0"/>
              <a:t> </a:t>
            </a:r>
            <a:r>
              <a:rPr lang="en-US" sz="2800" dirty="0" err="1" smtClean="0"/>
              <a:t>ovejes</a:t>
            </a:r>
            <a:r>
              <a:rPr lang="en-US" sz="2800" dirty="0" smtClean="0"/>
              <a:t> </a:t>
            </a:r>
            <a:r>
              <a:rPr lang="en-US" sz="2800" dirty="0" err="1" smtClean="0"/>
              <a:t>nøje</a:t>
            </a:r>
            <a:r>
              <a:rPr lang="en-US" sz="2800" dirty="0" smtClean="0"/>
              <a:t>, </a:t>
            </a:r>
            <a:r>
              <a:rPr lang="en-US" sz="2800" dirty="0" err="1" smtClean="0"/>
              <a:t>om</a:t>
            </a:r>
            <a:r>
              <a:rPr lang="en-US" sz="2800" dirty="0" smtClean="0"/>
              <a:t> de </a:t>
            </a:r>
            <a:r>
              <a:rPr lang="en-US" sz="2800" dirty="0" err="1" smtClean="0"/>
              <a:t>kvaliteter</a:t>
            </a:r>
            <a:r>
              <a:rPr lang="en-US" sz="2800" dirty="0" smtClean="0"/>
              <a:t>, </a:t>
            </a:r>
            <a:r>
              <a:rPr lang="en-US" sz="2800" dirty="0" err="1" smtClean="0"/>
              <a:t>der</a:t>
            </a:r>
            <a:r>
              <a:rPr lang="en-US" sz="2800" dirty="0" smtClean="0"/>
              <a:t> </a:t>
            </a:r>
            <a:r>
              <a:rPr lang="en-US" sz="2800" dirty="0" err="1" smtClean="0"/>
              <a:t>kendetegner</a:t>
            </a:r>
            <a:r>
              <a:rPr lang="en-US" sz="2800" dirty="0" smtClean="0"/>
              <a:t> </a:t>
            </a:r>
            <a:r>
              <a:rPr lang="en-US" sz="2800" dirty="0" err="1" smtClean="0"/>
              <a:t>dette</a:t>
            </a:r>
            <a:r>
              <a:rPr lang="en-US" sz="2800" dirty="0" smtClean="0"/>
              <a:t>, </a:t>
            </a:r>
            <a:r>
              <a:rPr lang="en-US" sz="2800" dirty="0" err="1" smtClean="0"/>
              <a:t>er</a:t>
            </a:r>
            <a:r>
              <a:rPr lang="en-US" sz="2800" dirty="0" smtClean="0"/>
              <a:t> </a:t>
            </a:r>
            <a:r>
              <a:rPr lang="en-US" sz="2800" dirty="0" err="1" smtClean="0"/>
              <a:t>til</a:t>
            </a:r>
            <a:r>
              <a:rPr lang="en-US" sz="2800" dirty="0" smtClean="0"/>
              <a:t> </a:t>
            </a:r>
            <a:r>
              <a:rPr lang="en-US" sz="2800" dirty="0" err="1" smtClean="0"/>
              <a:t>stede</a:t>
            </a:r>
            <a:r>
              <a:rPr lang="en-US" sz="2800" dirty="0" smtClean="0"/>
              <a:t> </a:t>
            </a:r>
            <a:r>
              <a:rPr lang="en-US" sz="2800" dirty="0" err="1" smtClean="0"/>
              <a:t>hos</a:t>
            </a:r>
            <a:r>
              <a:rPr lang="en-US" sz="2800" dirty="0" smtClean="0"/>
              <a:t> </a:t>
            </a:r>
            <a:r>
              <a:rPr lang="en-US" sz="2800" dirty="0" err="1" smtClean="0"/>
              <a:t>dem</a:t>
            </a:r>
            <a:r>
              <a:rPr lang="en-US" sz="2800" dirty="0" smtClean="0"/>
              <a:t>, vi </a:t>
            </a:r>
            <a:r>
              <a:rPr lang="en-US" sz="2800" dirty="0" err="1" smtClean="0"/>
              <a:t>vælger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b="1" dirty="0">
                <a:solidFill>
                  <a:schemeClr val="accent2"/>
                </a:solidFill>
                <a:latin typeface="Tahoma" pitchFamily="34" charset="0"/>
              </a:rPr>
              <a:t>  </a:t>
            </a:r>
            <a:r>
              <a:rPr lang="en-US" b="1" dirty="0" err="1" smtClean="0">
                <a:solidFill>
                  <a:schemeClr val="accent2"/>
                </a:solidFill>
                <a:latin typeface="Tahoma" pitchFamily="34" charset="0"/>
              </a:rPr>
              <a:t>Lederskab</a:t>
            </a:r>
            <a:endParaRPr lang="en-US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dirty="0" err="1" smtClean="0"/>
              <a:t>Hvad</a:t>
            </a:r>
            <a:r>
              <a:rPr lang="en-US" dirty="0" smtClean="0"/>
              <a:t> </a:t>
            </a:r>
            <a:r>
              <a:rPr lang="en-US" dirty="0" err="1" smtClean="0"/>
              <a:t>kendetegner</a:t>
            </a:r>
            <a:r>
              <a:rPr lang="en-US" dirty="0" smtClean="0"/>
              <a:t> en god </a:t>
            </a:r>
            <a:r>
              <a:rPr lang="en-US" dirty="0" err="1" smtClean="0"/>
              <a:t>leder</a:t>
            </a:r>
            <a:r>
              <a:rPr lang="en-US" dirty="0" smtClean="0"/>
              <a:t>?</a:t>
            </a:r>
            <a:endParaRPr lang="en-US" dirty="0"/>
          </a:p>
          <a:p>
            <a:pPr>
              <a:buFontTx/>
              <a:buBlip>
                <a:blip r:embed="rId2"/>
              </a:buBlip>
            </a:pPr>
            <a:endParaRPr lang="en-US" dirty="0"/>
          </a:p>
          <a:p>
            <a:pPr>
              <a:buFontTx/>
              <a:buBlip>
                <a:blip r:embed="rId2"/>
              </a:buBlip>
            </a:pPr>
            <a:r>
              <a:rPr lang="en-US" dirty="0" err="1" smtClean="0"/>
              <a:t>Hvordan</a:t>
            </a:r>
            <a:r>
              <a:rPr lang="en-US" dirty="0" smtClean="0"/>
              <a:t> </a:t>
            </a:r>
            <a:r>
              <a:rPr lang="en-US" dirty="0" err="1" smtClean="0"/>
              <a:t>bestemmer</a:t>
            </a:r>
            <a:r>
              <a:rPr lang="en-US" dirty="0" smtClean="0"/>
              <a:t> en </a:t>
            </a:r>
            <a:r>
              <a:rPr lang="en-US" dirty="0" err="1" smtClean="0"/>
              <a:t>leder</a:t>
            </a:r>
            <a:r>
              <a:rPr lang="en-US" dirty="0" smtClean="0"/>
              <a:t> </a:t>
            </a:r>
            <a:r>
              <a:rPr lang="en-US" i="1" dirty="0" err="1" smtClean="0"/>
              <a:t>ikke</a:t>
            </a:r>
            <a:r>
              <a:rPr lang="en-US" dirty="0" smtClean="0"/>
              <a:t>?</a:t>
            </a:r>
            <a:endParaRPr lang="en-US" dirty="0"/>
          </a:p>
          <a:p>
            <a:pPr>
              <a:buFontTx/>
              <a:buBlip>
                <a:blip r:embed="rId2"/>
              </a:buBlip>
            </a:pPr>
            <a:endParaRPr lang="en-US" dirty="0"/>
          </a:p>
          <a:p>
            <a:pPr>
              <a:buFontTx/>
              <a:buBlip>
                <a:blip r:embed="rId2"/>
              </a:buBlip>
            </a:pPr>
            <a:r>
              <a:rPr lang="en-US" dirty="0" err="1" smtClean="0"/>
              <a:t>Hvilke</a:t>
            </a:r>
            <a:r>
              <a:rPr lang="en-US" dirty="0" smtClean="0"/>
              <a:t> </a:t>
            </a:r>
            <a:r>
              <a:rPr lang="en-US" dirty="0" err="1" smtClean="0"/>
              <a:t>lederegenskaber</a:t>
            </a:r>
            <a:r>
              <a:rPr lang="en-US" dirty="0" smtClean="0"/>
              <a:t> </a:t>
            </a:r>
            <a:r>
              <a:rPr lang="en-US" dirty="0" err="1" smtClean="0"/>
              <a:t>bør</a:t>
            </a:r>
            <a:r>
              <a:rPr lang="en-US" dirty="0" smtClean="0"/>
              <a:t> en </a:t>
            </a:r>
            <a:r>
              <a:rPr lang="en-US" dirty="0" err="1" smtClean="0"/>
              <a:t>betroet</a:t>
            </a:r>
            <a:r>
              <a:rPr lang="en-US" dirty="0" smtClean="0"/>
              <a:t> </a:t>
            </a:r>
            <a:r>
              <a:rPr lang="en-US" dirty="0" err="1" smtClean="0"/>
              <a:t>tjener</a:t>
            </a:r>
            <a:r>
              <a:rPr lang="en-US" dirty="0" smtClean="0"/>
              <a:t> </a:t>
            </a:r>
            <a:r>
              <a:rPr lang="en-US" dirty="0" err="1" smtClean="0"/>
              <a:t>indeholde</a:t>
            </a:r>
            <a:r>
              <a:rPr lang="en-US" dirty="0" smtClean="0"/>
              <a:t>?</a:t>
            </a:r>
            <a:endParaRPr lang="en-US" dirty="0"/>
          </a:p>
          <a:p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b="1" dirty="0">
                <a:solidFill>
                  <a:schemeClr val="accent2"/>
                </a:solidFill>
                <a:latin typeface="Tahoma" pitchFamily="34" charset="0"/>
              </a:rPr>
              <a:t>  </a:t>
            </a:r>
            <a:r>
              <a:rPr lang="en-US" b="1" dirty="0" err="1" smtClean="0">
                <a:solidFill>
                  <a:schemeClr val="accent2"/>
                </a:solidFill>
                <a:latin typeface="Tahoma" pitchFamily="34" charset="0"/>
              </a:rPr>
              <a:t>Lederskab</a:t>
            </a:r>
            <a:endParaRPr lang="en-US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dirty="0" err="1" smtClean="0"/>
              <a:t>Hvordan</a:t>
            </a:r>
            <a:r>
              <a:rPr lang="en-US" dirty="0" smtClean="0"/>
              <a:t> </a:t>
            </a:r>
            <a:r>
              <a:rPr lang="en-US" dirty="0" err="1" smtClean="0"/>
              <a:t>forbedrer</a:t>
            </a:r>
            <a:r>
              <a:rPr lang="en-US" dirty="0" smtClean="0"/>
              <a:t> vi </a:t>
            </a:r>
            <a:r>
              <a:rPr lang="en-US" dirty="0" err="1" smtClean="0"/>
              <a:t>lederskab</a:t>
            </a:r>
            <a:r>
              <a:rPr lang="en-US" dirty="0" smtClean="0"/>
              <a:t>?</a:t>
            </a:r>
            <a:endParaRPr lang="en-US" dirty="0"/>
          </a:p>
          <a:p>
            <a:pPr>
              <a:buFontTx/>
              <a:buBlip>
                <a:blip r:embed="rId2"/>
              </a:buBlip>
            </a:pPr>
            <a:endParaRPr lang="en-US" dirty="0"/>
          </a:p>
          <a:p>
            <a:pPr>
              <a:buFontTx/>
              <a:buBlip>
                <a:blip r:embed="rId2"/>
              </a:buBlip>
            </a:pPr>
            <a:r>
              <a:rPr lang="en-US" dirty="0" err="1" smtClean="0"/>
              <a:t>Hvorfor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dette</a:t>
            </a:r>
            <a:r>
              <a:rPr lang="en-US" dirty="0" smtClean="0"/>
              <a:t> </a:t>
            </a:r>
            <a:r>
              <a:rPr lang="en-US" dirty="0" err="1" smtClean="0"/>
              <a:t>vigtigt</a:t>
            </a:r>
            <a:r>
              <a:rPr lang="en-US" dirty="0" smtClean="0"/>
              <a:t>?</a:t>
            </a:r>
            <a:endParaRPr lang="en-US" dirty="0"/>
          </a:p>
          <a:p>
            <a:pPr>
              <a:buFontTx/>
              <a:buBlip>
                <a:blip r:embed="rId2"/>
              </a:buBlip>
            </a:pPr>
            <a:endParaRPr lang="en-US" dirty="0"/>
          </a:p>
          <a:p>
            <a:pPr>
              <a:buFontTx/>
              <a:buBlip>
                <a:blip r:embed="rId2"/>
              </a:buBlip>
            </a:pPr>
            <a:r>
              <a:rPr lang="en-US" dirty="0" err="1" smtClean="0"/>
              <a:t>Hvad</a:t>
            </a:r>
            <a:r>
              <a:rPr lang="en-US" dirty="0" smtClean="0"/>
              <a:t> </a:t>
            </a:r>
            <a:r>
              <a:rPr lang="en-US" dirty="0" err="1" smtClean="0"/>
              <a:t>virker</a:t>
            </a:r>
            <a:r>
              <a:rPr lang="en-US" dirty="0" smtClean="0"/>
              <a:t>?</a:t>
            </a:r>
            <a:endParaRPr lang="en-US" dirty="0"/>
          </a:p>
          <a:p>
            <a:pPr>
              <a:buFontTx/>
              <a:buBlip>
                <a:blip r:embed="rId2"/>
              </a:buBlip>
            </a:pPr>
            <a:endParaRPr lang="en-US" dirty="0"/>
          </a:p>
          <a:p>
            <a:pPr>
              <a:buFontTx/>
              <a:buBlip>
                <a:blip r:embed="rId2"/>
              </a:buBlip>
            </a:pPr>
            <a:r>
              <a:rPr lang="en-US" dirty="0" err="1" smtClean="0"/>
              <a:t>Hvad</a:t>
            </a:r>
            <a:r>
              <a:rPr lang="en-US" dirty="0" smtClean="0"/>
              <a:t> </a:t>
            </a:r>
            <a:r>
              <a:rPr lang="en-US" dirty="0" err="1" smtClean="0"/>
              <a:t>virker</a:t>
            </a:r>
            <a:r>
              <a:rPr lang="en-US" dirty="0" smtClean="0"/>
              <a:t> </a:t>
            </a:r>
            <a:r>
              <a:rPr lang="en-US" dirty="0" err="1" smtClean="0"/>
              <a:t>ikke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b="1" dirty="0">
                <a:solidFill>
                  <a:schemeClr val="accent2"/>
                </a:solidFill>
                <a:latin typeface="Tahoma" pitchFamily="34" charset="0"/>
              </a:rPr>
              <a:t>  </a:t>
            </a:r>
            <a:r>
              <a:rPr lang="en-US" b="1" dirty="0" err="1" smtClean="0">
                <a:solidFill>
                  <a:schemeClr val="accent2"/>
                </a:solidFill>
                <a:latin typeface="Tahoma" pitchFamily="34" charset="0"/>
              </a:rPr>
              <a:t>Lederskab</a:t>
            </a:r>
            <a:endParaRPr lang="en-US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dirty="0" err="1" smtClean="0"/>
              <a:t>Hvordan</a:t>
            </a:r>
            <a:r>
              <a:rPr lang="en-US" dirty="0" smtClean="0"/>
              <a:t> </a:t>
            </a:r>
            <a:r>
              <a:rPr lang="en-US" dirty="0" err="1" smtClean="0"/>
              <a:t>påvirker</a:t>
            </a:r>
            <a:r>
              <a:rPr lang="en-US" dirty="0" smtClean="0"/>
              <a:t> </a:t>
            </a:r>
            <a:r>
              <a:rPr lang="en-US" dirty="0" err="1" smtClean="0"/>
              <a:t>lederskab</a:t>
            </a:r>
            <a:r>
              <a:rPr lang="en-US" dirty="0" smtClean="0"/>
              <a:t>:</a:t>
            </a:r>
            <a:endParaRPr lang="en-US" dirty="0"/>
          </a:p>
          <a:p>
            <a:pPr lvl="1">
              <a:buFontTx/>
              <a:buBlip>
                <a:blip r:embed="rId2"/>
              </a:buBlip>
            </a:pPr>
            <a:endParaRPr lang="en-US" dirty="0"/>
          </a:p>
          <a:p>
            <a:pPr lvl="1">
              <a:buFontTx/>
              <a:buBlip>
                <a:blip r:embed="rId2"/>
              </a:buBlip>
            </a:pPr>
            <a:r>
              <a:rPr lang="en-US" dirty="0" err="1" smtClean="0"/>
              <a:t>Vores</a:t>
            </a:r>
            <a:r>
              <a:rPr lang="en-US" dirty="0" smtClean="0"/>
              <a:t> </a:t>
            </a:r>
            <a:r>
              <a:rPr lang="en-US" dirty="0"/>
              <a:t>Public </a:t>
            </a:r>
            <a:r>
              <a:rPr lang="en-US" dirty="0" smtClean="0"/>
              <a:t>Image/</a:t>
            </a:r>
            <a:r>
              <a:rPr lang="en-US" dirty="0" err="1" smtClean="0"/>
              <a:t>billede</a:t>
            </a:r>
            <a:r>
              <a:rPr lang="en-US" dirty="0" smtClean="0"/>
              <a:t> </a:t>
            </a:r>
            <a:r>
              <a:rPr lang="en-US" dirty="0" err="1" smtClean="0"/>
              <a:t>udadtil</a:t>
            </a:r>
            <a:r>
              <a:rPr lang="en-US" dirty="0" smtClean="0"/>
              <a:t>?</a:t>
            </a:r>
            <a:endParaRPr lang="en-US" dirty="0"/>
          </a:p>
          <a:p>
            <a:pPr>
              <a:buFontTx/>
              <a:buBlip>
                <a:blip r:embed="rId2"/>
              </a:buBlip>
            </a:pPr>
            <a:endParaRPr lang="en-US" dirty="0"/>
          </a:p>
          <a:p>
            <a:pPr lvl="1">
              <a:buFontTx/>
              <a:buBlip>
                <a:blip r:embed="rId2"/>
              </a:buBlip>
            </a:pPr>
            <a:r>
              <a:rPr lang="en-US" dirty="0" err="1" smtClean="0"/>
              <a:t>Infrastruktur</a:t>
            </a:r>
            <a:r>
              <a:rPr lang="en-US" dirty="0" smtClean="0"/>
              <a:t>? (</a:t>
            </a:r>
            <a:r>
              <a:rPr lang="en-US" dirty="0" err="1" smtClean="0"/>
              <a:t>kommunikation</a:t>
            </a:r>
            <a:r>
              <a:rPr lang="en-US" smtClean="0"/>
              <a:t>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154</Words>
  <Application>Microsoft Office PowerPoint</Application>
  <PresentationFormat>Skærmshow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Default Design</vt:lpstr>
      <vt:lpstr> Lederskab</vt:lpstr>
      <vt:lpstr> Definition</vt:lpstr>
      <vt:lpstr>  Lederskab</vt:lpstr>
      <vt:lpstr>  Lederskab</vt:lpstr>
      <vt:lpstr>  Lederskab</vt:lpstr>
      <vt:lpstr>  Lederskab</vt:lpstr>
      <vt:lpstr>  Lederskab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</dc:title>
  <dc:creator>Steve Scranton</dc:creator>
  <cp:lastModifiedBy>erik bk</cp:lastModifiedBy>
  <cp:revision>21</cp:revision>
  <dcterms:created xsi:type="dcterms:W3CDTF">2005-07-17T16:04:22Z</dcterms:created>
  <dcterms:modified xsi:type="dcterms:W3CDTF">2012-10-15T08:33:12Z</dcterms:modified>
</cp:coreProperties>
</file>