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sldIdLst>
    <p:sldId id="256" r:id="rId2"/>
    <p:sldId id="264" r:id="rId3"/>
    <p:sldId id="266" r:id="rId4"/>
    <p:sldId id="261" r:id="rId5"/>
    <p:sldId id="263" r:id="rId6"/>
    <p:sldId id="267" r:id="rId7"/>
    <p:sldId id="262" r:id="rId8"/>
    <p:sldId id="269" r:id="rId9"/>
    <p:sldId id="265" r:id="rId10"/>
    <p:sldId id="260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8623AD4-B361-4DAB-B173-80AA0AA28F0D}" v="64" dt="2019-09-06T18:59:22.03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17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ia Bach" userId="e5e19afcb8fad4c1" providerId="LiveId" clId="{48623AD4-B361-4DAB-B173-80AA0AA28F0D}"/>
    <pc:docChg chg="undo custSel addSld delSld modSld sldOrd modMainMaster">
      <pc:chgData name="Mia Bach" userId="e5e19afcb8fad4c1" providerId="LiveId" clId="{48623AD4-B361-4DAB-B173-80AA0AA28F0D}" dt="2019-09-06T18:59:48.001" v="1485" actId="20577"/>
      <pc:docMkLst>
        <pc:docMk/>
      </pc:docMkLst>
      <pc:sldChg chg="modSp ord modTransition">
        <pc:chgData name="Mia Bach" userId="e5e19afcb8fad4c1" providerId="LiveId" clId="{48623AD4-B361-4DAB-B173-80AA0AA28F0D}" dt="2019-09-06T18:50:39.275" v="1043"/>
        <pc:sldMkLst>
          <pc:docMk/>
          <pc:sldMk cId="381530612" sldId="256"/>
        </pc:sldMkLst>
        <pc:spChg chg="mod">
          <ac:chgData name="Mia Bach" userId="e5e19afcb8fad4c1" providerId="LiveId" clId="{48623AD4-B361-4DAB-B173-80AA0AA28F0D}" dt="2019-09-06T18:23:28.295" v="745" actId="20577"/>
          <ac:spMkLst>
            <pc:docMk/>
            <pc:sldMk cId="381530612" sldId="256"/>
            <ac:spMk id="2" creationId="{3B5335B4-6934-4352-84E2-E56E96C3F36D}"/>
          </ac:spMkLst>
        </pc:spChg>
        <pc:spChg chg="mod">
          <ac:chgData name="Mia Bach" userId="e5e19afcb8fad4c1" providerId="LiveId" clId="{48623AD4-B361-4DAB-B173-80AA0AA28F0D}" dt="2019-09-06T18:23:53.185" v="816" actId="20577"/>
          <ac:spMkLst>
            <pc:docMk/>
            <pc:sldMk cId="381530612" sldId="256"/>
            <ac:spMk id="3" creationId="{F9B7BBEB-E36F-4731-927A-9F343D95F5B9}"/>
          </ac:spMkLst>
        </pc:spChg>
      </pc:sldChg>
      <pc:sldChg chg="modSp modTransition">
        <pc:chgData name="Mia Bach" userId="e5e19afcb8fad4c1" providerId="LiveId" clId="{48623AD4-B361-4DAB-B173-80AA0AA28F0D}" dt="2019-09-06T18:50:39.275" v="1043"/>
        <pc:sldMkLst>
          <pc:docMk/>
          <pc:sldMk cId="349970830" sldId="260"/>
        </pc:sldMkLst>
        <pc:picChg chg="mod">
          <ac:chgData name="Mia Bach" userId="e5e19afcb8fad4c1" providerId="LiveId" clId="{48623AD4-B361-4DAB-B173-80AA0AA28F0D}" dt="2019-09-06T18:11:12.852" v="5" actId="1440"/>
          <ac:picMkLst>
            <pc:docMk/>
            <pc:sldMk cId="349970830" sldId="260"/>
            <ac:picMk id="3" creationId="{DBBD6C9F-9874-4B73-A79B-1DDEDB4FCA58}"/>
          </ac:picMkLst>
        </pc:picChg>
      </pc:sldChg>
      <pc:sldChg chg="modTransition">
        <pc:chgData name="Mia Bach" userId="e5e19afcb8fad4c1" providerId="LiveId" clId="{48623AD4-B361-4DAB-B173-80AA0AA28F0D}" dt="2019-09-06T18:50:39.275" v="1043"/>
        <pc:sldMkLst>
          <pc:docMk/>
          <pc:sldMk cId="3683985981" sldId="261"/>
        </pc:sldMkLst>
      </pc:sldChg>
      <pc:sldChg chg="modSp ord modTransition">
        <pc:chgData name="Mia Bach" userId="e5e19afcb8fad4c1" providerId="LiveId" clId="{48623AD4-B361-4DAB-B173-80AA0AA28F0D}" dt="2019-09-06T18:50:39.275" v="1043"/>
        <pc:sldMkLst>
          <pc:docMk/>
          <pc:sldMk cId="2099740503" sldId="262"/>
        </pc:sldMkLst>
        <pc:spChg chg="mod">
          <ac:chgData name="Mia Bach" userId="e5e19afcb8fad4c1" providerId="LiveId" clId="{48623AD4-B361-4DAB-B173-80AA0AA28F0D}" dt="2019-09-06T18:22:05.684" v="731" actId="20577"/>
          <ac:spMkLst>
            <pc:docMk/>
            <pc:sldMk cId="2099740503" sldId="262"/>
            <ac:spMk id="2" creationId="{E8E6112C-F634-4D3B-A17A-35E6697EAE2A}"/>
          </ac:spMkLst>
        </pc:spChg>
        <pc:spChg chg="mod">
          <ac:chgData name="Mia Bach" userId="e5e19afcb8fad4c1" providerId="LiveId" clId="{48623AD4-B361-4DAB-B173-80AA0AA28F0D}" dt="2019-09-06T18:43:06.040" v="1002" actId="5793"/>
          <ac:spMkLst>
            <pc:docMk/>
            <pc:sldMk cId="2099740503" sldId="262"/>
            <ac:spMk id="3" creationId="{047BBA99-A39A-4E3F-A051-EBE952085F98}"/>
          </ac:spMkLst>
        </pc:spChg>
      </pc:sldChg>
      <pc:sldChg chg="modSp modTransition">
        <pc:chgData name="Mia Bach" userId="e5e19afcb8fad4c1" providerId="LiveId" clId="{48623AD4-B361-4DAB-B173-80AA0AA28F0D}" dt="2019-09-06T18:50:39.275" v="1043"/>
        <pc:sldMkLst>
          <pc:docMk/>
          <pc:sldMk cId="4125986394" sldId="263"/>
        </pc:sldMkLst>
        <pc:spChg chg="mod">
          <ac:chgData name="Mia Bach" userId="e5e19afcb8fad4c1" providerId="LiveId" clId="{48623AD4-B361-4DAB-B173-80AA0AA28F0D}" dt="2019-09-06T18:14:36.754" v="32" actId="20577"/>
          <ac:spMkLst>
            <pc:docMk/>
            <pc:sldMk cId="4125986394" sldId="263"/>
            <ac:spMk id="3" creationId="{F6C643C8-9790-4535-843D-34792712BA11}"/>
          </ac:spMkLst>
        </pc:spChg>
      </pc:sldChg>
      <pc:sldChg chg="modSp add ord modTransition">
        <pc:chgData name="Mia Bach" userId="e5e19afcb8fad4c1" providerId="LiveId" clId="{48623AD4-B361-4DAB-B173-80AA0AA28F0D}" dt="2019-09-06T18:50:39.275" v="1043"/>
        <pc:sldMkLst>
          <pc:docMk/>
          <pc:sldMk cId="2402206356" sldId="264"/>
        </pc:sldMkLst>
        <pc:spChg chg="mod">
          <ac:chgData name="Mia Bach" userId="e5e19afcb8fad4c1" providerId="LiveId" clId="{48623AD4-B361-4DAB-B173-80AA0AA28F0D}" dt="2019-09-06T18:28:32.208" v="955" actId="14100"/>
          <ac:spMkLst>
            <pc:docMk/>
            <pc:sldMk cId="2402206356" sldId="264"/>
            <ac:spMk id="3" creationId="{047BBA99-A39A-4E3F-A051-EBE952085F98}"/>
          </ac:spMkLst>
        </pc:spChg>
      </pc:sldChg>
      <pc:sldChg chg="addSp delSp modSp add ord modTransition">
        <pc:chgData name="Mia Bach" userId="e5e19afcb8fad4c1" providerId="LiveId" clId="{48623AD4-B361-4DAB-B173-80AA0AA28F0D}" dt="2019-09-06T18:50:39.275" v="1043"/>
        <pc:sldMkLst>
          <pc:docMk/>
          <pc:sldMk cId="2108655579" sldId="265"/>
        </pc:sldMkLst>
        <pc:spChg chg="del mod">
          <ac:chgData name="Mia Bach" userId="e5e19afcb8fad4c1" providerId="LiveId" clId="{48623AD4-B361-4DAB-B173-80AA0AA28F0D}" dt="2019-09-06T18:36:32.669" v="983"/>
          <ac:spMkLst>
            <pc:docMk/>
            <pc:sldMk cId="2108655579" sldId="265"/>
            <ac:spMk id="2" creationId="{E8E6112C-F634-4D3B-A17A-35E6697EAE2A}"/>
          </ac:spMkLst>
        </pc:spChg>
        <pc:spChg chg="del">
          <ac:chgData name="Mia Bach" userId="e5e19afcb8fad4c1" providerId="LiveId" clId="{48623AD4-B361-4DAB-B173-80AA0AA28F0D}" dt="2019-09-06T18:36:05.405" v="973" actId="931"/>
          <ac:spMkLst>
            <pc:docMk/>
            <pc:sldMk cId="2108655579" sldId="265"/>
            <ac:spMk id="3" creationId="{047BBA99-A39A-4E3F-A051-EBE952085F98}"/>
          </ac:spMkLst>
        </pc:spChg>
        <pc:picChg chg="add mod">
          <ac:chgData name="Mia Bach" userId="e5e19afcb8fad4c1" providerId="LiveId" clId="{48623AD4-B361-4DAB-B173-80AA0AA28F0D}" dt="2019-09-06T18:37:56.385" v="989" actId="1440"/>
          <ac:picMkLst>
            <pc:docMk/>
            <pc:sldMk cId="2108655579" sldId="265"/>
            <ac:picMk id="5" creationId="{BF71F6A2-E375-4D6A-85AF-42EF67837076}"/>
          </ac:picMkLst>
        </pc:picChg>
      </pc:sldChg>
      <pc:sldChg chg="add modTransition">
        <pc:chgData name="Mia Bach" userId="e5e19afcb8fad4c1" providerId="LiveId" clId="{48623AD4-B361-4DAB-B173-80AA0AA28F0D}" dt="2019-09-06T18:50:39.275" v="1043"/>
        <pc:sldMkLst>
          <pc:docMk/>
          <pc:sldMk cId="3429798354" sldId="266"/>
        </pc:sldMkLst>
      </pc:sldChg>
      <pc:sldChg chg="modSp add ord modTransition">
        <pc:chgData name="Mia Bach" userId="e5e19afcb8fad4c1" providerId="LiveId" clId="{48623AD4-B361-4DAB-B173-80AA0AA28F0D}" dt="2019-09-06T18:50:39.275" v="1043"/>
        <pc:sldMkLst>
          <pc:docMk/>
          <pc:sldMk cId="4153245701" sldId="267"/>
        </pc:sldMkLst>
        <pc:spChg chg="mod">
          <ac:chgData name="Mia Bach" userId="e5e19afcb8fad4c1" providerId="LiveId" clId="{48623AD4-B361-4DAB-B173-80AA0AA28F0D}" dt="2019-09-06T18:24:25.552" v="824" actId="20577"/>
          <ac:spMkLst>
            <pc:docMk/>
            <pc:sldMk cId="4153245701" sldId="267"/>
            <ac:spMk id="2" creationId="{3B5335B4-6934-4352-84E2-E56E96C3F36D}"/>
          </ac:spMkLst>
        </pc:spChg>
        <pc:spChg chg="mod">
          <ac:chgData name="Mia Bach" userId="e5e19afcb8fad4c1" providerId="LiveId" clId="{48623AD4-B361-4DAB-B173-80AA0AA28F0D}" dt="2019-09-06T18:24:43.077" v="876" actId="20577"/>
          <ac:spMkLst>
            <pc:docMk/>
            <pc:sldMk cId="4153245701" sldId="267"/>
            <ac:spMk id="3" creationId="{F9B7BBEB-E36F-4731-927A-9F343D95F5B9}"/>
          </ac:spMkLst>
        </pc:spChg>
      </pc:sldChg>
      <pc:sldChg chg="add del ord">
        <pc:chgData name="Mia Bach" userId="e5e19afcb8fad4c1" providerId="LiveId" clId="{48623AD4-B361-4DAB-B173-80AA0AA28F0D}" dt="2019-09-06T18:29:05.131" v="956" actId="2696"/>
        <pc:sldMkLst>
          <pc:docMk/>
          <pc:sldMk cId="1540197087" sldId="268"/>
        </pc:sldMkLst>
      </pc:sldChg>
      <pc:sldChg chg="addSp delSp modSp add ord modTransition">
        <pc:chgData name="Mia Bach" userId="e5e19afcb8fad4c1" providerId="LiveId" clId="{48623AD4-B361-4DAB-B173-80AA0AA28F0D}" dt="2019-09-06T18:59:48.001" v="1485" actId="20577"/>
        <pc:sldMkLst>
          <pc:docMk/>
          <pc:sldMk cId="1725682236" sldId="269"/>
        </pc:sldMkLst>
        <pc:spChg chg="mod">
          <ac:chgData name="Mia Bach" userId="e5e19afcb8fad4c1" providerId="LiveId" clId="{48623AD4-B361-4DAB-B173-80AA0AA28F0D}" dt="2019-09-06T18:25:28.280" v="887" actId="20577"/>
          <ac:spMkLst>
            <pc:docMk/>
            <pc:sldMk cId="1725682236" sldId="269"/>
            <ac:spMk id="2" creationId="{D42423D6-EC96-432B-BFE3-08C8F614ED7E}"/>
          </ac:spMkLst>
        </pc:spChg>
        <pc:spChg chg="mod">
          <ac:chgData name="Mia Bach" userId="e5e19afcb8fad4c1" providerId="LiveId" clId="{48623AD4-B361-4DAB-B173-80AA0AA28F0D}" dt="2019-09-06T18:57:36.250" v="1435" actId="12"/>
          <ac:spMkLst>
            <pc:docMk/>
            <pc:sldMk cId="1725682236" sldId="269"/>
            <ac:spMk id="3" creationId="{F6C643C8-9790-4535-843D-34792712BA11}"/>
          </ac:spMkLst>
        </pc:spChg>
        <pc:spChg chg="add del mod">
          <ac:chgData name="Mia Bach" userId="e5e19afcb8fad4c1" providerId="LiveId" clId="{48623AD4-B361-4DAB-B173-80AA0AA28F0D}" dt="2019-09-06T18:59:48.001" v="1485" actId="20577"/>
          <ac:spMkLst>
            <pc:docMk/>
            <pc:sldMk cId="1725682236" sldId="269"/>
            <ac:spMk id="4" creationId="{5AE4DD5A-DFBC-4E0E-A6BA-4B59F49209E1}"/>
          </ac:spMkLst>
        </pc:spChg>
      </pc:sldChg>
      <pc:sldMasterChg chg="modTransition modSldLayout">
        <pc:chgData name="Mia Bach" userId="e5e19afcb8fad4c1" providerId="LiveId" clId="{48623AD4-B361-4DAB-B173-80AA0AA28F0D}" dt="2019-09-06T18:50:39.275" v="1043"/>
        <pc:sldMasterMkLst>
          <pc:docMk/>
          <pc:sldMasterMk cId="1741233598" sldId="2147483732"/>
        </pc:sldMasterMkLst>
        <pc:sldLayoutChg chg="modTransition">
          <pc:chgData name="Mia Bach" userId="e5e19afcb8fad4c1" providerId="LiveId" clId="{48623AD4-B361-4DAB-B173-80AA0AA28F0D}" dt="2019-09-06T18:50:39.275" v="1043"/>
          <pc:sldLayoutMkLst>
            <pc:docMk/>
            <pc:sldMasterMk cId="1741233598" sldId="2147483732"/>
            <pc:sldLayoutMk cId="42709963" sldId="2147483733"/>
          </pc:sldLayoutMkLst>
        </pc:sldLayoutChg>
        <pc:sldLayoutChg chg="modTransition">
          <pc:chgData name="Mia Bach" userId="e5e19afcb8fad4c1" providerId="LiveId" clId="{48623AD4-B361-4DAB-B173-80AA0AA28F0D}" dt="2019-09-06T18:50:39.275" v="1043"/>
          <pc:sldLayoutMkLst>
            <pc:docMk/>
            <pc:sldMasterMk cId="1741233598" sldId="2147483732"/>
            <pc:sldLayoutMk cId="846288589" sldId="2147483734"/>
          </pc:sldLayoutMkLst>
        </pc:sldLayoutChg>
        <pc:sldLayoutChg chg="modTransition">
          <pc:chgData name="Mia Bach" userId="e5e19afcb8fad4c1" providerId="LiveId" clId="{48623AD4-B361-4DAB-B173-80AA0AA28F0D}" dt="2019-09-06T18:50:39.275" v="1043"/>
          <pc:sldLayoutMkLst>
            <pc:docMk/>
            <pc:sldMasterMk cId="1741233598" sldId="2147483732"/>
            <pc:sldLayoutMk cId="1998788572" sldId="2147483735"/>
          </pc:sldLayoutMkLst>
        </pc:sldLayoutChg>
        <pc:sldLayoutChg chg="modTransition">
          <pc:chgData name="Mia Bach" userId="e5e19afcb8fad4c1" providerId="LiveId" clId="{48623AD4-B361-4DAB-B173-80AA0AA28F0D}" dt="2019-09-06T18:50:39.275" v="1043"/>
          <pc:sldLayoutMkLst>
            <pc:docMk/>
            <pc:sldMasterMk cId="1741233598" sldId="2147483732"/>
            <pc:sldLayoutMk cId="1670299634" sldId="2147483736"/>
          </pc:sldLayoutMkLst>
        </pc:sldLayoutChg>
        <pc:sldLayoutChg chg="modTransition">
          <pc:chgData name="Mia Bach" userId="e5e19afcb8fad4c1" providerId="LiveId" clId="{48623AD4-B361-4DAB-B173-80AA0AA28F0D}" dt="2019-09-06T18:50:39.275" v="1043"/>
          <pc:sldLayoutMkLst>
            <pc:docMk/>
            <pc:sldMasterMk cId="1741233598" sldId="2147483732"/>
            <pc:sldLayoutMk cId="1658041051" sldId="2147483737"/>
          </pc:sldLayoutMkLst>
        </pc:sldLayoutChg>
        <pc:sldLayoutChg chg="modTransition">
          <pc:chgData name="Mia Bach" userId="e5e19afcb8fad4c1" providerId="LiveId" clId="{48623AD4-B361-4DAB-B173-80AA0AA28F0D}" dt="2019-09-06T18:50:39.275" v="1043"/>
          <pc:sldLayoutMkLst>
            <pc:docMk/>
            <pc:sldMasterMk cId="1741233598" sldId="2147483732"/>
            <pc:sldLayoutMk cId="3825298994" sldId="2147483738"/>
          </pc:sldLayoutMkLst>
        </pc:sldLayoutChg>
        <pc:sldLayoutChg chg="modTransition">
          <pc:chgData name="Mia Bach" userId="e5e19afcb8fad4c1" providerId="LiveId" clId="{48623AD4-B361-4DAB-B173-80AA0AA28F0D}" dt="2019-09-06T18:50:39.275" v="1043"/>
          <pc:sldLayoutMkLst>
            <pc:docMk/>
            <pc:sldMasterMk cId="1741233598" sldId="2147483732"/>
            <pc:sldLayoutMk cId="208570726" sldId="2147483739"/>
          </pc:sldLayoutMkLst>
        </pc:sldLayoutChg>
        <pc:sldLayoutChg chg="modTransition">
          <pc:chgData name="Mia Bach" userId="e5e19afcb8fad4c1" providerId="LiveId" clId="{48623AD4-B361-4DAB-B173-80AA0AA28F0D}" dt="2019-09-06T18:50:39.275" v="1043"/>
          <pc:sldLayoutMkLst>
            <pc:docMk/>
            <pc:sldMasterMk cId="1741233598" sldId="2147483732"/>
            <pc:sldLayoutMk cId="147626768" sldId="2147483740"/>
          </pc:sldLayoutMkLst>
        </pc:sldLayoutChg>
        <pc:sldLayoutChg chg="modTransition">
          <pc:chgData name="Mia Bach" userId="e5e19afcb8fad4c1" providerId="LiveId" clId="{48623AD4-B361-4DAB-B173-80AA0AA28F0D}" dt="2019-09-06T18:50:39.275" v="1043"/>
          <pc:sldLayoutMkLst>
            <pc:docMk/>
            <pc:sldMasterMk cId="1741233598" sldId="2147483732"/>
            <pc:sldLayoutMk cId="187838648" sldId="2147483741"/>
          </pc:sldLayoutMkLst>
        </pc:sldLayoutChg>
        <pc:sldLayoutChg chg="modTransition">
          <pc:chgData name="Mia Bach" userId="e5e19afcb8fad4c1" providerId="LiveId" clId="{48623AD4-B361-4DAB-B173-80AA0AA28F0D}" dt="2019-09-06T18:50:39.275" v="1043"/>
          <pc:sldLayoutMkLst>
            <pc:docMk/>
            <pc:sldMasterMk cId="1741233598" sldId="2147483732"/>
            <pc:sldLayoutMk cId="3127509091" sldId="2147483742"/>
          </pc:sldLayoutMkLst>
        </pc:sldLayoutChg>
        <pc:sldLayoutChg chg="modTransition">
          <pc:chgData name="Mia Bach" userId="e5e19afcb8fad4c1" providerId="LiveId" clId="{48623AD4-B361-4DAB-B173-80AA0AA28F0D}" dt="2019-09-06T18:50:39.275" v="1043"/>
          <pc:sldLayoutMkLst>
            <pc:docMk/>
            <pc:sldMasterMk cId="1741233598" sldId="2147483732"/>
            <pc:sldLayoutMk cId="3491494198" sldId="2147483743"/>
          </pc:sldLayoutMkLst>
        </pc:sldLayoutChg>
        <pc:sldLayoutChg chg="modTransition">
          <pc:chgData name="Mia Bach" userId="e5e19afcb8fad4c1" providerId="LiveId" clId="{48623AD4-B361-4DAB-B173-80AA0AA28F0D}" dt="2019-09-06T18:50:39.275" v="1043"/>
          <pc:sldLayoutMkLst>
            <pc:docMk/>
            <pc:sldMasterMk cId="1741233598" sldId="2147483732"/>
            <pc:sldLayoutMk cId="4059283914" sldId="2147483744"/>
          </pc:sldLayoutMkLst>
        </pc:sldLayoutChg>
        <pc:sldLayoutChg chg="modTransition">
          <pc:chgData name="Mia Bach" userId="e5e19afcb8fad4c1" providerId="LiveId" clId="{48623AD4-B361-4DAB-B173-80AA0AA28F0D}" dt="2019-09-06T18:50:39.275" v="1043"/>
          <pc:sldLayoutMkLst>
            <pc:docMk/>
            <pc:sldMasterMk cId="1741233598" sldId="2147483732"/>
            <pc:sldLayoutMk cId="1696566263" sldId="2147483745"/>
          </pc:sldLayoutMkLst>
        </pc:sldLayoutChg>
        <pc:sldLayoutChg chg="modTransition">
          <pc:chgData name="Mia Bach" userId="e5e19afcb8fad4c1" providerId="LiveId" clId="{48623AD4-B361-4DAB-B173-80AA0AA28F0D}" dt="2019-09-06T18:50:39.275" v="1043"/>
          <pc:sldLayoutMkLst>
            <pc:docMk/>
            <pc:sldMasterMk cId="1741233598" sldId="2147483732"/>
            <pc:sldLayoutMk cId="885114835" sldId="2147483746"/>
          </pc:sldLayoutMkLst>
        </pc:sldLayoutChg>
        <pc:sldLayoutChg chg="modTransition">
          <pc:chgData name="Mia Bach" userId="e5e19afcb8fad4c1" providerId="LiveId" clId="{48623AD4-B361-4DAB-B173-80AA0AA28F0D}" dt="2019-09-06T18:50:39.275" v="1043"/>
          <pc:sldLayoutMkLst>
            <pc:docMk/>
            <pc:sldMasterMk cId="1741233598" sldId="2147483732"/>
            <pc:sldLayoutMk cId="992825039" sldId="2147483747"/>
          </pc:sldLayoutMkLst>
        </pc:sldLayoutChg>
        <pc:sldLayoutChg chg="modTransition">
          <pc:chgData name="Mia Bach" userId="e5e19afcb8fad4c1" providerId="LiveId" clId="{48623AD4-B361-4DAB-B173-80AA0AA28F0D}" dt="2019-09-06T18:50:39.275" v="1043"/>
          <pc:sldLayoutMkLst>
            <pc:docMk/>
            <pc:sldMasterMk cId="1741233598" sldId="2147483732"/>
            <pc:sldLayoutMk cId="153279550" sldId="2147483748"/>
          </pc:sldLayoutMkLst>
        </pc:sldLayoutChg>
        <pc:sldLayoutChg chg="modTransition">
          <pc:chgData name="Mia Bach" userId="e5e19afcb8fad4c1" providerId="LiveId" clId="{48623AD4-B361-4DAB-B173-80AA0AA28F0D}" dt="2019-09-06T18:50:39.275" v="1043"/>
          <pc:sldLayoutMkLst>
            <pc:docMk/>
            <pc:sldMasterMk cId="1741233598" sldId="2147483732"/>
            <pc:sldLayoutMk cId="1792549195" sldId="2147483749"/>
          </pc:sldLayoutMkLst>
        </pc:sldLayoutChg>
      </pc:sldMasterChg>
    </pc:docChg>
  </pc:docChgLst>
  <pc:docChgLst>
    <pc:chgData name="Mia Bach" userId="e5e19afcb8fad4c1" providerId="LiveId" clId="{D95C0E78-594D-4689-9D1E-DCCD830CFA8A}"/>
    <pc:docChg chg="modSld modMainMaster">
      <pc:chgData name="Mia Bach" userId="e5e19afcb8fad4c1" providerId="LiveId" clId="{D95C0E78-594D-4689-9D1E-DCCD830CFA8A}" dt="2019-07-06T18:35:29.809" v="29"/>
      <pc:docMkLst>
        <pc:docMk/>
      </pc:docMkLst>
      <pc:sldChg chg="modTransition">
        <pc:chgData name="Mia Bach" userId="e5e19afcb8fad4c1" providerId="LiveId" clId="{D95C0E78-594D-4689-9D1E-DCCD830CFA8A}" dt="2019-07-06T18:35:29.809" v="29"/>
        <pc:sldMkLst>
          <pc:docMk/>
          <pc:sldMk cId="381530612" sldId="256"/>
        </pc:sldMkLst>
      </pc:sldChg>
      <pc:sldChg chg="modTransition">
        <pc:chgData name="Mia Bach" userId="e5e19afcb8fad4c1" providerId="LiveId" clId="{D95C0E78-594D-4689-9D1E-DCCD830CFA8A}" dt="2019-07-06T18:35:29.809" v="29"/>
        <pc:sldMkLst>
          <pc:docMk/>
          <pc:sldMk cId="349970830" sldId="260"/>
        </pc:sldMkLst>
      </pc:sldChg>
      <pc:sldChg chg="modTransition">
        <pc:chgData name="Mia Bach" userId="e5e19afcb8fad4c1" providerId="LiveId" clId="{D95C0E78-594D-4689-9D1E-DCCD830CFA8A}" dt="2019-07-06T18:35:29.809" v="29"/>
        <pc:sldMkLst>
          <pc:docMk/>
          <pc:sldMk cId="3683985981" sldId="261"/>
        </pc:sldMkLst>
      </pc:sldChg>
      <pc:sldChg chg="modTransition">
        <pc:chgData name="Mia Bach" userId="e5e19afcb8fad4c1" providerId="LiveId" clId="{D95C0E78-594D-4689-9D1E-DCCD830CFA8A}" dt="2019-07-06T18:35:29.809" v="29"/>
        <pc:sldMkLst>
          <pc:docMk/>
          <pc:sldMk cId="2099740503" sldId="262"/>
        </pc:sldMkLst>
      </pc:sldChg>
      <pc:sldChg chg="modTransition">
        <pc:chgData name="Mia Bach" userId="e5e19afcb8fad4c1" providerId="LiveId" clId="{D95C0E78-594D-4689-9D1E-DCCD830CFA8A}" dt="2019-07-06T18:35:29.809" v="29"/>
        <pc:sldMkLst>
          <pc:docMk/>
          <pc:sldMk cId="4125986394" sldId="263"/>
        </pc:sldMkLst>
      </pc:sldChg>
      <pc:sldMasterChg chg="modTransition modSldLayout">
        <pc:chgData name="Mia Bach" userId="e5e19afcb8fad4c1" providerId="LiveId" clId="{D95C0E78-594D-4689-9D1E-DCCD830CFA8A}" dt="2019-07-06T18:35:29.809" v="29"/>
        <pc:sldMasterMkLst>
          <pc:docMk/>
          <pc:sldMasterMk cId="1741233598" sldId="2147483732"/>
        </pc:sldMasterMkLst>
        <pc:sldLayoutChg chg="modTransition">
          <pc:chgData name="Mia Bach" userId="e5e19afcb8fad4c1" providerId="LiveId" clId="{D95C0E78-594D-4689-9D1E-DCCD830CFA8A}" dt="2019-07-06T18:35:29.809" v="29"/>
          <pc:sldLayoutMkLst>
            <pc:docMk/>
            <pc:sldMasterMk cId="1741233598" sldId="2147483732"/>
            <pc:sldLayoutMk cId="42709963" sldId="2147483733"/>
          </pc:sldLayoutMkLst>
        </pc:sldLayoutChg>
        <pc:sldLayoutChg chg="modTransition">
          <pc:chgData name="Mia Bach" userId="e5e19afcb8fad4c1" providerId="LiveId" clId="{D95C0E78-594D-4689-9D1E-DCCD830CFA8A}" dt="2019-07-06T18:35:29.809" v="29"/>
          <pc:sldLayoutMkLst>
            <pc:docMk/>
            <pc:sldMasterMk cId="1741233598" sldId="2147483732"/>
            <pc:sldLayoutMk cId="846288589" sldId="2147483734"/>
          </pc:sldLayoutMkLst>
        </pc:sldLayoutChg>
        <pc:sldLayoutChg chg="modTransition">
          <pc:chgData name="Mia Bach" userId="e5e19afcb8fad4c1" providerId="LiveId" clId="{D95C0E78-594D-4689-9D1E-DCCD830CFA8A}" dt="2019-07-06T18:35:29.809" v="29"/>
          <pc:sldLayoutMkLst>
            <pc:docMk/>
            <pc:sldMasterMk cId="1741233598" sldId="2147483732"/>
            <pc:sldLayoutMk cId="1998788572" sldId="2147483735"/>
          </pc:sldLayoutMkLst>
        </pc:sldLayoutChg>
        <pc:sldLayoutChg chg="modTransition">
          <pc:chgData name="Mia Bach" userId="e5e19afcb8fad4c1" providerId="LiveId" clId="{D95C0E78-594D-4689-9D1E-DCCD830CFA8A}" dt="2019-07-06T18:35:29.809" v="29"/>
          <pc:sldLayoutMkLst>
            <pc:docMk/>
            <pc:sldMasterMk cId="1741233598" sldId="2147483732"/>
            <pc:sldLayoutMk cId="1670299634" sldId="2147483736"/>
          </pc:sldLayoutMkLst>
        </pc:sldLayoutChg>
        <pc:sldLayoutChg chg="modTransition">
          <pc:chgData name="Mia Bach" userId="e5e19afcb8fad4c1" providerId="LiveId" clId="{D95C0E78-594D-4689-9D1E-DCCD830CFA8A}" dt="2019-07-06T18:35:29.809" v="29"/>
          <pc:sldLayoutMkLst>
            <pc:docMk/>
            <pc:sldMasterMk cId="1741233598" sldId="2147483732"/>
            <pc:sldLayoutMk cId="1658041051" sldId="2147483737"/>
          </pc:sldLayoutMkLst>
        </pc:sldLayoutChg>
        <pc:sldLayoutChg chg="modTransition">
          <pc:chgData name="Mia Bach" userId="e5e19afcb8fad4c1" providerId="LiveId" clId="{D95C0E78-594D-4689-9D1E-DCCD830CFA8A}" dt="2019-07-06T18:35:29.809" v="29"/>
          <pc:sldLayoutMkLst>
            <pc:docMk/>
            <pc:sldMasterMk cId="1741233598" sldId="2147483732"/>
            <pc:sldLayoutMk cId="3825298994" sldId="2147483738"/>
          </pc:sldLayoutMkLst>
        </pc:sldLayoutChg>
        <pc:sldLayoutChg chg="modTransition">
          <pc:chgData name="Mia Bach" userId="e5e19afcb8fad4c1" providerId="LiveId" clId="{D95C0E78-594D-4689-9D1E-DCCD830CFA8A}" dt="2019-07-06T18:35:29.809" v="29"/>
          <pc:sldLayoutMkLst>
            <pc:docMk/>
            <pc:sldMasterMk cId="1741233598" sldId="2147483732"/>
            <pc:sldLayoutMk cId="208570726" sldId="2147483739"/>
          </pc:sldLayoutMkLst>
        </pc:sldLayoutChg>
        <pc:sldLayoutChg chg="modTransition">
          <pc:chgData name="Mia Bach" userId="e5e19afcb8fad4c1" providerId="LiveId" clId="{D95C0E78-594D-4689-9D1E-DCCD830CFA8A}" dt="2019-07-06T18:35:29.809" v="29"/>
          <pc:sldLayoutMkLst>
            <pc:docMk/>
            <pc:sldMasterMk cId="1741233598" sldId="2147483732"/>
            <pc:sldLayoutMk cId="147626768" sldId="2147483740"/>
          </pc:sldLayoutMkLst>
        </pc:sldLayoutChg>
        <pc:sldLayoutChg chg="modTransition">
          <pc:chgData name="Mia Bach" userId="e5e19afcb8fad4c1" providerId="LiveId" clId="{D95C0E78-594D-4689-9D1E-DCCD830CFA8A}" dt="2019-07-06T18:35:29.809" v="29"/>
          <pc:sldLayoutMkLst>
            <pc:docMk/>
            <pc:sldMasterMk cId="1741233598" sldId="2147483732"/>
            <pc:sldLayoutMk cId="187838648" sldId="2147483741"/>
          </pc:sldLayoutMkLst>
        </pc:sldLayoutChg>
        <pc:sldLayoutChg chg="modTransition">
          <pc:chgData name="Mia Bach" userId="e5e19afcb8fad4c1" providerId="LiveId" clId="{D95C0E78-594D-4689-9D1E-DCCD830CFA8A}" dt="2019-07-06T18:35:29.809" v="29"/>
          <pc:sldLayoutMkLst>
            <pc:docMk/>
            <pc:sldMasterMk cId="1741233598" sldId="2147483732"/>
            <pc:sldLayoutMk cId="3127509091" sldId="2147483742"/>
          </pc:sldLayoutMkLst>
        </pc:sldLayoutChg>
        <pc:sldLayoutChg chg="modTransition">
          <pc:chgData name="Mia Bach" userId="e5e19afcb8fad4c1" providerId="LiveId" clId="{D95C0E78-594D-4689-9D1E-DCCD830CFA8A}" dt="2019-07-06T18:35:29.809" v="29"/>
          <pc:sldLayoutMkLst>
            <pc:docMk/>
            <pc:sldMasterMk cId="1741233598" sldId="2147483732"/>
            <pc:sldLayoutMk cId="3491494198" sldId="2147483743"/>
          </pc:sldLayoutMkLst>
        </pc:sldLayoutChg>
        <pc:sldLayoutChg chg="modTransition">
          <pc:chgData name="Mia Bach" userId="e5e19afcb8fad4c1" providerId="LiveId" clId="{D95C0E78-594D-4689-9D1E-DCCD830CFA8A}" dt="2019-07-06T18:35:29.809" v="29"/>
          <pc:sldLayoutMkLst>
            <pc:docMk/>
            <pc:sldMasterMk cId="1741233598" sldId="2147483732"/>
            <pc:sldLayoutMk cId="4059283914" sldId="2147483744"/>
          </pc:sldLayoutMkLst>
        </pc:sldLayoutChg>
        <pc:sldLayoutChg chg="modTransition">
          <pc:chgData name="Mia Bach" userId="e5e19afcb8fad4c1" providerId="LiveId" clId="{D95C0E78-594D-4689-9D1E-DCCD830CFA8A}" dt="2019-07-06T18:35:29.809" v="29"/>
          <pc:sldLayoutMkLst>
            <pc:docMk/>
            <pc:sldMasterMk cId="1741233598" sldId="2147483732"/>
            <pc:sldLayoutMk cId="1696566263" sldId="2147483745"/>
          </pc:sldLayoutMkLst>
        </pc:sldLayoutChg>
        <pc:sldLayoutChg chg="modTransition">
          <pc:chgData name="Mia Bach" userId="e5e19afcb8fad4c1" providerId="LiveId" clId="{D95C0E78-594D-4689-9D1E-DCCD830CFA8A}" dt="2019-07-06T18:35:29.809" v="29"/>
          <pc:sldLayoutMkLst>
            <pc:docMk/>
            <pc:sldMasterMk cId="1741233598" sldId="2147483732"/>
            <pc:sldLayoutMk cId="885114835" sldId="2147483746"/>
          </pc:sldLayoutMkLst>
        </pc:sldLayoutChg>
        <pc:sldLayoutChg chg="modTransition">
          <pc:chgData name="Mia Bach" userId="e5e19afcb8fad4c1" providerId="LiveId" clId="{D95C0E78-594D-4689-9D1E-DCCD830CFA8A}" dt="2019-07-06T18:35:29.809" v="29"/>
          <pc:sldLayoutMkLst>
            <pc:docMk/>
            <pc:sldMasterMk cId="1741233598" sldId="2147483732"/>
            <pc:sldLayoutMk cId="992825039" sldId="2147483747"/>
          </pc:sldLayoutMkLst>
        </pc:sldLayoutChg>
        <pc:sldLayoutChg chg="modTransition">
          <pc:chgData name="Mia Bach" userId="e5e19afcb8fad4c1" providerId="LiveId" clId="{D95C0E78-594D-4689-9D1E-DCCD830CFA8A}" dt="2019-07-06T18:35:29.809" v="29"/>
          <pc:sldLayoutMkLst>
            <pc:docMk/>
            <pc:sldMasterMk cId="1741233598" sldId="2147483732"/>
            <pc:sldLayoutMk cId="153279550" sldId="2147483748"/>
          </pc:sldLayoutMkLst>
        </pc:sldLayoutChg>
        <pc:sldLayoutChg chg="modTransition">
          <pc:chgData name="Mia Bach" userId="e5e19afcb8fad4c1" providerId="LiveId" clId="{D95C0E78-594D-4689-9D1E-DCCD830CFA8A}" dt="2019-07-06T18:35:29.809" v="29"/>
          <pc:sldLayoutMkLst>
            <pc:docMk/>
            <pc:sldMasterMk cId="1741233598" sldId="2147483732"/>
            <pc:sldLayoutMk cId="1792549195" sldId="2147483749"/>
          </pc:sldLayoutMkLst>
        </pc:sldLayoutChg>
      </pc:sldMaster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03405"/>
            <a:ext cx="9448800" cy="1825096"/>
          </a:xfrm>
        </p:spPr>
        <p:txBody>
          <a:bodyPr anchor="b">
            <a:normAutofit/>
          </a:bodyPr>
          <a:lstStyle>
            <a:lvl1pPr algn="l">
              <a:defRPr sz="6000"/>
            </a:lvl1pPr>
          </a:lstStyle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32201"/>
            <a:ext cx="9448800" cy="685800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a-DK"/>
              <a:t>Klik for at redigere undertiteltypografien i masteren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09561" y="4314328"/>
            <a:ext cx="2910840" cy="374642"/>
          </a:xfrm>
        </p:spPr>
        <p:txBody>
          <a:bodyPr/>
          <a:lstStyle/>
          <a:p>
            <a:fld id="{BBF95041-EC3C-4F1F-9F0F-F478FEA4FD7C}" type="datetimeFigureOut">
              <a:rPr lang="da-DK" smtClean="0"/>
              <a:t>06-09-2019</a:t>
            </a:fld>
            <a:endParaRPr lang="da-DK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71600" y="4323845"/>
            <a:ext cx="6400800" cy="365125"/>
          </a:xfrm>
        </p:spPr>
        <p:txBody>
          <a:bodyPr/>
          <a:lstStyle/>
          <a:p>
            <a:endParaRPr lang="da-DK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7200" y="1430866"/>
            <a:ext cx="2743200" cy="365125"/>
          </a:xfrm>
        </p:spPr>
        <p:txBody>
          <a:bodyPr/>
          <a:lstStyle/>
          <a:p>
            <a:fld id="{727D199F-4738-43D8-850A-4639BEF443F1}" type="slidenum">
              <a:rPr lang="da-DK" smtClean="0"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427099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sk 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77" y="4697360"/>
            <a:ext cx="10822034" cy="81935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1727" y="941439"/>
            <a:ext cx="10821840" cy="3478161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a-DK" dirty="0"/>
              <a:t>Klik på ikonet for at tilføje et billede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516715"/>
            <a:ext cx="10820400" cy="701969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F95041-EC3C-4F1F-9F0F-F478FEA4FD7C}" type="datetimeFigureOut">
              <a:rPr lang="da-DK" smtClean="0"/>
              <a:t>06-09-2019</a:t>
            </a:fld>
            <a:endParaRPr lang="da-DK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7D199F-4738-43D8-850A-4639BEF443F1}" type="slidenum">
              <a:rPr lang="da-DK" smtClean="0"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12750909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el og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2"/>
            <a:ext cx="10820400" cy="2802467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9133"/>
            <a:ext cx="10130516" cy="99906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BBF95041-EC3C-4F1F-9F0F-F478FEA4FD7C}" type="datetimeFigureOut">
              <a:rPr lang="da-DK" smtClean="0"/>
              <a:t>06-09-2019</a:t>
            </a:fld>
            <a:endParaRPr lang="da-DK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da-DK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727D199F-4738-43D8-850A-4639BEF443F1}" type="slidenum">
              <a:rPr lang="da-DK" smtClean="0"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49149419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itat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67" y="753533"/>
            <a:ext cx="10151533" cy="2604495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303865" y="3365556"/>
            <a:ext cx="9592736" cy="4444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959862"/>
            <a:ext cx="10151533" cy="679871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BBF95041-EC3C-4F1F-9F0F-F478FEA4FD7C}" type="datetimeFigureOut">
              <a:rPr lang="da-DK" smtClean="0"/>
              <a:t>06-09-2019</a:t>
            </a:fld>
            <a:endParaRPr lang="da-DK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da-DK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727D199F-4738-43D8-850A-4639BEF443F1}" type="slidenum">
              <a:rPr lang="da-DK" smtClean="0"/>
              <a:t>‹nr.›</a:t>
            </a:fld>
            <a:endParaRPr lang="da-DK" dirty="0"/>
          </a:p>
        </p:txBody>
      </p:sp>
      <p:sp>
        <p:nvSpPr>
          <p:cNvPr id="9" name="TextBox 8"/>
          <p:cNvSpPr txBox="1"/>
          <p:nvPr/>
        </p:nvSpPr>
        <p:spPr>
          <a:xfrm>
            <a:off x="476250" y="93345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984230" y="270129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0592839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vneko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95" y="1124701"/>
            <a:ext cx="10146186" cy="251183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8315"/>
            <a:ext cx="10144654" cy="99988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78883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BBF95041-EC3C-4F1F-9F0F-F478FEA4FD7C}" type="datetimeFigureOut">
              <a:rPr lang="da-DK" smtClean="0"/>
              <a:t>06-09-2019</a:t>
            </a:fld>
            <a:endParaRPr lang="da-DK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8883"/>
            <a:ext cx="6991492" cy="365125"/>
          </a:xfrm>
        </p:spPr>
        <p:txBody>
          <a:bodyPr/>
          <a:lstStyle/>
          <a:p>
            <a:endParaRPr lang="da-DK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727D199F-4738-43D8-850A-4639BEF443F1}" type="slidenum">
              <a:rPr lang="da-DK" smtClean="0"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6965662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kolonn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895600" y="761999"/>
            <a:ext cx="8610599" cy="1303867"/>
          </a:xfrm>
        </p:spPr>
        <p:txBody>
          <a:bodyPr/>
          <a:lstStyle/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0" y="2202080"/>
            <a:ext cx="3456432" cy="61732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799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68800" y="2201333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366858" y="2904067"/>
            <a:ext cx="3456432" cy="331461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51800" y="2192866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8051801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F95041-EC3C-4F1F-9F0F-F478FEA4FD7C}" type="datetimeFigureOut">
              <a:rPr lang="da-DK" smtClean="0"/>
              <a:t>06-09-2019</a:t>
            </a:fld>
            <a:endParaRPr lang="da-DK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7D199F-4738-43D8-850A-4639BEF443F1}" type="slidenum">
              <a:rPr lang="da-DK" smtClean="0"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88511483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kolonner med bille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599" cy="1295400"/>
          </a:xfrm>
        </p:spPr>
        <p:txBody>
          <a:bodyPr/>
          <a:lstStyle/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8618" y="4191000"/>
            <a:ext cx="3451582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8618" y="2362200"/>
            <a:ext cx="3451582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da-DK" dirty="0"/>
              <a:t>Klik på ikonet for at tilføje et billede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8618" y="4873764"/>
            <a:ext cx="3451582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74263" y="4191000"/>
            <a:ext cx="3448935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374263" y="2362200"/>
            <a:ext cx="3448936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da-DK" dirty="0"/>
              <a:t>Klik på ikonet for at tilføje et billede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374264" y="4873763"/>
            <a:ext cx="344893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49731" y="4191000"/>
            <a:ext cx="3456469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49855" y="2362200"/>
            <a:ext cx="3447878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da-DK" dirty="0"/>
              <a:t>Klik på ikonet for at tilføje et billede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8049731" y="4873761"/>
            <a:ext cx="345244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F95041-EC3C-4F1F-9F0F-F478FEA4FD7C}" type="datetimeFigureOut">
              <a:rPr lang="da-DK" smtClean="0"/>
              <a:t>06-09-2019</a:t>
            </a:fld>
            <a:endParaRPr lang="da-DK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7D199F-4738-43D8-850A-4639BEF443F1}" type="slidenum">
              <a:rPr lang="da-DK" smtClean="0"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9928250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og lodr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2194559"/>
            <a:ext cx="10820400" cy="4024125"/>
          </a:xfrm>
        </p:spPr>
        <p:txBody>
          <a:bodyPr vert="eaVert"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F95041-EC3C-4F1F-9F0F-F478FEA4FD7C}" type="datetimeFigureOut">
              <a:rPr lang="da-DK" smtClean="0"/>
              <a:t>06-09-2019</a:t>
            </a:fld>
            <a:endParaRPr lang="da-DK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7D199F-4738-43D8-850A-4639BEF443F1}" type="slidenum">
              <a:rPr lang="da-DK" smtClean="0"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532795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Lodret 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48800" y="745066"/>
            <a:ext cx="2057400" cy="3903133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24466" y="745067"/>
            <a:ext cx="8204201" cy="3903133"/>
          </a:xfrm>
        </p:spPr>
        <p:txBody>
          <a:bodyPr vert="eaVert"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79941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BBF95041-EC3C-4F1F-9F0F-F478FEA4FD7C}" type="datetimeFigureOut">
              <a:rPr lang="da-DK" smtClean="0"/>
              <a:t>06-09-2019</a:t>
            </a:fld>
            <a:endParaRPr lang="da-DK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0"/>
            <a:ext cx="6991492" cy="365125"/>
          </a:xfrm>
        </p:spPr>
        <p:txBody>
          <a:bodyPr/>
          <a:lstStyle/>
          <a:p>
            <a:endParaRPr lang="da-DK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727D199F-4738-43D8-850A-4639BEF443F1}" type="slidenum">
              <a:rPr lang="da-DK" smtClean="0"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7925491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F95041-EC3C-4F1F-9F0F-F478FEA4FD7C}" type="datetimeFigureOut">
              <a:rPr lang="da-DK" smtClean="0"/>
              <a:t>06-09-2019</a:t>
            </a:fld>
            <a:endParaRPr lang="da-DK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7D199F-4738-43D8-850A-4639BEF443F1}" type="slidenum">
              <a:rPr lang="da-DK" smtClean="0"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8462885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Afsnit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3"/>
            <a:ext cx="10820399" cy="2801935"/>
          </a:xfrm>
        </p:spPr>
        <p:txBody>
          <a:bodyPr anchor="b">
            <a:normAutofit/>
          </a:bodyPr>
          <a:lstStyle>
            <a:lvl1pPr algn="r">
              <a:defRPr sz="4000"/>
            </a:lvl1pPr>
          </a:lstStyle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467" y="3641725"/>
            <a:ext cx="10490200" cy="955675"/>
          </a:xfrm>
        </p:spPr>
        <p:txBody>
          <a:bodyPr>
            <a:normAutofit/>
          </a:bodyPr>
          <a:lstStyle>
            <a:lvl1pPr marL="0" indent="0" algn="r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BBF95041-EC3C-4F1F-9F0F-F478FEA4FD7C}" type="datetimeFigureOut">
              <a:rPr lang="da-DK" smtClean="0"/>
              <a:t>06-09-2019</a:t>
            </a:fld>
            <a:endParaRPr lang="da-DK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1"/>
            <a:ext cx="6991492" cy="364065"/>
          </a:xfrm>
        </p:spPr>
        <p:txBody>
          <a:bodyPr/>
          <a:lstStyle/>
          <a:p>
            <a:endParaRPr lang="da-DK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727D199F-4738-43D8-850A-4639BEF443F1}" type="slidenum">
              <a:rPr lang="da-DK" smtClean="0"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99878857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194559"/>
            <a:ext cx="5334000" cy="4024125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194559"/>
            <a:ext cx="5334000" cy="4024125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F95041-EC3C-4F1F-9F0F-F478FEA4FD7C}" type="datetimeFigureOut">
              <a:rPr lang="da-DK" smtClean="0"/>
              <a:t>06-09-2019</a:t>
            </a:fld>
            <a:endParaRPr lang="da-DK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7D199F-4738-43D8-850A-4639BEF443F1}" type="slidenum">
              <a:rPr lang="da-DK" smtClean="0"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67029963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600" cy="1295400"/>
          </a:xfrm>
        </p:spPr>
        <p:txBody>
          <a:bodyPr/>
          <a:lstStyle/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9" y="2183802"/>
            <a:ext cx="5079991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3132666"/>
            <a:ext cx="5311775" cy="3086019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0" y="2183802"/>
            <a:ext cx="5105400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132666"/>
            <a:ext cx="5334000" cy="3086019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F95041-EC3C-4F1F-9F0F-F478FEA4FD7C}" type="datetimeFigureOut">
              <a:rPr lang="da-DK" smtClean="0"/>
              <a:t>06-09-2019</a:t>
            </a:fld>
            <a:endParaRPr lang="da-DK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7D199F-4738-43D8-850A-4639BEF443F1}" type="slidenum">
              <a:rPr lang="da-DK" smtClean="0"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6580410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F95041-EC3C-4F1F-9F0F-F478FEA4FD7C}" type="datetimeFigureOut">
              <a:rPr lang="da-DK" smtClean="0"/>
              <a:t>06-09-2019</a:t>
            </a:fld>
            <a:endParaRPr lang="da-DK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7D199F-4738-43D8-850A-4639BEF443F1}" type="slidenum">
              <a:rPr lang="da-DK" smtClean="0"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8252989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F95041-EC3C-4F1F-9F0F-F478FEA4FD7C}" type="datetimeFigureOut">
              <a:rPr lang="da-DK" smtClean="0"/>
              <a:t>06-09-2019</a:t>
            </a:fld>
            <a:endParaRPr lang="da-DK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7D199F-4738-43D8-850A-4639BEF443F1}" type="slidenum">
              <a:rPr lang="da-DK" smtClean="0"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085707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411480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95582" y="746759"/>
            <a:ext cx="6510618" cy="5471925"/>
          </a:xfrm>
        </p:spPr>
        <p:txBody>
          <a:bodyPr anchor="ctr"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411480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F95041-EC3C-4F1F-9F0F-F478FEA4FD7C}" type="datetimeFigureOut">
              <a:rPr lang="da-DK" smtClean="0"/>
              <a:t>06-09-2019</a:t>
            </a:fld>
            <a:endParaRPr lang="da-DK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7D199F-4738-43D8-850A-4639BEF443F1}" type="slidenum">
              <a:rPr lang="da-DK" smtClean="0"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476267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687324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861238" y="751241"/>
            <a:ext cx="3644962" cy="5467443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a-DK" dirty="0"/>
              <a:t>Klik på ikonet for at tilføje et billede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687324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F95041-EC3C-4F1F-9F0F-F478FEA4FD7C}" type="datetimeFigureOut">
              <a:rPr lang="da-DK" smtClean="0"/>
              <a:t>06-09-2019</a:t>
            </a:fld>
            <a:endParaRPr lang="da-DK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7D199F-4738-43D8-850A-4639BEF443F1}" type="slidenum">
              <a:rPr lang="da-DK" smtClean="0"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8783864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TOP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95600" y="764373"/>
            <a:ext cx="8610600" cy="129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194560"/>
            <a:ext cx="10820400" cy="4024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F95041-EC3C-4F1F-9F0F-F478FEA4FD7C}" type="datetimeFigureOut">
              <a:rPr lang="da-DK" smtClean="0"/>
              <a:t>06-09-2019</a:t>
            </a:fld>
            <a:endParaRPr lang="da-DK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a-DK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000" y="3810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7D199F-4738-43D8-850A-4639BEF443F1}" type="slidenum">
              <a:rPr lang="da-DK" smtClean="0"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74123359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  <p:sldLayoutId id="2147483744" r:id="rId12"/>
    <p:sldLayoutId id="2147483745" r:id="rId13"/>
    <p:sldLayoutId id="2147483746" r:id="rId14"/>
    <p:sldLayoutId id="2147483747" r:id="rId15"/>
    <p:sldLayoutId id="2147483748" r:id="rId16"/>
    <p:sldLayoutId id="2147483749" r:id="rId17"/>
  </p:sldLayoutIdLst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B5335B4-6934-4352-84E2-E56E96C3F36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da-DK" sz="7200" dirty="0"/>
              <a:t>Rd/rds</a:t>
            </a:r>
          </a:p>
        </p:txBody>
      </p:sp>
      <p:sp>
        <p:nvSpPr>
          <p:cNvPr id="3" name="Undertitel 2">
            <a:extLst>
              <a:ext uri="{FF2B5EF4-FFF2-40B4-BE49-F238E27FC236}">
                <a16:creationId xmlns:a16="http://schemas.microsoft.com/office/drawing/2014/main" id="{F9B7BBEB-E36F-4731-927A-9F343D95F5B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da-DK" sz="2800" dirty="0"/>
              <a:t>Regions Delegeret/Regions Delegeret Suppleant</a:t>
            </a:r>
          </a:p>
        </p:txBody>
      </p:sp>
    </p:spTree>
    <p:extLst>
      <p:ext uri="{BB962C8B-B14F-4D97-AF65-F5344CB8AC3E}">
        <p14:creationId xmlns:p14="http://schemas.microsoft.com/office/powerpoint/2010/main" val="3815306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2">
            <a:extLst>
              <a:ext uri="{FF2B5EF4-FFF2-40B4-BE49-F238E27FC236}">
                <a16:creationId xmlns:a16="http://schemas.microsoft.com/office/drawing/2014/main" id="{DBBD6C9F-9874-4B73-A79B-1DDEDB4FCA5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871003" y="1437247"/>
            <a:ext cx="8299939" cy="468600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4997083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8E6112C-F634-4D3B-A17A-35E6697EAE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Hvad laver RD/RDS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047BBA99-A39A-4E3F-A051-EBE952085F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2194560"/>
            <a:ext cx="10820400" cy="4192988"/>
          </a:xfrm>
        </p:spPr>
        <p:txBody>
          <a:bodyPr/>
          <a:lstStyle/>
          <a:p>
            <a:r>
              <a:rPr lang="da-DK" dirty="0"/>
              <a:t>Repræsenterer Danmark i Europa og resten af verden</a:t>
            </a:r>
          </a:p>
          <a:p>
            <a:r>
              <a:rPr lang="da-DK" dirty="0"/>
              <a:t>Deltager i sommer- og vinter-EDM hvert år</a:t>
            </a:r>
          </a:p>
          <a:p>
            <a:r>
              <a:rPr lang="da-DK" dirty="0"/>
              <a:t>Deltager i World Service Conference hvert andet år</a:t>
            </a:r>
          </a:p>
          <a:p>
            <a:r>
              <a:rPr lang="da-DK" dirty="0"/>
              <a:t>Deltager på RSK-møder i Danmark tre gange om året</a:t>
            </a:r>
          </a:p>
          <a:p>
            <a:r>
              <a:rPr lang="da-DK" dirty="0"/>
              <a:t>Deltager på servicekonferencer og står til rådighed for grupper og områder i Danmark</a:t>
            </a:r>
          </a:p>
          <a:p>
            <a:r>
              <a:rPr lang="da-DK" dirty="0"/>
              <a:t>Afholder workshops på konventer i Danmark</a:t>
            </a:r>
          </a:p>
          <a:p>
            <a:r>
              <a:rPr lang="da-DK" dirty="0"/>
              <a:t>Fungerer som bindeled mellem Danmark, EDM og WSC samt aflægger skriftlige rapporter til RSK og områderne i Danmark</a:t>
            </a:r>
          </a:p>
          <a:p>
            <a:r>
              <a:rPr lang="da-DK" dirty="0"/>
              <a:t>Er ansvarlig over for RSK Danmark og i sidste ende over for NA-grupperne</a:t>
            </a:r>
          </a:p>
        </p:txBody>
      </p:sp>
    </p:spTree>
    <p:extLst>
      <p:ext uri="{BB962C8B-B14F-4D97-AF65-F5344CB8AC3E}">
        <p14:creationId xmlns:p14="http://schemas.microsoft.com/office/powerpoint/2010/main" val="24022063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B5335B4-6934-4352-84E2-E56E96C3F36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da-DK" sz="7200" dirty="0"/>
              <a:t>EDM</a:t>
            </a:r>
          </a:p>
        </p:txBody>
      </p:sp>
      <p:sp>
        <p:nvSpPr>
          <p:cNvPr id="3" name="Undertitel 2">
            <a:extLst>
              <a:ext uri="{FF2B5EF4-FFF2-40B4-BE49-F238E27FC236}">
                <a16:creationId xmlns:a16="http://schemas.microsoft.com/office/drawing/2014/main" id="{F9B7BBEB-E36F-4731-927A-9F343D95F5B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da-DK" sz="2800" dirty="0"/>
              <a:t>European Delegates Meeting</a:t>
            </a:r>
          </a:p>
        </p:txBody>
      </p:sp>
    </p:spTree>
    <p:extLst>
      <p:ext uri="{BB962C8B-B14F-4D97-AF65-F5344CB8AC3E}">
        <p14:creationId xmlns:p14="http://schemas.microsoft.com/office/powerpoint/2010/main" val="342979835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0091B43-C11C-4FDB-BDFB-1EBC1A87F8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Hvad er EDM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7219269C-3191-4F29-B338-B5B32A0DAB5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da-DK" dirty="0"/>
              <a:t>EDM er et forum, hvor de europæiske fællesskaber regelmæssigt kan mødes i form af de repræsentanter, de har valgt.</a:t>
            </a:r>
          </a:p>
          <a:p>
            <a:pPr algn="just"/>
            <a:r>
              <a:rPr lang="da-DK" dirty="0"/>
              <a:t>EDM står bl.a. for:</a:t>
            </a:r>
          </a:p>
          <a:p>
            <a:pPr marL="457200" indent="-457200" algn="just"/>
            <a:r>
              <a:rPr lang="da-DK" dirty="0"/>
              <a:t>Fællesskabsudvikling – at tilbyde støtte til voksende NA-fællesskaber, at hjælpe dem med at opbygge en servicestruktur og håndtere lokale problemer/opgaver. </a:t>
            </a:r>
          </a:p>
          <a:p>
            <a:pPr marL="457200" indent="-457200" algn="just"/>
            <a:r>
              <a:rPr lang="da-DK" dirty="0"/>
              <a:t>ECCNA – Europakonvent én gang om året i skiftende lande.</a:t>
            </a:r>
          </a:p>
          <a:p>
            <a:pPr marL="457200" indent="-457200" algn="just"/>
            <a:r>
              <a:rPr lang="da-DK" dirty="0"/>
              <a:t>EDM-møde to gange årligt, vinter-EDM og sommer-EDM, i skiftende lande. ECCNA og sommer-EDM afholdes samtidigt.</a:t>
            </a:r>
          </a:p>
          <a:p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68398598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42423D6-EC96-432B-BFE3-08C8F614ED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EDM’s formål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F6C643C8-9790-4535-843D-34792712BA1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85750" indent="-285750" algn="just"/>
            <a:endParaRPr lang="da-DK" sz="2800" dirty="0"/>
          </a:p>
          <a:p>
            <a:pPr marL="285750" indent="-285750" algn="just"/>
            <a:r>
              <a:rPr lang="da-DK" sz="2800" dirty="0"/>
              <a:t>At øge opmærksomheden og ansvarligheden overfor de fælles europæiske ønsker og behov via regelmæssig kommunikation. </a:t>
            </a:r>
          </a:p>
          <a:p>
            <a:pPr marL="0" indent="0" algn="just">
              <a:buNone/>
            </a:pPr>
            <a:endParaRPr lang="da-DK" sz="2800" dirty="0"/>
          </a:p>
          <a:p>
            <a:pPr marL="285750" indent="-285750" algn="just"/>
            <a:r>
              <a:rPr lang="da-DK" sz="2800" dirty="0"/>
              <a:t>At definere beslutningsprocesser og vigtige punkter i fælles europæiske spørgsmål.</a:t>
            </a:r>
          </a:p>
          <a:p>
            <a:pPr marL="285750" indent="-285750" algn="just"/>
            <a:endParaRPr lang="da-DK" dirty="0"/>
          </a:p>
          <a:p>
            <a:pPr marL="285750" indent="-285750" algn="just"/>
            <a:endParaRPr lang="da-DK" dirty="0"/>
          </a:p>
          <a:p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41259863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B5335B4-6934-4352-84E2-E56E96C3F36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da-DK" sz="7200" dirty="0"/>
              <a:t>WSC</a:t>
            </a:r>
          </a:p>
        </p:txBody>
      </p:sp>
      <p:sp>
        <p:nvSpPr>
          <p:cNvPr id="3" name="Undertitel 2">
            <a:extLst>
              <a:ext uri="{FF2B5EF4-FFF2-40B4-BE49-F238E27FC236}">
                <a16:creationId xmlns:a16="http://schemas.microsoft.com/office/drawing/2014/main" id="{F9B7BBEB-E36F-4731-927A-9F343D95F5B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da-DK" sz="2800" dirty="0"/>
              <a:t>World Service Conference</a:t>
            </a:r>
          </a:p>
        </p:txBody>
      </p:sp>
    </p:spTree>
    <p:extLst>
      <p:ext uri="{BB962C8B-B14F-4D97-AF65-F5344CB8AC3E}">
        <p14:creationId xmlns:p14="http://schemas.microsoft.com/office/powerpoint/2010/main" val="41532457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8E6112C-F634-4D3B-A17A-35E6697EAE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Hvad er wsc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047BBA99-A39A-4E3F-A051-EBE952085F9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a-DK" dirty="0"/>
              <a:t>WSC et forum, hvor fællesskaber fra hele verden regelmæssigt kan mødes i form af de repræsentanter, de har valgt.</a:t>
            </a:r>
          </a:p>
          <a:p>
            <a:endParaRPr lang="da-DK" dirty="0"/>
          </a:p>
          <a:p>
            <a:pPr marL="0" indent="0">
              <a:buNone/>
            </a:pPr>
            <a:r>
              <a:rPr lang="da-DK" dirty="0"/>
              <a:t>WSC står bl.a. for:</a:t>
            </a:r>
          </a:p>
          <a:p>
            <a:r>
              <a:rPr lang="da-DK" dirty="0"/>
              <a:t>Fællesskabsudvikling – at tilbyde støtte til voksende NA-fællesskaber, at hjælpe dem med at opbygge en servicestruktur og håndtere lokale problemer/opgaver. </a:t>
            </a:r>
          </a:p>
          <a:p>
            <a:r>
              <a:rPr lang="da-DK" dirty="0"/>
              <a:t>WCNA – Verdenskonvent hvert tredje år i skiftende lande.</a:t>
            </a:r>
          </a:p>
          <a:p>
            <a:r>
              <a:rPr lang="da-DK" dirty="0"/>
              <a:t>WSC afholdes hvert andet år i USA. </a:t>
            </a:r>
          </a:p>
          <a:p>
            <a:r>
              <a:rPr lang="da-DK" dirty="0"/>
              <a:t>Godkendelse og udgivelse af ny NA-litteratur.</a:t>
            </a:r>
          </a:p>
          <a:p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09974050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42423D6-EC96-432B-BFE3-08C8F614ED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WSC’s formål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F6C643C8-9790-4535-843D-34792712BA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2194560"/>
            <a:ext cx="10820400" cy="4024125"/>
          </a:xfrm>
        </p:spPr>
        <p:txBody>
          <a:bodyPr/>
          <a:lstStyle/>
          <a:p>
            <a:pPr algn="just"/>
            <a:endParaRPr lang="da-DK" sz="2800" dirty="0"/>
          </a:p>
          <a:p>
            <a:pPr marL="285750" indent="-285750" algn="just"/>
            <a:endParaRPr lang="da-DK" dirty="0"/>
          </a:p>
          <a:p>
            <a:pPr marL="285750" indent="-285750" algn="just"/>
            <a:endParaRPr lang="da-DK" dirty="0"/>
          </a:p>
          <a:p>
            <a:endParaRPr lang="da-DK" dirty="0"/>
          </a:p>
        </p:txBody>
      </p:sp>
      <p:sp>
        <p:nvSpPr>
          <p:cNvPr id="4" name="Tekstfelt 3">
            <a:extLst>
              <a:ext uri="{FF2B5EF4-FFF2-40B4-BE49-F238E27FC236}">
                <a16:creationId xmlns:a16="http://schemas.microsoft.com/office/drawing/2014/main" id="{5AE4DD5A-DFBC-4E0E-A6BA-4B59F49209E1}"/>
              </a:ext>
            </a:extLst>
          </p:cNvPr>
          <p:cNvSpPr txBox="1"/>
          <p:nvPr/>
        </p:nvSpPr>
        <p:spPr>
          <a:xfrm>
            <a:off x="1272209" y="2194560"/>
            <a:ext cx="10233991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2800" dirty="0"/>
              <a:t>Hovedformålet</a:t>
            </a:r>
            <a:r>
              <a:rPr lang="en-US" sz="2800" dirty="0"/>
              <a:t> for World Service </a:t>
            </a:r>
            <a:r>
              <a:rPr lang="da-DK" sz="2800" dirty="0"/>
              <a:t>er</a:t>
            </a:r>
            <a:r>
              <a:rPr lang="en-US" sz="2800" dirty="0"/>
              <a:t> at </a:t>
            </a:r>
            <a:r>
              <a:rPr lang="da-DK" sz="2800" dirty="0"/>
              <a:t>kommunikere</a:t>
            </a:r>
            <a:r>
              <a:rPr lang="en-US" sz="2800" dirty="0"/>
              <a:t>, </a:t>
            </a:r>
            <a:r>
              <a:rPr lang="da-DK" sz="2800" dirty="0"/>
              <a:t>koordinere</a:t>
            </a:r>
            <a:r>
              <a:rPr lang="en-US" sz="2800" dirty="0"/>
              <a:t>, informere </a:t>
            </a:r>
            <a:r>
              <a:rPr lang="da-DK" sz="2800" dirty="0"/>
              <a:t>og</a:t>
            </a:r>
            <a:r>
              <a:rPr lang="en-US" sz="2800" dirty="0"/>
              <a:t> </a:t>
            </a:r>
            <a:r>
              <a:rPr lang="da-DK" sz="2800" dirty="0"/>
              <a:t>vejlede</a:t>
            </a:r>
            <a:r>
              <a:rPr lang="en-US" sz="2800" dirty="0"/>
              <a:t>. </a:t>
            </a:r>
          </a:p>
          <a:p>
            <a:endParaRPr lang="en-US" sz="2800" dirty="0"/>
          </a:p>
          <a:p>
            <a:r>
              <a:rPr lang="en-US" sz="2800" dirty="0"/>
              <a:t>Vi </a:t>
            </a:r>
            <a:r>
              <a:rPr lang="da-DK" sz="2800" dirty="0"/>
              <a:t>tilbyder</a:t>
            </a:r>
            <a:r>
              <a:rPr lang="en-US" sz="2800" dirty="0"/>
              <a:t> </a:t>
            </a:r>
            <a:r>
              <a:rPr lang="da-DK" sz="2800" dirty="0"/>
              <a:t>denne</a:t>
            </a:r>
            <a:r>
              <a:rPr lang="en-US" sz="2800" dirty="0"/>
              <a:t> service </a:t>
            </a:r>
            <a:r>
              <a:rPr lang="da-DK" sz="2800" dirty="0"/>
              <a:t>så</a:t>
            </a:r>
            <a:r>
              <a:rPr lang="en-US" sz="2800" dirty="0"/>
              <a:t> </a:t>
            </a:r>
            <a:r>
              <a:rPr lang="da-DK" sz="2800" dirty="0"/>
              <a:t>vores</a:t>
            </a:r>
            <a:r>
              <a:rPr lang="en-US" sz="2800" dirty="0"/>
              <a:t> NA-</a:t>
            </a:r>
            <a:r>
              <a:rPr lang="da-DK" sz="2800" dirty="0"/>
              <a:t>grupper</a:t>
            </a:r>
            <a:r>
              <a:rPr lang="en-US" sz="2800" dirty="0"/>
              <a:t> </a:t>
            </a:r>
            <a:r>
              <a:rPr lang="da-DK" sz="2800" dirty="0"/>
              <a:t>og</a:t>
            </a:r>
            <a:r>
              <a:rPr lang="en-US" sz="2800" dirty="0"/>
              <a:t> </a:t>
            </a:r>
            <a:r>
              <a:rPr lang="da-DK" sz="2800"/>
              <a:t>medlemmer frit</a:t>
            </a:r>
            <a:r>
              <a:rPr lang="en-US" sz="2800"/>
              <a:t> </a:t>
            </a:r>
            <a:r>
              <a:rPr lang="da-DK" sz="2800" dirty="0"/>
              <a:t>kan</a:t>
            </a:r>
            <a:r>
              <a:rPr lang="en-US" sz="2800" dirty="0"/>
              <a:t> </a:t>
            </a:r>
            <a:r>
              <a:rPr lang="da-DK" sz="2800" dirty="0"/>
              <a:t>bringe</a:t>
            </a:r>
            <a:r>
              <a:rPr lang="en-US" sz="2800" dirty="0"/>
              <a:t> </a:t>
            </a:r>
            <a:r>
              <a:rPr lang="da-DK" sz="2800" dirty="0"/>
              <a:t>budskabet</a:t>
            </a:r>
            <a:r>
              <a:rPr lang="en-US" sz="2800" dirty="0"/>
              <a:t> om </a:t>
            </a:r>
            <a:r>
              <a:rPr lang="da-DK" sz="2800" dirty="0"/>
              <a:t>bedring</a:t>
            </a:r>
            <a:r>
              <a:rPr lang="en-US" sz="2800" dirty="0"/>
              <a:t> </a:t>
            </a:r>
            <a:r>
              <a:rPr lang="da-DK" sz="2800" dirty="0"/>
              <a:t>og</a:t>
            </a:r>
            <a:r>
              <a:rPr lang="en-US" sz="2800" dirty="0"/>
              <a:t> </a:t>
            </a:r>
            <a:r>
              <a:rPr lang="da-DK" sz="2800" dirty="0"/>
              <a:t>så</a:t>
            </a:r>
            <a:r>
              <a:rPr lang="en-US" sz="2800" dirty="0"/>
              <a:t> </a:t>
            </a:r>
            <a:r>
              <a:rPr lang="da-DK" sz="2800" dirty="0"/>
              <a:t>vores</a:t>
            </a:r>
            <a:r>
              <a:rPr lang="en-US" sz="2800" dirty="0"/>
              <a:t> program </a:t>
            </a:r>
            <a:r>
              <a:rPr lang="da-DK" sz="2800" dirty="0"/>
              <a:t>kan</a:t>
            </a:r>
            <a:r>
              <a:rPr lang="en-US" sz="2800" dirty="0"/>
              <a:t> </a:t>
            </a:r>
            <a:r>
              <a:rPr lang="da-DK" sz="2800" dirty="0"/>
              <a:t>blive</a:t>
            </a:r>
            <a:r>
              <a:rPr lang="en-US" sz="2800" dirty="0"/>
              <a:t> </a:t>
            </a:r>
            <a:r>
              <a:rPr lang="da-DK" sz="2800" dirty="0"/>
              <a:t>tilgængelig</a:t>
            </a:r>
            <a:r>
              <a:rPr lang="en-US" sz="2800" dirty="0"/>
              <a:t> for </a:t>
            </a:r>
            <a:r>
              <a:rPr lang="da-DK" sz="2800" dirty="0"/>
              <a:t>enhver</a:t>
            </a:r>
            <a:r>
              <a:rPr lang="en-US" sz="2800" dirty="0"/>
              <a:t> addict </a:t>
            </a:r>
            <a:r>
              <a:rPr lang="da-DK" sz="2800" dirty="0"/>
              <a:t>verden over. </a:t>
            </a:r>
            <a:endParaRPr lang="en-US" sz="2800" dirty="0"/>
          </a:p>
          <a:p>
            <a:endParaRPr lang="da-DK" sz="2400" dirty="0"/>
          </a:p>
        </p:txBody>
      </p:sp>
    </p:spTree>
    <p:extLst>
      <p:ext uri="{BB962C8B-B14F-4D97-AF65-F5344CB8AC3E}">
        <p14:creationId xmlns:p14="http://schemas.microsoft.com/office/powerpoint/2010/main" val="172568223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ladsholder til indhold 4" descr="Et billede, der indeholder tekst, kort&#10;&#10;Automatisk genereret beskrivelse">
            <a:extLst>
              <a:ext uri="{FF2B5EF4-FFF2-40B4-BE49-F238E27FC236}">
                <a16:creationId xmlns:a16="http://schemas.microsoft.com/office/drawing/2014/main" id="{BF71F6A2-E375-4D6A-85AF-42EF6783707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774" y="986347"/>
            <a:ext cx="4280452" cy="545331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1086555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</p:sld>
</file>

<file path=ppt/theme/theme1.xml><?xml version="1.0" encoding="utf-8"?>
<a:theme xmlns:a="http://schemas.openxmlformats.org/drawingml/2006/main" name="Tågespor">
  <a:themeElements>
    <a:clrScheme name="Tågespor">
      <a:dk1>
        <a:sysClr val="windowText" lastClr="000000"/>
      </a:dk1>
      <a:lt1>
        <a:sysClr val="window" lastClr="FFFFFF"/>
      </a:lt1>
      <a:dk2>
        <a:srgbClr val="454545"/>
      </a:dk2>
      <a:lt2>
        <a:srgbClr val="DADADA"/>
      </a:lt2>
      <a:accent1>
        <a:srgbClr val="DF2E28"/>
      </a:accent1>
      <a:accent2>
        <a:srgbClr val="FE801A"/>
      </a:accent2>
      <a:accent3>
        <a:srgbClr val="E9BF35"/>
      </a:accent3>
      <a:accent4>
        <a:srgbClr val="81BB42"/>
      </a:accent4>
      <a:accent5>
        <a:srgbClr val="32C7A9"/>
      </a:accent5>
      <a:accent6>
        <a:srgbClr val="4A9BDC"/>
      </a:accent6>
      <a:hlink>
        <a:srgbClr val="F0532B"/>
      </a:hlink>
      <a:folHlink>
        <a:srgbClr val="F38B53"/>
      </a:folHlink>
    </a:clrScheme>
    <a:fontScheme name="Tågespor">
      <a:maj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ågespor">
      <a:fillStyleLst>
        <a:solidFill>
          <a:schemeClr val="phClr"/>
        </a:solidFill>
        <a:gradFill rotWithShape="1">
          <a:gsLst>
            <a:gs pos="0">
              <a:schemeClr val="phClr">
                <a:tint val="69000"/>
                <a:alpha val="100000"/>
                <a:satMod val="109000"/>
                <a:lumMod val="110000"/>
              </a:schemeClr>
            </a:gs>
            <a:gs pos="52000">
              <a:schemeClr val="phClr">
                <a:tint val="74000"/>
                <a:satMod val="100000"/>
                <a:lumMod val="104000"/>
              </a:schemeClr>
            </a:gs>
            <a:gs pos="100000">
              <a:schemeClr val="phClr">
                <a:tint val="78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00000"/>
                <a:lumMod val="104000"/>
              </a:schemeClr>
            </a:gs>
            <a:gs pos="78000">
              <a:schemeClr val="phClr">
                <a:shade val="100000"/>
                <a:satMod val="11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threePt" dir="t"/>
          </a:scene3d>
          <a:sp3d>
            <a:bevelT w="25400" h="12700"/>
          </a:sp3d>
        </a:effectStyle>
        <a:effectStyle>
          <a:effectLst>
            <a:outerShdw blurRad="57150" dist="19050" dir="5400000" algn="ctr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apor Trail" id="{4FDF2955-7D9C-493C-B9F9-C205151B46CD}" vid="{8F31A783-2159-4870-BC29-2BA7D038EA4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Tågespor</Template>
  <TotalTime>98</TotalTime>
  <Words>348</Words>
  <Application>Microsoft Office PowerPoint</Application>
  <PresentationFormat>Widescreen</PresentationFormat>
  <Paragraphs>41</Paragraphs>
  <Slides>10</Slides>
  <Notes>0</Notes>
  <HiddenSlides>0</HiddenSlides>
  <MMClips>0</MMClips>
  <ScaleCrop>false</ScaleCrop>
  <HeadingPairs>
    <vt:vector size="6" baseType="variant">
      <vt:variant>
        <vt:lpstr>Benyttede skrifttyper</vt:lpstr>
      </vt:variant>
      <vt:variant>
        <vt:i4>2</vt:i4>
      </vt:variant>
      <vt:variant>
        <vt:lpstr>Tema</vt:lpstr>
      </vt:variant>
      <vt:variant>
        <vt:i4>1</vt:i4>
      </vt:variant>
      <vt:variant>
        <vt:lpstr>Slidetitler</vt:lpstr>
      </vt:variant>
      <vt:variant>
        <vt:i4>10</vt:i4>
      </vt:variant>
    </vt:vector>
  </HeadingPairs>
  <TitlesOfParts>
    <vt:vector size="13" baseType="lpstr">
      <vt:lpstr>Arial</vt:lpstr>
      <vt:lpstr>Century Gothic</vt:lpstr>
      <vt:lpstr>Tågespor</vt:lpstr>
      <vt:lpstr>Rd/rds</vt:lpstr>
      <vt:lpstr>Hvad laver RD/RDS</vt:lpstr>
      <vt:lpstr>EDM</vt:lpstr>
      <vt:lpstr>Hvad er EDM</vt:lpstr>
      <vt:lpstr>EDM’s formål</vt:lpstr>
      <vt:lpstr>WSC</vt:lpstr>
      <vt:lpstr>Hvad er wsc</vt:lpstr>
      <vt:lpstr>WSC’s formål</vt:lpstr>
      <vt:lpstr>PowerPoint-præsentation</vt:lpstr>
      <vt:lpstr>PowerPoint-præsentation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EDM</dc:title>
  <dc:creator>Mia Bach</dc:creator>
  <cp:lastModifiedBy>Mia Bach</cp:lastModifiedBy>
  <cp:revision>3</cp:revision>
  <dcterms:created xsi:type="dcterms:W3CDTF">2019-07-06T16:34:46Z</dcterms:created>
  <dcterms:modified xsi:type="dcterms:W3CDTF">2019-09-06T18:59:55Z</dcterms:modified>
</cp:coreProperties>
</file>