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7" r:id="rId8"/>
    <p:sldId id="263" r:id="rId9"/>
    <p:sldId id="268" r:id="rId10"/>
    <p:sldId id="262" r:id="rId11"/>
    <p:sldId id="269" r:id="rId12"/>
    <p:sldId id="266" r:id="rId1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4660"/>
  </p:normalViewPr>
  <p:slideViewPr>
    <p:cSldViewPr snapToGrid="0">
      <p:cViewPr varScale="1">
        <p:scale>
          <a:sx n="79" d="100"/>
          <a:sy n="79" d="100"/>
        </p:scale>
        <p:origin x="120" y="6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82C55-BE7C-40D1-84D9-E974C4406689}" type="datetimeFigureOut">
              <a:rPr lang="fr-BE" smtClean="0"/>
              <a:t>21-09-21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FB717-8C2C-4E90-9959-7C3FD58E9674}" type="slidenum">
              <a:rPr lang="fr-BE" smtClean="0"/>
              <a:t>‹nr.›</a:t>
            </a:fld>
            <a:endParaRPr lang="fr-BE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51210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82C55-BE7C-40D1-84D9-E974C4406689}" type="datetimeFigureOut">
              <a:rPr lang="fr-BE" smtClean="0"/>
              <a:t>21-09-21</a:t>
            </a:fld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FB717-8C2C-4E90-9959-7C3FD58E9674}" type="slidenum">
              <a:rPr lang="fr-BE" smtClean="0"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95877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82C55-BE7C-40D1-84D9-E974C4406689}" type="datetimeFigureOut">
              <a:rPr lang="fr-BE" smtClean="0"/>
              <a:t>21-09-21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FB717-8C2C-4E90-9959-7C3FD58E9674}" type="slidenum">
              <a:rPr lang="fr-BE" smtClean="0"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104234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82C55-BE7C-40D1-84D9-E974C4406689}" type="datetimeFigureOut">
              <a:rPr lang="fr-BE" smtClean="0"/>
              <a:t>21-09-21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FB717-8C2C-4E90-9959-7C3FD58E9674}" type="slidenum">
              <a:rPr lang="fr-BE" smtClean="0"/>
              <a:t>‹nr.›</a:t>
            </a:fld>
            <a:endParaRPr lang="fr-BE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228744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82C55-BE7C-40D1-84D9-E974C4406689}" type="datetimeFigureOut">
              <a:rPr lang="fr-BE" smtClean="0"/>
              <a:t>21-09-21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FB717-8C2C-4E90-9959-7C3FD58E9674}" type="slidenum">
              <a:rPr lang="fr-BE" smtClean="0"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9936650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82C55-BE7C-40D1-84D9-E974C4406689}" type="datetimeFigureOut">
              <a:rPr lang="fr-BE" smtClean="0"/>
              <a:t>21-09-21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FB717-8C2C-4E90-9959-7C3FD58E9674}" type="slidenum">
              <a:rPr lang="fr-BE" smtClean="0"/>
              <a:t>‹nr.›</a:t>
            </a:fld>
            <a:endParaRPr lang="fr-BE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556744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82C55-BE7C-40D1-84D9-E974C4406689}" type="datetimeFigureOut">
              <a:rPr lang="fr-BE" smtClean="0"/>
              <a:t>21-09-21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FB717-8C2C-4E90-9959-7C3FD58E9674}" type="slidenum">
              <a:rPr lang="fr-BE" smtClean="0"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5689618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82C55-BE7C-40D1-84D9-E974C4406689}" type="datetimeFigureOut">
              <a:rPr lang="fr-BE" smtClean="0"/>
              <a:t>21-09-21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FB717-8C2C-4E90-9959-7C3FD58E9674}" type="slidenum">
              <a:rPr lang="fr-BE" smtClean="0"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6337825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82C55-BE7C-40D1-84D9-E974C4406689}" type="datetimeFigureOut">
              <a:rPr lang="fr-BE" smtClean="0"/>
              <a:t>21-09-21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FB717-8C2C-4E90-9959-7C3FD58E9674}" type="slidenum">
              <a:rPr lang="fr-BE" smtClean="0"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722475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82C55-BE7C-40D1-84D9-E974C4406689}" type="datetimeFigureOut">
              <a:rPr lang="fr-BE" smtClean="0"/>
              <a:t>21-09-21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FB717-8C2C-4E90-9959-7C3FD58E9674}" type="slidenum">
              <a:rPr lang="fr-BE" smtClean="0"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838440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82C55-BE7C-40D1-84D9-E974C4406689}" type="datetimeFigureOut">
              <a:rPr lang="fr-BE" smtClean="0"/>
              <a:t>21-09-21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FB717-8C2C-4E90-9959-7C3FD58E9674}" type="slidenum">
              <a:rPr lang="fr-BE" smtClean="0"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27412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82C55-BE7C-40D1-84D9-E974C4406689}" type="datetimeFigureOut">
              <a:rPr lang="fr-BE" smtClean="0"/>
              <a:t>21-09-21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FB717-8C2C-4E90-9959-7C3FD58E9674}" type="slidenum">
              <a:rPr lang="fr-BE" smtClean="0"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105829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82C55-BE7C-40D1-84D9-E974C4406689}" type="datetimeFigureOut">
              <a:rPr lang="fr-BE" smtClean="0"/>
              <a:t>21-09-21</a:t>
            </a:fld>
            <a:endParaRPr lang="fr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FB717-8C2C-4E90-9959-7C3FD58E9674}" type="slidenum">
              <a:rPr lang="fr-BE" smtClean="0"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79770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82C55-BE7C-40D1-84D9-E974C4406689}" type="datetimeFigureOut">
              <a:rPr lang="fr-BE" smtClean="0"/>
              <a:t>21-09-21</a:t>
            </a:fld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FB717-8C2C-4E90-9959-7C3FD58E9674}" type="slidenum">
              <a:rPr lang="fr-BE" smtClean="0"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685190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82C55-BE7C-40D1-84D9-E974C4406689}" type="datetimeFigureOut">
              <a:rPr lang="fr-BE" smtClean="0"/>
              <a:t>21-09-21</a:t>
            </a:fld>
            <a:endParaRPr lang="fr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FB717-8C2C-4E90-9959-7C3FD58E9674}" type="slidenum">
              <a:rPr lang="fr-BE" smtClean="0"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84254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82C55-BE7C-40D1-84D9-E974C4406689}" type="datetimeFigureOut">
              <a:rPr lang="fr-BE" smtClean="0"/>
              <a:t>21-09-21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FB717-8C2C-4E90-9959-7C3FD58E9674}" type="slidenum">
              <a:rPr lang="fr-BE" smtClean="0"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06602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82C55-BE7C-40D1-84D9-E974C4406689}" type="datetimeFigureOut">
              <a:rPr lang="fr-BE" smtClean="0"/>
              <a:t>21-09-21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FB717-8C2C-4E90-9959-7C3FD58E9674}" type="slidenum">
              <a:rPr lang="fr-BE" smtClean="0"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914332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6D82C55-BE7C-40D1-84D9-E974C4406689}" type="datetimeFigureOut">
              <a:rPr lang="fr-BE" smtClean="0"/>
              <a:t>21-09-21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842FB717-8C2C-4E90-9959-7C3FD58E9674}" type="slidenum">
              <a:rPr lang="fr-BE" smtClean="0"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3251202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 dirty="0"/>
              <a:t>Infoavond </a:t>
            </a:r>
            <a:endParaRPr lang="fr-B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7993879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685800"/>
            <a:ext cx="8534400" cy="1507067"/>
          </a:xfrm>
        </p:spPr>
        <p:txBody>
          <a:bodyPr/>
          <a:lstStyle/>
          <a:p>
            <a:r>
              <a:rPr lang="nl-BE" dirty="0"/>
              <a:t>Stage </a:t>
            </a:r>
            <a:endParaRPr lang="fr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2192867"/>
            <a:ext cx="8534400" cy="3454426"/>
          </a:xfrm>
        </p:spPr>
        <p:txBody>
          <a:bodyPr/>
          <a:lstStyle/>
          <a:p>
            <a:r>
              <a:rPr lang="nl-BE" dirty="0"/>
              <a:t>Hongarije</a:t>
            </a:r>
          </a:p>
          <a:p>
            <a:r>
              <a:rPr lang="nl-BE" dirty="0"/>
              <a:t>Beginperiode juli</a:t>
            </a:r>
          </a:p>
          <a:p>
            <a:r>
              <a:rPr lang="nl-BE" dirty="0"/>
              <a:t>Begeleiding door de trainers</a:t>
            </a:r>
          </a:p>
          <a:p>
            <a:r>
              <a:rPr lang="nl-BE" dirty="0"/>
              <a:t>Wat doen we op stage?</a:t>
            </a:r>
          </a:p>
          <a:p>
            <a:pPr lvl="1"/>
            <a:r>
              <a:rPr lang="nl-BE" dirty="0"/>
              <a:t>Veel trainen als opbouw naar de zomerwedstrijden</a:t>
            </a:r>
          </a:p>
          <a:p>
            <a:pPr lvl="1"/>
            <a:r>
              <a:rPr lang="nl-BE" dirty="0"/>
              <a:t>extra activiteiten (</a:t>
            </a:r>
            <a:r>
              <a:rPr lang="nl-BE" dirty="0" err="1"/>
              <a:t>kwis</a:t>
            </a:r>
            <a:r>
              <a:rPr lang="nl-BE" dirty="0"/>
              <a:t>, uitstap,…)</a:t>
            </a:r>
          </a:p>
          <a:p>
            <a:r>
              <a:rPr lang="nl-BE" dirty="0"/>
              <a:t>Acties   (indien ideetjes, altijd welkom!)</a:t>
            </a:r>
          </a:p>
        </p:txBody>
      </p:sp>
    </p:spTree>
    <p:extLst>
      <p:ext uri="{BB962C8B-B14F-4D97-AF65-F5344CB8AC3E}">
        <p14:creationId xmlns:p14="http://schemas.microsoft.com/office/powerpoint/2010/main" val="15255678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685800"/>
            <a:ext cx="8534400" cy="1507067"/>
          </a:xfrm>
        </p:spPr>
        <p:txBody>
          <a:bodyPr/>
          <a:lstStyle/>
          <a:p>
            <a:r>
              <a:rPr lang="nl-BE" dirty="0"/>
              <a:t>Bestuur </a:t>
            </a:r>
            <a:endParaRPr lang="fr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2192867"/>
            <a:ext cx="8534400" cy="3454426"/>
          </a:xfrm>
        </p:spPr>
        <p:txBody>
          <a:bodyPr/>
          <a:lstStyle/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6337104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Vragen? 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465656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15382"/>
            <a:ext cx="8534400" cy="1507067"/>
          </a:xfrm>
        </p:spPr>
        <p:txBody>
          <a:bodyPr/>
          <a:lstStyle/>
          <a:p>
            <a:r>
              <a:rPr lang="nl-BE" dirty="0"/>
              <a:t>Verloop van de avond </a:t>
            </a:r>
            <a:endParaRPr lang="fr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1450848"/>
            <a:ext cx="8534400" cy="4389120"/>
          </a:xfrm>
        </p:spPr>
        <p:txBody>
          <a:bodyPr/>
          <a:lstStyle/>
          <a:p>
            <a:r>
              <a:rPr lang="nl-BE" dirty="0"/>
              <a:t>Welkom </a:t>
            </a:r>
          </a:p>
          <a:p>
            <a:r>
              <a:rPr lang="nl-BE" dirty="0"/>
              <a:t>Overlopen van de groepen </a:t>
            </a:r>
          </a:p>
          <a:p>
            <a:r>
              <a:rPr lang="nl-BE" dirty="0"/>
              <a:t>Droogtraining </a:t>
            </a:r>
          </a:p>
          <a:p>
            <a:r>
              <a:rPr lang="nl-BE" dirty="0"/>
              <a:t>Aanwezigheden </a:t>
            </a:r>
          </a:p>
          <a:p>
            <a:r>
              <a:rPr lang="nl-BE" dirty="0"/>
              <a:t>Trainingen</a:t>
            </a:r>
          </a:p>
          <a:p>
            <a:r>
              <a:rPr lang="nl-BE" dirty="0"/>
              <a:t>Wedstrijden </a:t>
            </a:r>
          </a:p>
          <a:p>
            <a:r>
              <a:rPr lang="nl-BE" dirty="0"/>
              <a:t>Stage </a:t>
            </a:r>
          </a:p>
          <a:p>
            <a:r>
              <a:rPr lang="nl-BE" dirty="0"/>
              <a:t>Punten bestuur</a:t>
            </a:r>
          </a:p>
          <a:p>
            <a:r>
              <a:rPr lang="nl-BE" dirty="0"/>
              <a:t>Persoonlijke vragen </a:t>
            </a:r>
          </a:p>
        </p:txBody>
      </p:sp>
    </p:spTree>
    <p:extLst>
      <p:ext uri="{BB962C8B-B14F-4D97-AF65-F5344CB8AC3E}">
        <p14:creationId xmlns:p14="http://schemas.microsoft.com/office/powerpoint/2010/main" val="2813367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84212" y="685800"/>
            <a:ext cx="8534400" cy="1507067"/>
          </a:xfrm>
        </p:spPr>
        <p:txBody>
          <a:bodyPr/>
          <a:lstStyle/>
          <a:p>
            <a:r>
              <a:rPr lang="nl-BE" dirty="0"/>
              <a:t>Overlopen van de groepen </a:t>
            </a:r>
            <a:endParaRPr lang="fr-BE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84211" y="1887167"/>
            <a:ext cx="9276911" cy="4440678"/>
          </a:xfrm>
        </p:spPr>
        <p:txBody>
          <a:bodyPr>
            <a:normAutofit lnSpcReduction="10000"/>
          </a:bodyPr>
          <a:lstStyle/>
          <a:p>
            <a:r>
              <a:rPr lang="nl-BE" dirty="0"/>
              <a:t>Pré-C </a:t>
            </a:r>
          </a:p>
          <a:p>
            <a:pPr lvl="1"/>
            <a:r>
              <a:rPr lang="nl-BE" dirty="0"/>
              <a:t>Vooral aandacht op techniek </a:t>
            </a:r>
          </a:p>
          <a:p>
            <a:pPr lvl="1"/>
            <a:r>
              <a:rPr lang="nl-BE" dirty="0"/>
              <a:t>Begin deelname aan wedstrijden </a:t>
            </a:r>
          </a:p>
          <a:p>
            <a:r>
              <a:rPr lang="nl-BE" dirty="0"/>
              <a:t>C1</a:t>
            </a:r>
          </a:p>
          <a:p>
            <a:pPr lvl="1"/>
            <a:r>
              <a:rPr lang="nl-BE" dirty="0"/>
              <a:t>10-12 jarigen </a:t>
            </a:r>
          </a:p>
          <a:p>
            <a:pPr lvl="1"/>
            <a:r>
              <a:rPr lang="nl-BE" dirty="0"/>
              <a:t>We werken met een jaarplanning  (micro/ </a:t>
            </a:r>
            <a:r>
              <a:rPr lang="nl-BE" dirty="0" err="1"/>
              <a:t>meso</a:t>
            </a:r>
            <a:r>
              <a:rPr lang="nl-BE" dirty="0"/>
              <a:t>/ macro) </a:t>
            </a:r>
          </a:p>
          <a:p>
            <a:pPr lvl="1"/>
            <a:r>
              <a:rPr lang="nl-BE" dirty="0"/>
              <a:t>Veel aandacht op techniek, maar bijkomend ook uithouding </a:t>
            </a:r>
          </a:p>
          <a:p>
            <a:r>
              <a:rPr lang="nl-BE" dirty="0"/>
              <a:t>C2 </a:t>
            </a:r>
          </a:p>
          <a:p>
            <a:pPr lvl="1"/>
            <a:r>
              <a:rPr lang="nl-BE" dirty="0"/>
              <a:t>12-14 jarigen</a:t>
            </a:r>
          </a:p>
          <a:p>
            <a:r>
              <a:rPr lang="nl-BE" dirty="0"/>
              <a:t>C3</a:t>
            </a:r>
          </a:p>
          <a:p>
            <a:pPr lvl="1"/>
            <a:r>
              <a:rPr lang="nl-BE" dirty="0"/>
              <a:t>14+ </a:t>
            </a: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0540217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685800"/>
            <a:ext cx="8534400" cy="1507067"/>
          </a:xfrm>
        </p:spPr>
        <p:txBody>
          <a:bodyPr/>
          <a:lstStyle/>
          <a:p>
            <a:r>
              <a:rPr lang="nl-BE" dirty="0"/>
              <a:t>Voorbeeld jaarplanning </a:t>
            </a:r>
            <a:endParaRPr lang="fr-BE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479DFE15-2DF3-4ABF-954A-938FFC94C0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5379" y="1718442"/>
            <a:ext cx="7268646" cy="5139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1373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685800"/>
            <a:ext cx="8534400" cy="1507067"/>
          </a:xfrm>
        </p:spPr>
        <p:txBody>
          <a:bodyPr/>
          <a:lstStyle/>
          <a:p>
            <a:r>
              <a:rPr lang="nl-BE" dirty="0"/>
              <a:t>Droogtraining </a:t>
            </a:r>
            <a:endParaRPr lang="fr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2325413"/>
            <a:ext cx="8534400" cy="3318641"/>
          </a:xfrm>
        </p:spPr>
        <p:txBody>
          <a:bodyPr/>
          <a:lstStyle/>
          <a:p>
            <a:pPr marL="0" indent="0">
              <a:buNone/>
            </a:pPr>
            <a:endParaRPr lang="nl-BE" dirty="0"/>
          </a:p>
          <a:p>
            <a:r>
              <a:rPr lang="nl-BE" dirty="0" err="1"/>
              <a:t>Core-stability</a:t>
            </a:r>
            <a:r>
              <a:rPr lang="nl-BE" dirty="0"/>
              <a:t> is essentieel om goed te kunnen zwemmen</a:t>
            </a:r>
          </a:p>
          <a:p>
            <a:r>
              <a:rPr lang="nl-BE" dirty="0"/>
              <a:t>Opwarming spieren voor de zwemtraining </a:t>
            </a:r>
          </a:p>
          <a:p>
            <a:r>
              <a:rPr lang="nl-BE" dirty="0"/>
              <a:t>Opbouw kracht/ beweeglijkheid</a:t>
            </a: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2518858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685800"/>
            <a:ext cx="8534400" cy="1507067"/>
          </a:xfrm>
        </p:spPr>
        <p:txBody>
          <a:bodyPr/>
          <a:lstStyle/>
          <a:p>
            <a:r>
              <a:rPr lang="nl-BE" dirty="0"/>
              <a:t>Aanwezigheden </a:t>
            </a:r>
            <a:endParaRPr lang="fr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2192867"/>
            <a:ext cx="8534400" cy="32209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BE" dirty="0"/>
              <a:t>Trainingen</a:t>
            </a:r>
          </a:p>
          <a:p>
            <a:r>
              <a:rPr lang="nl-BE" dirty="0"/>
              <a:t>We verwachten een aanwezigheid van 100%, maar nemen vrede met 80%</a:t>
            </a:r>
          </a:p>
          <a:p>
            <a:r>
              <a:rPr lang="nl-BE" dirty="0"/>
              <a:t>Dit geldt voor training EN wedstrijd </a:t>
            </a:r>
          </a:p>
          <a:p>
            <a:r>
              <a:rPr lang="nl-BE" dirty="0"/>
              <a:t>Indien moeilijkheden, bespreken met trainer</a:t>
            </a:r>
          </a:p>
          <a:p>
            <a:r>
              <a:rPr lang="nl-BE" dirty="0"/>
              <a:t>Bij last- minute afwezigheid trainer verwittigen met de reden</a:t>
            </a:r>
          </a:p>
        </p:txBody>
      </p:sp>
    </p:spTree>
    <p:extLst>
      <p:ext uri="{BB962C8B-B14F-4D97-AF65-F5344CB8AC3E}">
        <p14:creationId xmlns:p14="http://schemas.microsoft.com/office/powerpoint/2010/main" val="11170860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685800"/>
            <a:ext cx="8534400" cy="1507067"/>
          </a:xfrm>
        </p:spPr>
        <p:txBody>
          <a:bodyPr/>
          <a:lstStyle/>
          <a:p>
            <a:r>
              <a:rPr lang="nl-BE" dirty="0"/>
              <a:t>Aanwezigheden </a:t>
            </a:r>
            <a:endParaRPr lang="fr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2495144"/>
            <a:ext cx="8534400" cy="36152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BE" dirty="0"/>
              <a:t>Wedstrijden</a:t>
            </a:r>
          </a:p>
          <a:p>
            <a:r>
              <a:rPr lang="nl-BE" dirty="0"/>
              <a:t>Worden besproken met de trainer</a:t>
            </a:r>
          </a:p>
          <a:p>
            <a:r>
              <a:rPr lang="nl-BE" dirty="0"/>
              <a:t>Inschrijvingen worden doorgestuurd naar de ouders/zwemmers door de sportsecretaris. </a:t>
            </a:r>
          </a:p>
          <a:p>
            <a:r>
              <a:rPr lang="nl-BE" dirty="0"/>
              <a:t>Indien een deelname toch niet lukt na doorsturen, trainer + secretaris verwittigen!</a:t>
            </a:r>
          </a:p>
          <a:p>
            <a:r>
              <a:rPr lang="nl-BE" dirty="0"/>
              <a:t>Bij last minute afzegging (vb. ziekte) doktersattest voorzien voor de dag van de wedstrijd (zo niet, zelf betalen inschrijfgeld/ forfaits)</a:t>
            </a:r>
          </a:p>
        </p:txBody>
      </p:sp>
    </p:spTree>
    <p:extLst>
      <p:ext uri="{BB962C8B-B14F-4D97-AF65-F5344CB8AC3E}">
        <p14:creationId xmlns:p14="http://schemas.microsoft.com/office/powerpoint/2010/main" val="20207530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685800"/>
            <a:ext cx="8534400" cy="1507067"/>
          </a:xfrm>
        </p:spPr>
        <p:txBody>
          <a:bodyPr/>
          <a:lstStyle/>
          <a:p>
            <a:r>
              <a:rPr lang="nl-BE" dirty="0"/>
              <a:t>TRAININGEN </a:t>
            </a:r>
            <a:endParaRPr lang="fr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1979940"/>
            <a:ext cx="8534400" cy="4359900"/>
          </a:xfrm>
        </p:spPr>
        <p:txBody>
          <a:bodyPr>
            <a:normAutofit lnSpcReduction="10000"/>
          </a:bodyPr>
          <a:lstStyle/>
          <a:p>
            <a:r>
              <a:rPr lang="nl-BE" dirty="0"/>
              <a:t>Wat hebben we nodig?</a:t>
            </a:r>
          </a:p>
          <a:p>
            <a:pPr lvl="1"/>
            <a:r>
              <a:rPr lang="nl-BE" dirty="0"/>
              <a:t>Drinken</a:t>
            </a:r>
          </a:p>
          <a:p>
            <a:pPr lvl="1"/>
            <a:r>
              <a:rPr lang="nl-BE" dirty="0"/>
              <a:t>Pull </a:t>
            </a:r>
            <a:r>
              <a:rPr lang="nl-BE" dirty="0" err="1"/>
              <a:t>Buoy</a:t>
            </a:r>
            <a:r>
              <a:rPr lang="nl-BE" dirty="0"/>
              <a:t>, plank, paddels, </a:t>
            </a:r>
            <a:r>
              <a:rPr lang="nl-BE" dirty="0" err="1"/>
              <a:t>zoomers</a:t>
            </a:r>
            <a:r>
              <a:rPr lang="nl-BE" dirty="0"/>
              <a:t>, snorkel</a:t>
            </a:r>
          </a:p>
          <a:p>
            <a:pPr lvl="1"/>
            <a:r>
              <a:rPr lang="nl-BE" dirty="0"/>
              <a:t>Badmuts van MZVA. Indien stuk, inwisselen voor nieuwe!</a:t>
            </a:r>
          </a:p>
          <a:p>
            <a:pPr lvl="1"/>
            <a:r>
              <a:rPr lang="nl-BE" dirty="0"/>
              <a:t>Recuperatiedrank achteraf (chocomelk, drinkyoghurt, </a:t>
            </a:r>
            <a:r>
              <a:rPr lang="nl-BE" dirty="0" err="1"/>
              <a:t>fristi</a:t>
            </a:r>
            <a:r>
              <a:rPr lang="nl-BE" dirty="0"/>
              <a:t>…)</a:t>
            </a:r>
          </a:p>
          <a:p>
            <a:r>
              <a:rPr lang="nl-BE" dirty="0"/>
              <a:t>Hoe laat aanwezig?</a:t>
            </a:r>
          </a:p>
          <a:p>
            <a:pPr lvl="1"/>
            <a:r>
              <a:rPr lang="nl-BE" dirty="0"/>
              <a:t>15 minuten voor de opwarming</a:t>
            </a:r>
          </a:p>
          <a:p>
            <a:r>
              <a:rPr lang="nl-BE" dirty="0"/>
              <a:t>Inzet!!  (zowel fysiek als mentaal)</a:t>
            </a:r>
          </a:p>
          <a:p>
            <a:r>
              <a:rPr lang="nl-BE" dirty="0"/>
              <a:t>Respect voor elkaar en materiaal</a:t>
            </a:r>
          </a:p>
          <a:p>
            <a:r>
              <a:rPr lang="nl-BE" dirty="0"/>
              <a:t>Begeleiding door trainers, voor vragen kan je steeds bij hen terecht  </a:t>
            </a:r>
          </a:p>
          <a:p>
            <a:pPr marL="0" indent="0">
              <a:buNone/>
            </a:pP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1889058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685800"/>
            <a:ext cx="8534400" cy="1507067"/>
          </a:xfrm>
        </p:spPr>
        <p:txBody>
          <a:bodyPr/>
          <a:lstStyle/>
          <a:p>
            <a:r>
              <a:rPr lang="nl-BE" dirty="0"/>
              <a:t>Wedstrijden </a:t>
            </a:r>
            <a:endParaRPr lang="fr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2065284"/>
            <a:ext cx="8534400" cy="4006218"/>
          </a:xfrm>
        </p:spPr>
        <p:txBody>
          <a:bodyPr/>
          <a:lstStyle/>
          <a:p>
            <a:r>
              <a:rPr lang="nl-BE" dirty="0"/>
              <a:t>Voor deelname aan wedstrijden moet je een licentie hebben </a:t>
            </a:r>
          </a:p>
          <a:p>
            <a:r>
              <a:rPr lang="nl-BE" dirty="0"/>
              <a:t>Materiaal </a:t>
            </a:r>
          </a:p>
          <a:p>
            <a:pPr lvl="1"/>
            <a:r>
              <a:rPr lang="nl-BE" dirty="0"/>
              <a:t>Hiervoor kan je terecht bij An (mama Sarah)</a:t>
            </a:r>
          </a:p>
          <a:p>
            <a:pPr lvl="1"/>
            <a:r>
              <a:rPr lang="nl-BE" dirty="0"/>
              <a:t>Brabo-outfit is verplicht en verkrijgbaar via website </a:t>
            </a:r>
          </a:p>
          <a:p>
            <a:r>
              <a:rPr lang="nl-BE" dirty="0"/>
              <a:t>Begeleiding door trainers, voor vragen kan je steeds bij hen terecht  </a:t>
            </a:r>
          </a:p>
          <a:p>
            <a:pPr lvl="1"/>
            <a:r>
              <a:rPr lang="nl-BE" dirty="0"/>
              <a:t>Wat te eten?</a:t>
            </a:r>
          </a:p>
          <a:p>
            <a:pPr lvl="1"/>
            <a:r>
              <a:rPr lang="nl-BE" dirty="0"/>
              <a:t>Wat te drinken?</a:t>
            </a:r>
          </a:p>
          <a:p>
            <a:pPr lvl="1"/>
            <a:r>
              <a:rPr lang="nl-BE" dirty="0"/>
              <a:t>…</a:t>
            </a:r>
          </a:p>
          <a:p>
            <a:pPr marL="0" indent="0">
              <a:buNone/>
            </a:pP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676165486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1487</TotalTime>
  <Words>337</Words>
  <Application>Microsoft Office PowerPoint</Application>
  <PresentationFormat>Breedbeeld</PresentationFormat>
  <Paragraphs>71</Paragraphs>
  <Slides>12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5" baseType="lpstr">
      <vt:lpstr>Century Gothic</vt:lpstr>
      <vt:lpstr>Wingdings 3</vt:lpstr>
      <vt:lpstr>Slice</vt:lpstr>
      <vt:lpstr>Infoavond </vt:lpstr>
      <vt:lpstr>Verloop van de avond </vt:lpstr>
      <vt:lpstr>Overlopen van de groepen </vt:lpstr>
      <vt:lpstr>Voorbeeld jaarplanning </vt:lpstr>
      <vt:lpstr>Droogtraining </vt:lpstr>
      <vt:lpstr>Aanwezigheden </vt:lpstr>
      <vt:lpstr>Aanwezigheden </vt:lpstr>
      <vt:lpstr>TRAININGEN </vt:lpstr>
      <vt:lpstr>Wedstrijden </vt:lpstr>
      <vt:lpstr>Stage </vt:lpstr>
      <vt:lpstr>Bestuur </vt:lpstr>
      <vt:lpstr>Vragen? 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Infoavond</dc:title>
  <dc:creator>Linda</dc:creator>
  <cp:lastModifiedBy>Erik Courier</cp:lastModifiedBy>
  <cp:revision>8</cp:revision>
  <dcterms:created xsi:type="dcterms:W3CDTF">2019-03-06T09:32:39Z</dcterms:created>
  <dcterms:modified xsi:type="dcterms:W3CDTF">2021-09-21T14:32:24Z</dcterms:modified>
</cp:coreProperties>
</file>