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9906000" cy="6858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488639-DA13-474D-AF03-581BD3EF5CEE}" v="16" dt="2022-09-20T20:52:20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4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771C5-09D0-423F-B98A-58BE4D19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27717A-9D37-408C-B288-7EC0B7949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920F4-EB4F-4FAA-B48B-730CBC6581D1}" type="datetimeFigureOut">
              <a:rPr lang="da-DK" smtClean="0"/>
              <a:t>20-09-2022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80A115-48B4-46EF-86B1-D001B179F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94AE1-982C-432F-BE62-D1D5D50B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12AA-2DB8-4336-933A-5A3B64A78D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385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FF5F7-A3D8-43A3-8264-EC8D99C60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371A1-E344-4F71-B5CA-3F2FF345E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DD594-3E2D-4750-A030-45B86A3BA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920F4-EB4F-4FAA-B48B-730CBC6581D1}" type="datetimeFigureOut">
              <a:rPr lang="da-DK" smtClean="0"/>
              <a:t>20-09-2022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39915-5C58-460B-85CF-DB133E423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CC57F-FB2A-4370-91CE-FC83ED497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D12AA-2DB8-4336-933A-5A3B64A78D8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590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EB4248-9AA4-4AD8-8CE8-6440BC684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7D16F0-4CEF-4C0A-97BF-AD3E44BFDD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26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66132D-AE08-4B22-A2C8-E0F60EC7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E81FFD-A801-4FD8-A9F2-29D2570E94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93034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1B061A-8133-4CA1-A78A-C443B2247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972356-A7DF-48F5-992C-BC1C5DF9B6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3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12B7FA-358A-4500-953C-D02A063F1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980F1E-1A86-4D05-89AC-4B9E561F3E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80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D90879-DE82-454E-A91F-2645E063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5AD9CF-3D5A-4BB3-BF21-9BB5EDA642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9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AECA1F-FDFA-4639-B097-11536750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204F11-970A-440C-9A68-32CF7D9A5D1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1CDAC30-26A1-49B8-9EEB-9506BE4712E8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FB5137-B256-4337-8CCF-321B0A83CFBC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77B1F6-908A-4F97-9FDC-15AEC23035E3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0A29EF-642A-45B5-9624-14E580A0C11A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20624324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131364-4AB1-4ACB-9D27-D900902BC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342FD-EF29-4CBA-AD29-2BAD7E1ECA4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419C343-C5C5-479C-BAF3-E0359D457D27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57A8C23-AC91-40C6-9764-CD50DF24E161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5FAA9E-FFCB-412C-A032-4F25E30C0F8D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116FB5-80B2-4A4F-89A3-1512E6BFEA71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9058177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5EBA8D-2361-456F-B597-37ED5CDE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000615-2A83-4547-B136-AD449379D13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C986402-409C-4894-92F8-E11E7CE44F1F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ECD31F1-52FA-43CA-B30F-C1510F662A41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6C3074-6B2B-4E55-906C-AAE09823A429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89E5EF-BB82-457F-A330-24141001786E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9114505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2ED9FA-8ED6-4AAF-93B3-BE80F21D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6C170-3210-4FE4-A7C5-BAA9F27900B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92DBF87-853A-4B2C-9A57-0494765C1788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C0445F-5927-4747-A988-0D1502113314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7DB1AE-216F-4EE1-9832-DE1A26F43CD8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5801BE-C460-499F-8566-552297F810BB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7990574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0D1999-ECC6-4572-BE04-348453896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05EF1-1E4C-4FE4-9A66-D6FD541F481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E35AE48-96D9-406A-B952-8D58B929C595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BBD9A67-E760-4043-BCA7-CEFF5EDDD56D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64989-B545-4907-8A4A-79EB14AC0985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FBE4B6-44D8-41B0-840B-7632BFA2C456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7482878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2997CB-4D93-4C39-BE91-F279ED9C3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346073-8075-4177-8437-7D0EEAA8FE5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B2913C6-3730-4D7C-8EE1-93B10544FD7F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7C2EF87-0539-4884-A4C4-D08ACC908BBE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656976-FB1F-466F-A959-28578E52579E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5A92FA-27A0-4952-B515-13A122187859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9033159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09A5E3-3999-441B-BBB2-E8CF7DFBE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C4725-4285-4A81-90D8-B2288C56BD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0F6013D-EB51-4B19-A7C2-9F5F7B322E88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E7B87CB-B95A-40BA-8BC7-424AD11E4990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1FEC13-B8C7-4E20-90DA-6AEEAFC67078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4577F-52E6-437C-A0DD-432C75BFA7D7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7242081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168ABA-89DF-4304-9C89-5970C7F42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122781-7C5D-4943-9435-94EECEAD47C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41B2DE8-D38C-4145-AA10-B49F274F8BDC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A661EB8-E416-42BE-811D-77BC1C7CA33E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3F56CE-ECE9-4040-ABC3-B444CF8C92CD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3BF152-CAC6-40BB-BC94-DF5396C71EF0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5240970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9193C0-A12C-4C7B-8AAA-FD53F1E83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C1B846-16E3-4D4D-8AE1-DFE02B1A4FF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0D04B23-E8A4-421E-A2ED-48419901C719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01D5BF-B5A3-4AD1-A44B-50B71A1ABF60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68EFE8-F5C5-4DF3-937F-39C506298F09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6A205B-F290-45C7-B4D7-B94D19F4160A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20187168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522979-FC23-4662-B215-A48E9412E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B1366-3F1A-44AC-B911-327D5045C10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1B4CCC0-C5AC-4B41-8F74-093A36C9C38B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F9BE764-1FF9-4965-A861-32ECB20FE6C4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1561DA-230D-4CFC-83E7-56D003395AFA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C95AF-3EDA-406D-A215-93792C77423B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2894532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D6D53C-AC0D-43EA-ABC4-F840D84C8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3960B7-64C1-40A1-BDAD-C53E09AE595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E1471F4-59E5-4EBF-A3AF-D93AE8C323FF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77407F-1B17-4D10-BF55-C8C3192E9ED6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CC29FF-0CF8-4C6F-AC89-1E496DA1AE33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02ADFE-A929-4B69-A639-33E33306CADC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28644478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20B515-9115-49CD-BB44-2FE05988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EB733-F2B6-4DED-AF60-8E3A83BB765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2AC0DE7-A16E-4FF0-8E5A-7F6F772A882A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BE800B7-8B22-4F05-B8E0-1D22A22625D4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0E29FB-8FD3-4CF7-8ABB-29E9DD144F53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5EBF17-55F9-4ED2-A30A-0404DE60F310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38458628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6D4DCD-9FB3-4CED-A87E-5DB22BAA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91070D-3688-41E1-8BB5-02206E7E6B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AE2C57B-BB7D-4522-AE80-1F9C17806748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7389D2-2B7F-4DD8-84E1-8D1EDD280EF3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4DB83B-EE23-48D2-B94F-01D9836A442D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9D0283-D041-4F79-A5C5-28ED2B3E4588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2886072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4B103A-3D49-4ABE-9E45-5B5B03EB5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9BA687-E926-4130-BD22-3A66C8E8260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9C6314-0250-432D-9CFA-8AF7D2C563B2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C3C88F-42EB-4C02-8D24-356DD4141425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BAE935-3A73-48C3-9773-17AB5582D761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C98F5B-5CE4-4F08-9A2A-02C2607F67BB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30518740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01630F-2838-40A0-B795-7BFABC8B9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EB4C8E-66F2-40C2-ACAA-C60F7D6DAB0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DA47995-2E79-4D10-8A7E-C6125CBE7CA2}"/>
              </a:ext>
            </a:extLst>
          </p:cNvPr>
          <p:cNvSpPr/>
          <p:nvPr/>
        </p:nvSpPr>
        <p:spPr>
          <a:xfrm>
            <a:off x="8022533" y="4923498"/>
            <a:ext cx="1008000" cy="1008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E93D7E7-E940-4640-852A-A50280D77F58}"/>
              </a:ext>
            </a:extLst>
          </p:cNvPr>
          <p:cNvSpPr/>
          <p:nvPr/>
        </p:nvSpPr>
        <p:spPr>
          <a:xfrm>
            <a:off x="7985798" y="4887498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F5A4A1-EEE1-4FE2-A352-B44F545B8C69}"/>
              </a:ext>
            </a:extLst>
          </p:cNvPr>
          <p:cNvSpPr txBox="1"/>
          <p:nvPr/>
        </p:nvSpPr>
        <p:spPr>
          <a:xfrm>
            <a:off x="8151731" y="5258221"/>
            <a:ext cx="74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5A51D2-3FB9-4CAD-AE2E-369075FEA0A6}"/>
              </a:ext>
            </a:extLst>
          </p:cNvPr>
          <p:cNvSpPr txBox="1"/>
          <p:nvPr/>
        </p:nvSpPr>
        <p:spPr>
          <a:xfrm>
            <a:off x="8080365" y="5258221"/>
            <a:ext cx="890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latin typeface="PBMilkandHoneyCoffee" panose="02000603000000000000" pitchFamily="2" charset="0"/>
                <a:ea typeface="PBMilkandHoneyCoffee" panose="02000603000000000000" pitchFamily="2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37047411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A3D3D5A81F0842A59E0C63B18D6221" ma:contentTypeVersion="14" ma:contentTypeDescription="Create a new document." ma:contentTypeScope="" ma:versionID="9b75999a0b2173856e70ea304a8ca275">
  <xsd:schema xmlns:xsd="http://www.w3.org/2001/XMLSchema" xmlns:xs="http://www.w3.org/2001/XMLSchema" xmlns:p="http://schemas.microsoft.com/office/2006/metadata/properties" xmlns:ns3="27df4488-f301-4dec-bd1f-fc94ebd15e4c" xmlns:ns4="e5de638b-c255-434c-8e5a-fa1369a166e3" targetNamespace="http://schemas.microsoft.com/office/2006/metadata/properties" ma:root="true" ma:fieldsID="753612a2a24e6666442045db10a4e6eb" ns3:_="" ns4:_="">
    <xsd:import namespace="27df4488-f301-4dec-bd1f-fc94ebd15e4c"/>
    <xsd:import namespace="e5de638b-c255-434c-8e5a-fa1369a166e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f4488-f301-4dec-bd1f-fc94ebd15e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de638b-c255-434c-8e5a-fa1369a166e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A31AFE-3C15-4ACA-9661-0BD42CF9D0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3839CD-A3D6-4CF0-8FDF-B1C814BCA4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df4488-f301-4dec-bd1f-fc94ebd15e4c"/>
    <ds:schemaRef ds:uri="e5de638b-c255-434c-8e5a-fa1369a166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2220E8-7254-41A1-8D24-72E36A8F84F0}">
  <ds:schemaRefs>
    <ds:schemaRef ds:uri="http://purl.org/dc/elements/1.1/"/>
    <ds:schemaRef ds:uri="http://schemas.microsoft.com/office/2006/metadata/properties"/>
    <ds:schemaRef ds:uri="27df4488-f301-4dec-bd1f-fc94ebd15e4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5de638b-c255-434c-8e5a-fa1369a166e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30</Words>
  <Application>Microsoft Office PowerPoint</Application>
  <PresentationFormat>A4 Paper (210x297 mm)</PresentationFormat>
  <Paragraphs>30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PBMilkandHoneyCoffee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Nyhus Møller</dc:creator>
  <cp:lastModifiedBy>Jacob Nyhus Møller</cp:lastModifiedBy>
  <cp:revision>2</cp:revision>
  <dcterms:created xsi:type="dcterms:W3CDTF">2022-08-20T21:23:49Z</dcterms:created>
  <dcterms:modified xsi:type="dcterms:W3CDTF">2022-09-20T20:53:12Z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0x0101001CA3D3D5A81F0842A59E0C63B18D6221</vt:lpwstr>
  </property>
</Properties>
</file>