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D3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387FF6-E878-4436-A22A-1D48CD4C5A6C}" v="28" dt="2022-01-09T20:49:57.2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30-08-2022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9084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30-08-2022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735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30-08-2022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4822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30-08-2022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6741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30-08-2022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3678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30-08-2022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3201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30-08-2022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5287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30-08-2022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1225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30-08-2022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7900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30-08-2022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1096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1E776-2497-48A4-B3E7-744668FE4AAF}" type="datetimeFigureOut">
              <a:rPr lang="da-DK" smtClean="0"/>
              <a:t>30-08-2022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434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1E776-2497-48A4-B3E7-744668FE4AAF}" type="datetimeFigureOut">
              <a:rPr lang="da-DK" smtClean="0"/>
              <a:t>30-08-2022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9690B-F8D0-4E4D-9754-53445FC663F5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3332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AB0CF8-A6E3-445A-8C1B-4E92B078C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23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75D880-4A7E-4F49-ACF3-113D719C8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375745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4B1FFD-E875-4859-A528-F59D573D2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25" name="Rektangel 31">
            <a:extLst>
              <a:ext uri="{FF2B5EF4-FFF2-40B4-BE49-F238E27FC236}">
                <a16:creationId xmlns:a16="http://schemas.microsoft.com/office/drawing/2014/main" id="{4D698791-3CD1-4B00-8543-3FC509D4BF0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26" name="Rektangel 31">
            <a:extLst>
              <a:ext uri="{FF2B5EF4-FFF2-40B4-BE49-F238E27FC236}">
                <a16:creationId xmlns:a16="http://schemas.microsoft.com/office/drawing/2014/main" id="{6267A81E-09AC-43D1-92AF-CE0B856A142D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27" name="Rektangel 31">
            <a:extLst>
              <a:ext uri="{FF2B5EF4-FFF2-40B4-BE49-F238E27FC236}">
                <a16:creationId xmlns:a16="http://schemas.microsoft.com/office/drawing/2014/main" id="{B04ADFC6-9E9A-4E4F-A953-8A8D8C345F80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28" name="Rektangel 31">
            <a:extLst>
              <a:ext uri="{FF2B5EF4-FFF2-40B4-BE49-F238E27FC236}">
                <a16:creationId xmlns:a16="http://schemas.microsoft.com/office/drawing/2014/main" id="{CCB3ED08-6E86-4DDB-BE43-3D2C85DE1D6B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29" name="Rektangel 31">
            <a:extLst>
              <a:ext uri="{FF2B5EF4-FFF2-40B4-BE49-F238E27FC236}">
                <a16:creationId xmlns:a16="http://schemas.microsoft.com/office/drawing/2014/main" id="{8CCB4372-3E8C-460E-8123-7FC8EB76E29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30" name="Rektangel 31">
            <a:extLst>
              <a:ext uri="{FF2B5EF4-FFF2-40B4-BE49-F238E27FC236}">
                <a16:creationId xmlns:a16="http://schemas.microsoft.com/office/drawing/2014/main" id="{3D7D26A0-E71D-40A2-A636-403610D8EDE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31" name="Rektangel 31">
            <a:extLst>
              <a:ext uri="{FF2B5EF4-FFF2-40B4-BE49-F238E27FC236}">
                <a16:creationId xmlns:a16="http://schemas.microsoft.com/office/drawing/2014/main" id="{8849A18D-BD04-4921-BF3C-9BE34C563A91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0BCC7A03-92AD-42CC-B7D8-E465170AA973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33" name="Rektangel 31">
            <a:extLst>
              <a:ext uri="{FF2B5EF4-FFF2-40B4-BE49-F238E27FC236}">
                <a16:creationId xmlns:a16="http://schemas.microsoft.com/office/drawing/2014/main" id="{BC00A82D-9A49-4A37-8647-43C5C0637876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34" name="Rektangel 31">
            <a:extLst>
              <a:ext uri="{FF2B5EF4-FFF2-40B4-BE49-F238E27FC236}">
                <a16:creationId xmlns:a16="http://schemas.microsoft.com/office/drawing/2014/main" id="{09E6DB00-959B-407F-9B7A-E5B466754E9A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35" name="Rektangel 31">
            <a:extLst>
              <a:ext uri="{FF2B5EF4-FFF2-40B4-BE49-F238E27FC236}">
                <a16:creationId xmlns:a16="http://schemas.microsoft.com/office/drawing/2014/main" id="{7230F21F-F1F1-4D9D-BC64-FFEF63FA63AD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36" name="Rektangel 31">
            <a:extLst>
              <a:ext uri="{FF2B5EF4-FFF2-40B4-BE49-F238E27FC236}">
                <a16:creationId xmlns:a16="http://schemas.microsoft.com/office/drawing/2014/main" id="{30F42094-D93E-4E21-B70A-C425E6D79160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37" name="Rektangel 31">
            <a:extLst>
              <a:ext uri="{FF2B5EF4-FFF2-40B4-BE49-F238E27FC236}">
                <a16:creationId xmlns:a16="http://schemas.microsoft.com/office/drawing/2014/main" id="{5F0823A9-6AF3-47EC-90C7-71EC20673CB5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38" name="Rektangel 31">
            <a:extLst>
              <a:ext uri="{FF2B5EF4-FFF2-40B4-BE49-F238E27FC236}">
                <a16:creationId xmlns:a16="http://schemas.microsoft.com/office/drawing/2014/main" id="{4253CADB-2769-4E26-8006-3A619095B626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39" name="Rektangel 31">
            <a:extLst>
              <a:ext uri="{FF2B5EF4-FFF2-40B4-BE49-F238E27FC236}">
                <a16:creationId xmlns:a16="http://schemas.microsoft.com/office/drawing/2014/main" id="{DCCE7B02-F606-4B94-8621-1F115C8AAA31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40" name="Rektangel 31">
            <a:extLst>
              <a:ext uri="{FF2B5EF4-FFF2-40B4-BE49-F238E27FC236}">
                <a16:creationId xmlns:a16="http://schemas.microsoft.com/office/drawing/2014/main" id="{39D1D9A5-DD5A-4E98-8B8A-2E67E76F4A77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41" name="Rektangel 31">
            <a:extLst>
              <a:ext uri="{FF2B5EF4-FFF2-40B4-BE49-F238E27FC236}">
                <a16:creationId xmlns:a16="http://schemas.microsoft.com/office/drawing/2014/main" id="{7AB5B0A0-73AB-442A-BF1C-48625E697BE3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42" name="Rektangel 31">
            <a:extLst>
              <a:ext uri="{FF2B5EF4-FFF2-40B4-BE49-F238E27FC236}">
                <a16:creationId xmlns:a16="http://schemas.microsoft.com/office/drawing/2014/main" id="{B33CC031-0A81-4A2F-8481-DC47ECCD7E79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43" name="Rektangel 31">
            <a:extLst>
              <a:ext uri="{FF2B5EF4-FFF2-40B4-BE49-F238E27FC236}">
                <a16:creationId xmlns:a16="http://schemas.microsoft.com/office/drawing/2014/main" id="{2C07984B-0D5D-44A2-BF52-24C21C872568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44" name="Rektangel 31">
            <a:extLst>
              <a:ext uri="{FF2B5EF4-FFF2-40B4-BE49-F238E27FC236}">
                <a16:creationId xmlns:a16="http://schemas.microsoft.com/office/drawing/2014/main" id="{ECBF6C75-0D7F-4413-8DA3-AC1EA3D4460F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45" name="Rektangel 31">
            <a:extLst>
              <a:ext uri="{FF2B5EF4-FFF2-40B4-BE49-F238E27FC236}">
                <a16:creationId xmlns:a16="http://schemas.microsoft.com/office/drawing/2014/main" id="{244DA904-0442-428F-B9BD-9AFB176094A1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46" name="Rektangel 31">
            <a:extLst>
              <a:ext uri="{FF2B5EF4-FFF2-40B4-BE49-F238E27FC236}">
                <a16:creationId xmlns:a16="http://schemas.microsoft.com/office/drawing/2014/main" id="{5DBAB7BD-997B-43D4-9504-A6AE1797DBFA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72C2AC-5D03-4F00-9C8C-EF9ECC5DFDC0}"/>
              </a:ext>
            </a:extLst>
          </p:cNvPr>
          <p:cNvSpPr txBox="1"/>
          <p:nvPr/>
        </p:nvSpPr>
        <p:spPr>
          <a:xfrm>
            <a:off x="5578679" y="1359016"/>
            <a:ext cx="1291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latin typeface="Arial Black" panose="020B0A040201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25290020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9A291E-2343-4CAD-9416-194ABE708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EE2A34F1-D846-4D62-8FFF-41889C07BA0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5FD72F97-1DE2-43BD-953F-295F6ABD7BD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EF840236-1620-47C4-ACC4-B7CFC6D99205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345341EF-60FD-4C5F-886B-587ED8538928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99B9FA02-27E7-480F-8A57-72527C855181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7BA02281-FDD7-4E99-BA3F-27ED37E6F62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9AA2D3F6-607E-4C66-BBE4-20FDF2E65FA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7ED324BE-139D-49BC-A407-2E36C82224C3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91E03474-E402-4EEF-918B-9A734CA02CB9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580FD9B8-C6A4-40E1-BE25-3EE08D6BCC16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C5CC241B-E0A8-4920-85BD-2EAEBE822D69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3C5535AA-1968-4668-B926-BACBA5ECCA2C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B3173820-948C-4C8D-A49D-11EEBE7FA8EA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14FC5C45-4691-4154-BB46-0344EA2913BF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4239B90B-1E51-4A75-A200-B13A9242132E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88076AED-FFC8-4D79-ACF6-D752A6A645F7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FFBE58BD-3386-446E-A082-6E299478FC30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B893CC6C-D9D8-48C9-85C2-B628A4AF1B17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2A4258F3-2024-48EA-9F85-AF1848350FC4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3433550C-9B55-4665-8722-8358BF70653E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7F837569-C754-4B4D-B9A7-7D4D728A9107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8F4030F5-3B47-456A-86E1-0E73D1231D6F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42602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1DDBA3-BE7E-43E2-BF0A-3CC801459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5D8B4568-24EF-4219-A673-AD1A6CC77917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C74E7F90-F080-4F25-B61D-B0608D39AC0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A826B305-1B6B-4417-B876-034E4E22BE84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82166C4F-DF63-4D50-8785-5663C65CFF4A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78A378C7-1FD9-49C9-B874-0F18D34F6E82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43F6AE2D-6BCE-4A2B-9576-C93FAF7922B5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B6C4CA44-FB5B-4727-875F-825DA312967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0AD1E761-F0E1-45A5-85E1-88EEC8B7C8DD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A7A073C0-A17C-4EE6-B212-04D7DC8A3172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D1BDEAC9-00E5-4038-913E-1CDF4E29A32B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2BDEBCBB-E68A-4CDB-B6A6-6D94D745A973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D8CF770B-CD06-45CB-AA8F-4C9DCBF77D3C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0337999A-E5EE-41A1-96AF-6F0E40C7C374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6AD887EA-1AA4-4E1C-8621-9D7875B3E470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57C3872E-FD59-4D5E-801F-EA16FB815517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2EE6204A-6612-4E5C-B847-AB1AEB396019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53948C02-4EAD-4D32-AFA7-E4C8C1AE7EF5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F7C5F0B8-C83A-40F4-B5A5-5368D1939FB0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9229FD53-2880-4400-A6E3-881EBCC0DD56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ABC9DB0B-3EB1-47EF-8CE0-A48BAE2DD480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07056095-078E-404B-8EFF-328A7A84EE40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0639E283-9CC2-453C-A4F9-5931768E7698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26729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0F51B7-0AEE-418D-A34A-9E15E017B6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898B3B02-3B21-492B-9006-0B2C2D83E0A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B5447E7D-F043-4BD6-B2C3-D65E6D1ABE2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2E7B2920-BEA3-42EA-8F4B-71E7037B4654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5C2B3575-5968-4EBC-83BD-29D84AE3C8CE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2C66AFF1-A1BB-44B9-8FCC-838DF77C40C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42BB1622-EEDF-4DE1-977F-19156F77D6D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BA8C2A14-BDFA-4A91-A4DB-27F15984069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6B376BF1-F8C7-4024-84EF-72F97A47BF32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5E1FEF98-06B7-416F-A3B4-4444882E26EC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EF6465C4-CAFD-47F7-ACDC-3441EFF6A09D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16AB78E9-2719-471E-8F3B-7708DCC5E20A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9C60E1F3-5F3B-416A-B66A-6C42034534BB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040BE44E-C67D-452A-97CA-4801769825BC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E33EE59E-9A3E-4CD1-8EC2-20F9532A892B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D2C47AC4-30E2-4514-9E14-7EDF502B03EC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E09D29CA-5E72-41F1-A82C-92E721D2B249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7EF915FA-C3DC-4499-BBF1-F9FB937A9B0F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51AE3278-3B0E-416C-9906-C9431D2665B0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2F7B14F7-5620-4B35-8352-3F65CAAAA826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3079EDCA-F897-46DB-B497-E5A6B08D55D9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64852476-054C-44B4-BB2E-48736CDBC039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1EB4662A-0C95-4C25-827D-AAFA0D551D93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50965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B32ACC-4F4A-49B2-889A-1C339D9D9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569B7E6D-870E-4684-883B-F37CDD9898E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DD3594A5-0A7D-44F7-B378-261742E52BA1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1363BF3D-3702-41F4-B264-A9EEA8761193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C9518286-3A3C-4B02-9691-9E4408C75A8F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7FC04B03-28D0-44B5-9320-18B44FCD138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B09038F2-BB9F-4552-BCD4-91E516FB9C1C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D2DF8326-041A-44DF-BE6C-62E70E8B2131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2E86AFDA-5E95-4D70-B433-FF33481B646D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474F7CDE-037F-49A7-A825-326654D643C4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72CD7EFE-B1EA-4889-B02D-0AC5DD61598A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C9AE90C1-7B52-4B08-AF2D-A9776DF8D586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963C729B-5D0D-4A86-8D39-882F9DB0BEEC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EE04F55D-B0CD-4B0C-B74D-310B1F004844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732BEE89-EB03-4177-B4C8-FD8F378EB23B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B80031E3-32FF-4E76-B1FB-12D74E3D6EDE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AB0D8D66-E233-44AC-AFD6-81B780B732D5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455D86EC-D5BB-4B65-B1B2-EA1F4EE54E18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9A6AB4E7-3C8F-4A7B-B596-EB3CB6996B8D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75CFF352-B99C-4D9B-A486-354537D47E70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CDBB9605-B8BB-4EF1-B256-C063E4B906F7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FA50F4A8-1671-477C-A9B6-13D04B82E165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A3C54542-ABC6-4EE4-B277-129DB7F3965C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7688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E9DA2E-CBE3-4CEF-838E-88CCF138E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FF99123F-F2B5-41D4-B337-1A93AA934BC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84FD7F7E-958C-417E-9B84-A882FA0E9917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B0843669-405F-4975-B855-B1D11762A037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69118710-DBAF-4014-A7FD-6D7BF3A007EC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EBAF16E6-B934-4FA2-A542-63E1D82E5DF1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EF97B1F3-E1BB-43BA-BEEC-A232EBC15247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129AA306-29B7-4A01-A2DC-78BFC4EAC98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C769D659-6CA4-4028-8DB3-6EDD2209B04A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C347ABAB-16E0-4143-80B7-19C893B6DE1C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180B9BBC-D6A2-45E1-8AD2-6FFD42505178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83930643-DD61-411C-AB6D-0E64214F0EAA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24AFC838-D13A-4E44-B797-ACA2B7B876BC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9587BA01-51E8-4916-B80F-8C485F9205A4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06FFB745-5B03-4349-9B8B-E2D8FFA8B6C7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A6438B04-6094-475B-B167-1ED58443EE5B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98C822D1-6D1B-4301-AF26-49C70C5A00B5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E3929AE3-349B-4A6B-9D6A-A7E918A3C498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FD92324C-BCA7-4951-8820-007BC9E4108F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51165DB7-EF22-4189-81C0-420E864CF887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D53A2102-9FFC-4238-80F1-5AFE607C13FB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56D75D14-0186-4C89-B8E2-97B3BEEB8816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A9D2D5A3-D725-4EFD-AD5A-ED7F018D4A1E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66917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C5AA76-2691-4249-8C86-5788C0133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51B4419B-5CFB-4465-B39F-0DC3E40C9D3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94739A11-C6CE-4595-9DC6-289F199638BE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948F2A84-C092-4DF8-9980-69BECD64FBF9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F20343ED-357A-49DF-93FF-5639C9EA66F7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C95FE1F7-2C02-432E-91FB-15CC7CFEDF8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AECEEF29-052A-4B38-9ECF-32C44F8A48DC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5DBE3213-A1F5-48B6-9768-98DBDE27578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F78C6055-242D-40AC-B50C-F3A3264D025B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D4FA20CA-5628-4360-AAEC-0682A589CA95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6DCE61FF-1452-4E14-B6E0-00D537C817D4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D8E08975-DB33-42F6-B73A-9C12AFDF7E43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E317BCC6-25ED-4A99-9695-134F8A7F7C5D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55ED831D-928E-4543-B243-4E879B41E0E7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2D7EFA1B-CA2C-4370-A802-5C7FB6E3FFF2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11A00668-912A-4FCA-BF67-E7B800265465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6F741702-2538-4973-AC83-A3507662C505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BEF9348C-9AA3-4B6D-8E13-D33F87CC418F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2D58F829-CD43-4149-9390-65E3166628CF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3B95F0ED-2268-4AE7-8950-4788B73A6BC6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A5789171-EFD7-4886-8157-E87C88C2DC0B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A8346960-DA21-48A0-980C-EA673D99DFFF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5793CBF6-F6DF-464F-848B-98F4D1DA63A0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336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A9BEA8-3117-41FE-A4E6-A9CD82660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9F4B7EDE-2A36-4CDA-8FC1-8C56A588729E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0AD8E9A9-9F79-45A4-A1C2-F5433594830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59173786-FE46-4040-B63E-CC03CEF31886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591B3F66-E7CB-4225-B83D-E4C52504D432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A83CF25D-FFA8-4E06-91EA-5A35667AB1D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1A6FBACF-0E60-4805-85BF-08054C6A39A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C18C2144-AD34-4F6F-9C1F-68699A2AB6A5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B6DA79C6-9BC7-4306-8400-E977D153FCAC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A5BA46CB-B108-478D-A83E-F436EEF57D27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8CB1383F-0A32-4D77-9431-3835A30875D5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1638396E-FD0E-4589-9B11-956E68DFE64A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7732CF77-403E-4A06-8CB5-793C2A2D47ED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C6D68A5B-8983-43A8-972B-163F3157F21E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982E795D-3A3E-45E0-9AA4-B321E42E5A60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A3657B58-8B56-44DC-A66C-17F245B80AA2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EF7ECC5B-AB1F-4640-8B8D-7A52ACEA5AA1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8DE4FE4B-6F9C-4963-81B5-A6C4C252B624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27DB83C2-B6BF-458D-9055-A669ECB6D275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5329F285-244D-48F4-B302-DD63A455DDB5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45BFCA2F-AB68-4625-A60A-E3F21220794F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2B216734-5C54-4404-817D-89891792562C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021CF36F-6A4D-4EFF-ABCC-F46C04D6CCAF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03164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3153B8-E2BD-40B5-9609-CABBB9690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1FF2FB9A-0070-44D6-8AD6-110A0E0E2D8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5CD485D3-4E7B-4240-A144-1E4607633A4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50CA2CE6-2B83-4440-93D6-62C5055FC884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9C924AC2-6B10-4F75-B8A8-B60510360729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966D0373-ADB8-42C4-84CA-3F6E4533D3A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DD9B7FF8-2D06-4E3B-B2E7-1EF94A42EA2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25E55CC6-5323-4D9B-859B-E9EC8504202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71383D7E-C490-4A62-8715-A1498695F3C0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D0CEEECA-123B-4869-9CDC-304C70442A1F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CC5A442D-6709-4F46-A02E-9A427228E91C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B0DBB4B8-1AA3-4448-A618-5195B7ECDFD6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99157819-2159-43FA-9533-C544B8652086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89F6C6C2-248A-4765-8C92-89870E1A5226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195FC771-B3C1-4E6E-B6E5-C427A3453EE3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9EE9FA21-1764-4A9F-A0E0-A0FEB6041880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E7D41E76-798F-4AAE-85FE-BF7E7A3EA276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51A43C18-07CF-4DD0-AD1B-3F2CBD9132A8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9CFF2DE6-D94D-4F25-9082-DEEB92EA7EAD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521B9BBF-AFE6-48C6-97E3-64BF2CDA1F60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5FB3E887-D2B2-44A0-AE3B-C0001B533469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3017060B-05B9-4C6F-977D-65E0FF01A4E0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D7B3AEC4-E98A-44DB-8FAC-74604BAF8F13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087583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10A9EC-0967-4F0F-B0F5-E25F409A2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06C98DE5-D468-4FF0-928D-FDC71BC36C4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0A72DB39-41F4-4E5C-BCA0-6222727650CE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B30B8ACD-91F4-478C-8040-21934C4ADB26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973781C7-A789-4AE1-9CF5-76C36F2A0F7B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7799A0F5-37F1-4AE7-A4BD-3AB2CE828FC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D6263957-8C09-4AC8-95B5-69F683C0756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0B4C7919-65F8-43AA-AE28-537995461E0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620F7A6B-4B2A-42F4-81D0-B6A39F39B667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65C9C64E-A146-4758-8EB4-FA862BBB32C3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33305677-80FA-4C68-B49A-EB12510C5E1C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7C45F521-92F3-487B-AD7E-43F3C49F9AE8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4491E758-79A3-44C5-8265-B731091B4700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4E8883ED-BE7A-4C79-AED6-AA45C64EDBCC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6AF810D0-BBFD-4FA6-8270-74927E025336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9FA200E5-43EB-4C5B-A8D6-EC0F54C9C2D7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B5EECE66-EADB-417D-8771-C55738E1456F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3ADA393F-3DE3-4B72-A719-2B14EF761EE4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E2FC2414-66AC-4713-8469-3682B4D34DBB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75AF165B-5A32-4367-B7F8-333574059F87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CD005AFA-55F4-4B6D-9532-1B8BC137F5E7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5431DDCE-8125-4912-BE69-57F8BB50C643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E1CCA5C6-1B8B-44EE-8C43-4FDD9956B5E2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91827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CDFAD2-2447-435C-A977-D3ABE30D2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F85E7462-E2A9-4B92-A032-564879BD2CC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0C79B5D6-6740-4AB3-AD53-28435F8FD64C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1611F028-FF22-4125-8BF6-6AF5A5ABD7DA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D829B679-68FD-43F3-B6DC-C0D8F31CC05C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31E40B64-32F6-4164-A6AA-DBF983FD29FD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087B369D-0587-4AC6-A21E-E19E400F0AF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3B75CB0C-510B-4500-965E-EF495A78CB9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09BD8118-38BA-4C6B-B2D1-D8BEE538E7BA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ADA154D3-E829-47DC-BCD3-BEF1BB57CE52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030A9EDB-3716-46F6-B317-260FC04550C8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4C2D2FC3-D16B-4B5B-8D2F-D3A5A91AE26D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B4015DBA-0C7A-4098-976D-5696F8BB3CD5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7016997B-42A8-484A-985A-6E6D689C5D0C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4DFADB6E-0734-41D8-A388-74D24304F856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1355CD6E-CE71-4A1D-96AB-59CDC69E9FD3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7D489867-CA3F-4542-A5BB-BB2C882C4AE7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2B703A8C-3C91-4739-B4CF-D213845E8272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E23BDC92-B572-4C3A-BF46-2F7F3DC9E3B5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B0C0DC9D-763D-492B-851B-1344FB39A7C5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68ECEA29-22A4-474B-9566-3AD6FD853E62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E70EB9DA-91A0-43E6-B240-01253A91A9D4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674F8750-E0F5-4015-9DD7-1DE057231A01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79884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FCE060-A6A1-44A8-9C6D-9653CEAD9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6A732878-6FE3-4B65-AD18-1AC8E5641CE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54D01502-9717-423E-A161-C1C62FC2158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225A8E9C-A6A1-4CC3-81BE-34999B29DA7F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B557970B-1C17-4713-A4BA-3876AC1B18BD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826CBF46-354D-4BC9-B954-F9C52C41A01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0388C451-19A4-4AF7-A0B1-58D3B675BE2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C53E5530-D130-4488-AB4E-42898EA7DFB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4461720D-A697-447F-8E34-CE7C3A9DEE2D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9C64949C-5CBF-4B26-8465-B30FE91D2352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AB9EC61D-83FF-42EE-B543-D2AF0720E0BA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C642C9C0-4DFA-4CA4-AFA9-F309E27883D1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525CC4DF-722E-41FE-A7E6-0E4B7DC18C39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C75E0B30-B5D2-41C0-9B16-F8CE151648F9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C6BE1EFE-881E-4A19-8532-460A45343DDB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46A5636E-BF95-48D2-A949-442C6738ACD2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7A2646D9-7F6D-4558-AB32-D9155DD3127C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3708DAEE-EB8B-4C3D-B702-AD32DDD1AC13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A6AE204D-6287-450E-8914-13EEE2D9B42B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83B77EFC-1820-44C5-9E6B-EBDAF05F2E12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D5512302-2F96-4074-A36A-384FC4EE6DBF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35F146F2-E5D2-4CFF-9388-6412C726894C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D826FB07-9CB1-4EC2-8DCC-942A9427E811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62083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DC0783-1435-4AF7-BB51-59B8BF5CB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97682A74-B396-4D0D-9EFB-CB632A37B5BE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F8EB150B-E066-449F-A36B-65000B7FF63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7B3AAEFE-D527-4935-8148-B3A9DF0D00F6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955EA7C8-CFD5-4125-8608-C5B9CDF3D133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6249DE8E-1720-48F2-A19B-90BBB1A7B36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8BDC60A3-B690-4F91-AE9E-D2C2345F0F8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D8CD856E-9626-4565-86CF-EECA5BC4754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524F0704-2969-4235-BEA7-2AB297ECFFA6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9D62EB24-06B3-424E-A3EB-F432004168B7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91B38FE9-784A-470E-9D84-B58E5294360F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99C583DC-2D1C-46C0-B518-AAF3191CA62F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A8F294C9-0951-4234-9697-8B6B30CBEB5B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DBDD5327-71FD-4C86-B56D-85FB1710003C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FE6D85C6-05F7-4238-BA16-9C9289381509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A6B41F6E-A0D2-478E-A58A-FB46EA4B4BA4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8DEE95DE-B105-4BFA-9BD9-2BF97BE2D35E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0D50CE9C-B382-4D3F-8DFA-EB3AE7F07DA5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401C757C-C57E-4424-9109-6F4381C199D4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102C1C67-5F58-406E-8EF9-5A3FB33AEB9B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1A9F023A-A2A5-4FF4-9D50-3A97853E57C2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C3B52423-6F41-45F6-BE78-F91091006597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D88F8023-65B6-4CF5-B91C-F89FC0747634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36953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CC9926-BF28-4496-8570-9A95410071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8C429770-8719-4766-8C8B-03B46415375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9CE9A737-FD19-473B-9C00-0A815DEAE16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F4009BD4-D593-4422-BED1-540ADCA22B1D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09CD5BF1-8932-47B7-8033-27436B376D5F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877382E9-351D-4EC3-8E05-F896C0C7D0A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9770A26D-2204-470F-97E9-5C04A437017C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5B38ED58-F4D3-484E-8610-14C57CDD840B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DDEFBF60-B1A2-40B0-A26C-5C4DCF16358B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27F7C18C-DC30-4522-ADED-ABB789E91688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6A671840-F845-4DB8-B18C-6E3D533D5C34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B069B259-18AB-43D9-92BE-5C5F7CD83993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F20D4E6E-051E-431F-A79A-4D7A9ADAD7AD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55DBBD53-C6A0-4F8A-BAD1-EAE08ED60C8E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A9AC1318-25B1-4F22-9323-7AB0D4AE9007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28B8E1A6-E4BE-4F29-ACE2-3A977847783C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2849D23B-BD1A-43C1-B4FB-BB46AD9C5029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6F88453C-9E4D-4776-A8EE-59B107CB495A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081D63D6-8D77-41CE-887B-DACDA43B5EC7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EF8713F2-6B80-4889-B966-6B78AD9525D5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D33FC3F0-3017-4A97-9691-02DA9B89B81E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007761F3-BF81-4EBB-BEA2-C38C95F182E8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A299F375-FB06-43BD-ADB8-46CC0B2C47A9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85811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2F8E5A-2FFF-4E36-B98C-BD293FAEB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3" name="Rektangel 31">
            <a:extLst>
              <a:ext uri="{FF2B5EF4-FFF2-40B4-BE49-F238E27FC236}">
                <a16:creationId xmlns:a16="http://schemas.microsoft.com/office/drawing/2014/main" id="{70DABE9B-E1B8-487A-B81C-9DC257234982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00</a:t>
            </a:r>
          </a:p>
        </p:txBody>
      </p:sp>
      <p:sp>
        <p:nvSpPr>
          <p:cNvPr id="4" name="Rektangel 31">
            <a:extLst>
              <a:ext uri="{FF2B5EF4-FFF2-40B4-BE49-F238E27FC236}">
                <a16:creationId xmlns:a16="http://schemas.microsoft.com/office/drawing/2014/main" id="{76F2AA21-9AE6-4122-ABB6-E105CB3E2C1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01</a:t>
            </a:r>
          </a:p>
        </p:txBody>
      </p:sp>
      <p:sp>
        <p:nvSpPr>
          <p:cNvPr id="5" name="Rektangel 31">
            <a:extLst>
              <a:ext uri="{FF2B5EF4-FFF2-40B4-BE49-F238E27FC236}">
                <a16:creationId xmlns:a16="http://schemas.microsoft.com/office/drawing/2014/main" id="{02DE3A02-6069-4945-B9E9-FEEFAAE8A1C1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02</a:t>
            </a:r>
          </a:p>
        </p:txBody>
      </p:sp>
      <p:sp>
        <p:nvSpPr>
          <p:cNvPr id="6" name="Rektangel 31">
            <a:extLst>
              <a:ext uri="{FF2B5EF4-FFF2-40B4-BE49-F238E27FC236}">
                <a16:creationId xmlns:a16="http://schemas.microsoft.com/office/drawing/2014/main" id="{ABAD0538-643F-47F5-BEAF-95D4DC806B3B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03</a:t>
            </a:r>
          </a:p>
        </p:txBody>
      </p:sp>
      <p:sp>
        <p:nvSpPr>
          <p:cNvPr id="7" name="Rektangel 31">
            <a:extLst>
              <a:ext uri="{FF2B5EF4-FFF2-40B4-BE49-F238E27FC236}">
                <a16:creationId xmlns:a16="http://schemas.microsoft.com/office/drawing/2014/main" id="{3B1C9C68-2F1A-43C9-A6AA-E9A6A8DA3D1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04</a:t>
            </a:r>
          </a:p>
        </p:txBody>
      </p:sp>
      <p:sp>
        <p:nvSpPr>
          <p:cNvPr id="8" name="Rektangel 31">
            <a:extLst>
              <a:ext uri="{FF2B5EF4-FFF2-40B4-BE49-F238E27FC236}">
                <a16:creationId xmlns:a16="http://schemas.microsoft.com/office/drawing/2014/main" id="{2C84938B-555F-4D30-BD38-CACFD804D49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05</a:t>
            </a:r>
          </a:p>
        </p:txBody>
      </p:sp>
      <p:sp>
        <p:nvSpPr>
          <p:cNvPr id="9" name="Rektangel 31">
            <a:extLst>
              <a:ext uri="{FF2B5EF4-FFF2-40B4-BE49-F238E27FC236}">
                <a16:creationId xmlns:a16="http://schemas.microsoft.com/office/drawing/2014/main" id="{06D4766C-72D4-405B-93A9-A71623941D9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06</a:t>
            </a:r>
          </a:p>
        </p:txBody>
      </p:sp>
      <p:sp>
        <p:nvSpPr>
          <p:cNvPr id="10" name="Rektangel 31">
            <a:extLst>
              <a:ext uri="{FF2B5EF4-FFF2-40B4-BE49-F238E27FC236}">
                <a16:creationId xmlns:a16="http://schemas.microsoft.com/office/drawing/2014/main" id="{34DCC8A5-3DFD-44C3-9C2B-5CEE40723279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07</a:t>
            </a:r>
          </a:p>
        </p:txBody>
      </p:sp>
      <p:sp>
        <p:nvSpPr>
          <p:cNvPr id="11" name="Rektangel 31">
            <a:extLst>
              <a:ext uri="{FF2B5EF4-FFF2-40B4-BE49-F238E27FC236}">
                <a16:creationId xmlns:a16="http://schemas.microsoft.com/office/drawing/2014/main" id="{4FFF35A5-CBCD-4B6D-8659-F6202620AC33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08</a:t>
            </a:r>
          </a:p>
        </p:txBody>
      </p:sp>
      <p:sp>
        <p:nvSpPr>
          <p:cNvPr id="12" name="Rektangel 31">
            <a:extLst>
              <a:ext uri="{FF2B5EF4-FFF2-40B4-BE49-F238E27FC236}">
                <a16:creationId xmlns:a16="http://schemas.microsoft.com/office/drawing/2014/main" id="{09E8A3DD-C9FF-458E-8AAB-F01CDBC3DF2F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09</a:t>
            </a:r>
          </a:p>
        </p:txBody>
      </p:sp>
      <p:sp>
        <p:nvSpPr>
          <p:cNvPr id="13" name="Rektangel 31">
            <a:extLst>
              <a:ext uri="{FF2B5EF4-FFF2-40B4-BE49-F238E27FC236}">
                <a16:creationId xmlns:a16="http://schemas.microsoft.com/office/drawing/2014/main" id="{4E2E6D7F-04C2-4A64-9A18-4880FCE79DD0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10</a:t>
            </a:r>
          </a:p>
        </p:txBody>
      </p:sp>
      <p:sp>
        <p:nvSpPr>
          <p:cNvPr id="14" name="Rektangel 31">
            <a:extLst>
              <a:ext uri="{FF2B5EF4-FFF2-40B4-BE49-F238E27FC236}">
                <a16:creationId xmlns:a16="http://schemas.microsoft.com/office/drawing/2014/main" id="{23034932-0461-4683-8633-F8B622CBD3FC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11</a:t>
            </a:r>
          </a:p>
        </p:txBody>
      </p:sp>
      <p:sp>
        <p:nvSpPr>
          <p:cNvPr id="15" name="Rektangel 31">
            <a:extLst>
              <a:ext uri="{FF2B5EF4-FFF2-40B4-BE49-F238E27FC236}">
                <a16:creationId xmlns:a16="http://schemas.microsoft.com/office/drawing/2014/main" id="{73BC1A9C-0D39-4AF5-A91D-F9EC2E60E816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12</a:t>
            </a:r>
          </a:p>
        </p:txBody>
      </p:sp>
      <p:sp>
        <p:nvSpPr>
          <p:cNvPr id="16" name="Rektangel 31">
            <a:extLst>
              <a:ext uri="{FF2B5EF4-FFF2-40B4-BE49-F238E27FC236}">
                <a16:creationId xmlns:a16="http://schemas.microsoft.com/office/drawing/2014/main" id="{794062E0-171C-4C62-8AC4-C27DACA4F758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13</a:t>
            </a:r>
          </a:p>
        </p:txBody>
      </p:sp>
      <p:sp>
        <p:nvSpPr>
          <p:cNvPr id="17" name="Rektangel 31">
            <a:extLst>
              <a:ext uri="{FF2B5EF4-FFF2-40B4-BE49-F238E27FC236}">
                <a16:creationId xmlns:a16="http://schemas.microsoft.com/office/drawing/2014/main" id="{13887912-CFD3-4025-8010-365FA59731B3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14</a:t>
            </a:r>
          </a:p>
        </p:txBody>
      </p:sp>
      <p:sp>
        <p:nvSpPr>
          <p:cNvPr id="18" name="Rektangel 31">
            <a:extLst>
              <a:ext uri="{FF2B5EF4-FFF2-40B4-BE49-F238E27FC236}">
                <a16:creationId xmlns:a16="http://schemas.microsoft.com/office/drawing/2014/main" id="{1832FAB9-5E66-46FB-AD3C-E08E8E012E00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15</a:t>
            </a:r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98139ADF-0F0E-4E73-8CA2-DE3AB8AF45F3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16</a:t>
            </a:r>
          </a:p>
        </p:txBody>
      </p:sp>
      <p:sp>
        <p:nvSpPr>
          <p:cNvPr id="20" name="Rektangel 31">
            <a:extLst>
              <a:ext uri="{FF2B5EF4-FFF2-40B4-BE49-F238E27FC236}">
                <a16:creationId xmlns:a16="http://schemas.microsoft.com/office/drawing/2014/main" id="{66AD8968-B1E8-44AB-82EB-1C2691CBF7F7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17</a:t>
            </a:r>
          </a:p>
        </p:txBody>
      </p:sp>
      <p:sp>
        <p:nvSpPr>
          <p:cNvPr id="21" name="Rektangel 31">
            <a:extLst>
              <a:ext uri="{FF2B5EF4-FFF2-40B4-BE49-F238E27FC236}">
                <a16:creationId xmlns:a16="http://schemas.microsoft.com/office/drawing/2014/main" id="{1FA41A26-2BEF-491E-BB82-4AE9E62DEFFE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18</a:t>
            </a:r>
          </a:p>
        </p:txBody>
      </p:sp>
      <p:sp>
        <p:nvSpPr>
          <p:cNvPr id="22" name="Rektangel 31">
            <a:extLst>
              <a:ext uri="{FF2B5EF4-FFF2-40B4-BE49-F238E27FC236}">
                <a16:creationId xmlns:a16="http://schemas.microsoft.com/office/drawing/2014/main" id="{981D2F71-AF75-4FA5-A0A2-3C6361AB3F5E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19</a:t>
            </a:r>
          </a:p>
        </p:txBody>
      </p:sp>
      <p:sp>
        <p:nvSpPr>
          <p:cNvPr id="23" name="Rektangel 31">
            <a:extLst>
              <a:ext uri="{FF2B5EF4-FFF2-40B4-BE49-F238E27FC236}">
                <a16:creationId xmlns:a16="http://schemas.microsoft.com/office/drawing/2014/main" id="{3387ABC8-9B9E-4099-BE0E-2FE2BB763FC1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  <p:sp>
        <p:nvSpPr>
          <p:cNvPr id="24" name="Rektangel 31">
            <a:extLst>
              <a:ext uri="{FF2B5EF4-FFF2-40B4-BE49-F238E27FC236}">
                <a16:creationId xmlns:a16="http://schemas.microsoft.com/office/drawing/2014/main" id="{3EBBCB3E-8196-40FA-92B3-478F66F8A44C}"/>
              </a:ext>
            </a:extLst>
          </p:cNvPr>
          <p:cNvSpPr/>
          <p:nvPr/>
        </p:nvSpPr>
        <p:spPr>
          <a:xfrm>
            <a:off x="8046591" y="4998724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rgbClr val="7ED3CD"/>
                </a:solidFill>
                <a:latin typeface="Arial Black" panose="020B0A04020102020204" pitchFamily="34" charset="0"/>
                <a:ea typeface="PBMilkandHoneyCoffee" panose="02000603000000000000" pitchFamily="2" charset="0"/>
                <a:cs typeface="Calibri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58695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1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801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1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1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501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401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01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01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1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1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901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801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701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601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1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401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301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6201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101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8001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2443</TotalTime>
  <Words>331</Words>
  <Application>Microsoft Office PowerPoint</Application>
  <PresentationFormat>A4 Paper (210x297 mm)</PresentationFormat>
  <Paragraphs>331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Nyhus Møller</dc:creator>
  <cp:lastModifiedBy>Jacob Nyhus Møller</cp:lastModifiedBy>
  <cp:revision>8</cp:revision>
  <dcterms:created xsi:type="dcterms:W3CDTF">2022-01-08T20:56:19Z</dcterms:created>
  <dcterms:modified xsi:type="dcterms:W3CDTF">2022-08-30T18:30:55Z</dcterms:modified>
</cp:coreProperties>
</file>