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57" r:id="rId2"/>
    <p:sldId id="358" r:id="rId3"/>
    <p:sldId id="359" r:id="rId4"/>
    <p:sldId id="337" r:id="rId5"/>
    <p:sldId id="342" r:id="rId6"/>
    <p:sldId id="343" r:id="rId7"/>
    <p:sldId id="344" r:id="rId8"/>
    <p:sldId id="345" r:id="rId9"/>
    <p:sldId id="346" r:id="rId10"/>
    <p:sldId id="347" r:id="rId11"/>
    <p:sldId id="348" r:id="rId12"/>
    <p:sldId id="349" r:id="rId13"/>
    <p:sldId id="350" r:id="rId14"/>
    <p:sldId id="351" r:id="rId15"/>
    <p:sldId id="352" r:id="rId16"/>
    <p:sldId id="353" r:id="rId17"/>
    <p:sldId id="354" r:id="rId18"/>
    <p:sldId id="355" r:id="rId19"/>
    <p:sldId id="356" r:id="rId20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CA63"/>
    <a:srgbClr val="D494C6"/>
    <a:srgbClr val="F3E1EF"/>
    <a:srgbClr val="87CEA7"/>
    <a:srgbClr val="7ED3CD"/>
    <a:srgbClr val="77AEA6"/>
    <a:srgbClr val="FEF88D"/>
    <a:srgbClr val="000000"/>
    <a:srgbClr val="FAF59B"/>
    <a:srgbClr val="7E8B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DB77CC-C961-441B-9CDC-45B31D989511}" v="44" dt="2022-02-16T10:25:24.2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6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46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b Nyhus Møller" userId="fb52bfaa-b62c-47ac-bdcd-24f039da0124" providerId="ADAL" clId="{E4DB77CC-C961-441B-9CDC-45B31D989511}"/>
    <pc:docChg chg="undo custSel addSld delSld modSld">
      <pc:chgData name="Jacob Nyhus Møller" userId="fb52bfaa-b62c-47ac-bdcd-24f039da0124" providerId="ADAL" clId="{E4DB77CC-C961-441B-9CDC-45B31D989511}" dt="2022-02-16T10:25:24.246" v="190"/>
      <pc:docMkLst>
        <pc:docMk/>
      </pc:docMkLst>
      <pc:sldChg chg="del">
        <pc:chgData name="Jacob Nyhus Møller" userId="fb52bfaa-b62c-47ac-bdcd-24f039da0124" providerId="ADAL" clId="{E4DB77CC-C961-441B-9CDC-45B31D989511}" dt="2022-02-16T10:10:28.938" v="0" actId="47"/>
        <pc:sldMkLst>
          <pc:docMk/>
          <pc:sldMk cId="4290438426" sldId="299"/>
        </pc:sldMkLst>
      </pc:sldChg>
      <pc:sldChg chg="add del">
        <pc:chgData name="Jacob Nyhus Møller" userId="fb52bfaa-b62c-47ac-bdcd-24f039da0124" providerId="ADAL" clId="{E4DB77CC-C961-441B-9CDC-45B31D989511}" dt="2022-02-16T10:13:03.056" v="127" actId="47"/>
        <pc:sldMkLst>
          <pc:docMk/>
          <pc:sldMk cId="1653587186" sldId="317"/>
        </pc:sldMkLst>
      </pc:sldChg>
      <pc:sldChg chg="del">
        <pc:chgData name="Jacob Nyhus Møller" userId="fb52bfaa-b62c-47ac-bdcd-24f039da0124" providerId="ADAL" clId="{E4DB77CC-C961-441B-9CDC-45B31D989511}" dt="2022-02-16T10:10:40.875" v="6" actId="47"/>
        <pc:sldMkLst>
          <pc:docMk/>
          <pc:sldMk cId="2626352483" sldId="321"/>
        </pc:sldMkLst>
      </pc:sldChg>
      <pc:sldChg chg="del">
        <pc:chgData name="Jacob Nyhus Møller" userId="fb52bfaa-b62c-47ac-bdcd-24f039da0124" providerId="ADAL" clId="{E4DB77CC-C961-441B-9CDC-45B31D989511}" dt="2022-02-16T10:10:40.916" v="7" actId="47"/>
        <pc:sldMkLst>
          <pc:docMk/>
          <pc:sldMk cId="40671160" sldId="322"/>
        </pc:sldMkLst>
      </pc:sldChg>
      <pc:sldChg chg="del">
        <pc:chgData name="Jacob Nyhus Møller" userId="fb52bfaa-b62c-47ac-bdcd-24f039da0124" providerId="ADAL" clId="{E4DB77CC-C961-441B-9CDC-45B31D989511}" dt="2022-02-16T10:10:40.737" v="3" actId="47"/>
        <pc:sldMkLst>
          <pc:docMk/>
          <pc:sldMk cId="2104630819" sldId="323"/>
        </pc:sldMkLst>
      </pc:sldChg>
      <pc:sldChg chg="del">
        <pc:chgData name="Jacob Nyhus Møller" userId="fb52bfaa-b62c-47ac-bdcd-24f039da0124" providerId="ADAL" clId="{E4DB77CC-C961-441B-9CDC-45B31D989511}" dt="2022-02-16T10:10:40.965" v="8" actId="47"/>
        <pc:sldMkLst>
          <pc:docMk/>
          <pc:sldMk cId="1494208586" sldId="324"/>
        </pc:sldMkLst>
      </pc:sldChg>
      <pc:sldChg chg="del">
        <pc:chgData name="Jacob Nyhus Møller" userId="fb52bfaa-b62c-47ac-bdcd-24f039da0124" providerId="ADAL" clId="{E4DB77CC-C961-441B-9CDC-45B31D989511}" dt="2022-02-16T10:10:41.019" v="9" actId="47"/>
        <pc:sldMkLst>
          <pc:docMk/>
          <pc:sldMk cId="873238496" sldId="325"/>
        </pc:sldMkLst>
      </pc:sldChg>
      <pc:sldChg chg="del">
        <pc:chgData name="Jacob Nyhus Møller" userId="fb52bfaa-b62c-47ac-bdcd-24f039da0124" providerId="ADAL" clId="{E4DB77CC-C961-441B-9CDC-45B31D989511}" dt="2022-02-16T10:10:40.789" v="4" actId="47"/>
        <pc:sldMkLst>
          <pc:docMk/>
          <pc:sldMk cId="4183480276" sldId="326"/>
        </pc:sldMkLst>
      </pc:sldChg>
      <pc:sldChg chg="del">
        <pc:chgData name="Jacob Nyhus Møller" userId="fb52bfaa-b62c-47ac-bdcd-24f039da0124" providerId="ADAL" clId="{E4DB77CC-C961-441B-9CDC-45B31D989511}" dt="2022-02-16T10:10:41.087" v="10" actId="47"/>
        <pc:sldMkLst>
          <pc:docMk/>
          <pc:sldMk cId="1239202058" sldId="327"/>
        </pc:sldMkLst>
      </pc:sldChg>
      <pc:sldChg chg="del">
        <pc:chgData name="Jacob Nyhus Møller" userId="fb52bfaa-b62c-47ac-bdcd-24f039da0124" providerId="ADAL" clId="{E4DB77CC-C961-441B-9CDC-45B31D989511}" dt="2022-02-16T10:10:41.143" v="11" actId="47"/>
        <pc:sldMkLst>
          <pc:docMk/>
          <pc:sldMk cId="2017157362" sldId="328"/>
        </pc:sldMkLst>
      </pc:sldChg>
      <pc:sldChg chg="del">
        <pc:chgData name="Jacob Nyhus Møller" userId="fb52bfaa-b62c-47ac-bdcd-24f039da0124" providerId="ADAL" clId="{E4DB77CC-C961-441B-9CDC-45B31D989511}" dt="2022-02-16T10:10:40.828" v="5" actId="47"/>
        <pc:sldMkLst>
          <pc:docMk/>
          <pc:sldMk cId="3150507253" sldId="329"/>
        </pc:sldMkLst>
      </pc:sldChg>
      <pc:sldChg chg="del">
        <pc:chgData name="Jacob Nyhus Møller" userId="fb52bfaa-b62c-47ac-bdcd-24f039da0124" providerId="ADAL" clId="{E4DB77CC-C961-441B-9CDC-45B31D989511}" dt="2022-02-16T10:10:41.197" v="12" actId="47"/>
        <pc:sldMkLst>
          <pc:docMk/>
          <pc:sldMk cId="3167181831" sldId="330"/>
        </pc:sldMkLst>
      </pc:sldChg>
      <pc:sldChg chg="del">
        <pc:chgData name="Jacob Nyhus Møller" userId="fb52bfaa-b62c-47ac-bdcd-24f039da0124" providerId="ADAL" clId="{E4DB77CC-C961-441B-9CDC-45B31D989511}" dt="2022-02-16T10:10:41.257" v="13" actId="47"/>
        <pc:sldMkLst>
          <pc:docMk/>
          <pc:sldMk cId="2728176505" sldId="331"/>
        </pc:sldMkLst>
      </pc:sldChg>
      <pc:sldChg chg="del">
        <pc:chgData name="Jacob Nyhus Møller" userId="fb52bfaa-b62c-47ac-bdcd-24f039da0124" providerId="ADAL" clId="{E4DB77CC-C961-441B-9CDC-45B31D989511}" dt="2022-02-16T10:10:41.313" v="14" actId="47"/>
        <pc:sldMkLst>
          <pc:docMk/>
          <pc:sldMk cId="1468493513" sldId="332"/>
        </pc:sldMkLst>
      </pc:sldChg>
      <pc:sldChg chg="del">
        <pc:chgData name="Jacob Nyhus Møller" userId="fb52bfaa-b62c-47ac-bdcd-24f039da0124" providerId="ADAL" clId="{E4DB77CC-C961-441B-9CDC-45B31D989511}" dt="2022-02-16T10:10:41.364" v="15" actId="47"/>
        <pc:sldMkLst>
          <pc:docMk/>
          <pc:sldMk cId="3226567203" sldId="333"/>
        </pc:sldMkLst>
      </pc:sldChg>
      <pc:sldChg chg="del">
        <pc:chgData name="Jacob Nyhus Møller" userId="fb52bfaa-b62c-47ac-bdcd-24f039da0124" providerId="ADAL" clId="{E4DB77CC-C961-441B-9CDC-45B31D989511}" dt="2022-02-16T10:10:41.424" v="16" actId="47"/>
        <pc:sldMkLst>
          <pc:docMk/>
          <pc:sldMk cId="2001815411" sldId="334"/>
        </pc:sldMkLst>
      </pc:sldChg>
      <pc:sldChg chg="add del">
        <pc:chgData name="Jacob Nyhus Møller" userId="fb52bfaa-b62c-47ac-bdcd-24f039da0124" providerId="ADAL" clId="{E4DB77CC-C961-441B-9CDC-45B31D989511}" dt="2022-02-16T10:14:06.316" v="133" actId="47"/>
        <pc:sldMkLst>
          <pc:docMk/>
          <pc:sldMk cId="3380067538" sldId="336"/>
        </pc:sldMkLst>
      </pc:sldChg>
      <pc:sldChg chg="addSp delSp add del mod">
        <pc:chgData name="Jacob Nyhus Møller" userId="fb52bfaa-b62c-47ac-bdcd-24f039da0124" providerId="ADAL" clId="{E4DB77CC-C961-441B-9CDC-45B31D989511}" dt="2022-02-16T10:14:41.169" v="135"/>
        <pc:sldMkLst>
          <pc:docMk/>
          <pc:sldMk cId="1337932786" sldId="337"/>
        </pc:sldMkLst>
        <pc:spChg chg="del">
          <ac:chgData name="Jacob Nyhus Møller" userId="fb52bfaa-b62c-47ac-bdcd-24f039da0124" providerId="ADAL" clId="{E4DB77CC-C961-441B-9CDC-45B31D989511}" dt="2022-02-16T10:14:40.384" v="134" actId="478"/>
          <ac:spMkLst>
            <pc:docMk/>
            <pc:sldMk cId="1337932786" sldId="337"/>
            <ac:spMk id="2" creationId="{4A5902F9-2A3D-4020-9287-CCBB18DEB2E5}"/>
          </ac:spMkLst>
        </pc:spChg>
        <pc:spChg chg="del">
          <ac:chgData name="Jacob Nyhus Møller" userId="fb52bfaa-b62c-47ac-bdcd-24f039da0124" providerId="ADAL" clId="{E4DB77CC-C961-441B-9CDC-45B31D989511}" dt="2022-02-16T10:14:40.384" v="134" actId="478"/>
          <ac:spMkLst>
            <pc:docMk/>
            <pc:sldMk cId="1337932786" sldId="337"/>
            <ac:spMk id="7" creationId="{A7BECEC8-9C40-4C9D-B18D-042EE9A9D95C}"/>
          </ac:spMkLst>
        </pc:spChg>
        <pc:picChg chg="add">
          <ac:chgData name="Jacob Nyhus Møller" userId="fb52bfaa-b62c-47ac-bdcd-24f039da0124" providerId="ADAL" clId="{E4DB77CC-C961-441B-9CDC-45B31D989511}" dt="2022-02-16T10:14:41.169" v="135"/>
          <ac:picMkLst>
            <pc:docMk/>
            <pc:sldMk cId="1337932786" sldId="337"/>
            <ac:picMk id="3" creationId="{3A68896E-EACE-412B-B531-1F14C1868D7A}"/>
          </ac:picMkLst>
        </pc:picChg>
        <pc:picChg chg="del">
          <ac:chgData name="Jacob Nyhus Møller" userId="fb52bfaa-b62c-47ac-bdcd-24f039da0124" providerId="ADAL" clId="{E4DB77CC-C961-441B-9CDC-45B31D989511}" dt="2022-02-16T10:14:40.384" v="134" actId="478"/>
          <ac:picMkLst>
            <pc:docMk/>
            <pc:sldMk cId="1337932786" sldId="337"/>
            <ac:picMk id="5" creationId="{81D1FF6A-94DE-443C-AA70-6C354CB901E2}"/>
          </ac:picMkLst>
        </pc:picChg>
      </pc:sldChg>
      <pc:sldChg chg="del">
        <pc:chgData name="Jacob Nyhus Møller" userId="fb52bfaa-b62c-47ac-bdcd-24f039da0124" providerId="ADAL" clId="{E4DB77CC-C961-441B-9CDC-45B31D989511}" dt="2022-02-16T10:10:40.148" v="1" actId="47"/>
        <pc:sldMkLst>
          <pc:docMk/>
          <pc:sldMk cId="3279760333" sldId="338"/>
        </pc:sldMkLst>
      </pc:sldChg>
      <pc:sldChg chg="del">
        <pc:chgData name="Jacob Nyhus Møller" userId="fb52bfaa-b62c-47ac-bdcd-24f039da0124" providerId="ADAL" clId="{E4DB77CC-C961-441B-9CDC-45B31D989511}" dt="2022-02-16T10:10:40.679" v="2" actId="47"/>
        <pc:sldMkLst>
          <pc:docMk/>
          <pc:sldMk cId="272373241" sldId="339"/>
        </pc:sldMkLst>
      </pc:sldChg>
      <pc:sldChg chg="add del">
        <pc:chgData name="Jacob Nyhus Møller" userId="fb52bfaa-b62c-47ac-bdcd-24f039da0124" providerId="ADAL" clId="{E4DB77CC-C961-441B-9CDC-45B31D989511}" dt="2022-02-16T10:13:32.193" v="130" actId="47"/>
        <pc:sldMkLst>
          <pc:docMk/>
          <pc:sldMk cId="42448971" sldId="341"/>
        </pc:sldMkLst>
      </pc:sldChg>
      <pc:sldChg chg="addSp delSp modSp add del mod delAnim modAnim">
        <pc:chgData name="Jacob Nyhus Møller" userId="fb52bfaa-b62c-47ac-bdcd-24f039da0124" providerId="ADAL" clId="{E4DB77CC-C961-441B-9CDC-45B31D989511}" dt="2022-02-16T10:16:30.511" v="143" actId="2711"/>
        <pc:sldMkLst>
          <pc:docMk/>
          <pc:sldMk cId="4261063973" sldId="342"/>
        </pc:sldMkLst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3" creationId="{0BAF8821-D26F-4C4D-9AD8-7EA33EF9DCB4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8" creationId="{CA6C6334-1A99-4248-93BA-5ABEE16711E4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9" creationId="{17767E00-9D4C-451C-8F63-B05BBDAF34FC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12" creationId="{9DB5D41F-B4F2-463E-8938-E4F034B62BB2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13" creationId="{35A8D49D-0C11-4935-97FC-6A6E55F46CA1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18" creationId="{EEEFDE61-8A9D-4A37-A070-8374EA38AA3A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20" creationId="{5368C66D-F42B-4E3F-A371-098DD747932E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21" creationId="{412C2376-C43B-4B1F-9422-E30BAB7908CA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22" creationId="{A04ADBAA-8099-473E-8C93-D9D77E2F460E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24" creationId="{13D35329-2B64-4B1E-8213-125CEC64E12F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25" creationId="{EB271202-27A6-49B6-A08F-09288FE2A038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31" creationId="{F46C7E36-C37D-4C23-B4ED-7B8CC5BDACDB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32" creationId="{1E9DE78F-C146-44A8-BB0E-001618BE3E51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34" creationId="{92188AEA-E88B-4AAA-B418-37C604A66EE4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37" creationId="{4A9BBB2C-880B-443F-82E1-178D4EFBE73D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40" creationId="{4934619D-6B83-43C8-AC73-89F3F18978EB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41" creationId="{CFACD2D6-EBDF-4DA8-8DA6-177F5CD5FD5E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44" creationId="{AD0EA6AE-A2A2-4351-8A4C-C70E4C4DBEC6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45" creationId="{3B702589-1D43-4BF4-8B92-41C9CEFFCBE2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46" creationId="{5AAE292B-B5D9-4095-B820-A906EEC1B75A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47" creationId="{1FAFD05F-FF34-4AEF-9BDF-28C66950807C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48" creationId="{49C2C0D5-71F6-49E3-AAE8-2836A325B886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49" creationId="{4FA52549-997D-44A4-8B4C-F8A0DB7C8454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50" creationId="{EFAE4DC1-0C11-4FB1-9F7C-478558B9C557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51" creationId="{9F6F0881-CDC1-4D77-86CC-99EF5AA7DA8E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52" creationId="{AF12DD9E-FBCF-4A9B-85C5-C06ECDD26358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53" creationId="{30E0DF8E-FF9B-4817-92FF-B9ABBC958AF0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54" creationId="{2A661437-E670-433D-B800-2CEDD507BB62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55" creationId="{34E1216D-C480-47E0-BFE2-FCD68C68CD23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56" creationId="{638E86F6-4C38-4D5E-A5D3-24D75E1230CA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57" creationId="{6F1F4CD1-DB78-40ED-ABD5-5A62E279A9FC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58" creationId="{1E371CDF-F26B-411A-8803-4A8481475DDC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59" creationId="{F555206F-F3B6-448B-8A28-E878FFD87DAC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60" creationId="{B28A46F3-87AF-480F-846F-CFF8E4EEFD7A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61" creationId="{7616B1E4-3D26-4FB4-BC7F-E162488C5C0B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62" creationId="{C8351A36-EA41-4257-AC8B-EC78E5F7B525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63" creationId="{DDEC2070-5C5C-48A5-9D2E-8B0433283065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66" creationId="{760614EC-924C-4F42-91D9-33D4FD34E64D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67" creationId="{C1582308-DF2F-4EDA-91D1-18A185828466}"/>
          </ac:spMkLst>
        </pc:spChg>
        <pc:spChg chg="del">
          <ac:chgData name="Jacob Nyhus Møller" userId="fb52bfaa-b62c-47ac-bdcd-24f039da0124" providerId="ADAL" clId="{E4DB77CC-C961-441B-9CDC-45B31D989511}" dt="2022-02-16T10:16:00.542" v="139" actId="478"/>
          <ac:spMkLst>
            <pc:docMk/>
            <pc:sldMk cId="4261063973" sldId="342"/>
            <ac:spMk id="68" creationId="{A8E9111C-972B-4F49-B96C-19C1BD2BC75F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69" creationId="{2F6314AD-4CB5-456E-AABF-EF08F94B30CE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75" creationId="{6123ADAE-44BF-4DAB-82A3-238EFA464573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76" creationId="{F6668BD8-4334-4F71-8FF5-6004D68D6CF6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77" creationId="{5C45CCF1-E40A-4AFA-8E49-E58A18C95BA6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78" creationId="{87494EDA-D48D-4EA8-B1FD-6EE3B5E2A5A8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79" creationId="{C112E763-BF7A-41EE-8F87-4FC99986D36F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80" creationId="{AB6A146B-5F0F-4327-8619-4B2D77FB7956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81" creationId="{1DCFE493-DBC9-4039-B1F0-67F2C1500E3D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82" creationId="{29000976-D76A-4833-816F-37E94F71EA3A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83" creationId="{DE29EEB3-6118-44E7-A666-F90EDDD34261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84" creationId="{B357E3F3-E91F-4C9D-9846-1B2B50300F51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85" creationId="{CC3DDDB5-9399-4BE1-A119-4D687CF26187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86" creationId="{3E2E3193-EF42-48DC-848F-A225D1364D06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87" creationId="{2830A4EB-17BA-4ADD-A2FB-C520DE2C17E5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88" creationId="{E9E31701-B3E9-4887-A8C2-FBD81807F393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89" creationId="{BF78EBC5-7BD9-4E0A-AD77-DDA9B0CBA702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90" creationId="{26E9ABCE-07F8-46CE-868F-CDF9E007CFBC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91" creationId="{945A8CA3-4DC5-4B8A-BE4E-AC3B298BF245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92" creationId="{BF174F9E-3354-492E-97DC-6EDAF8A43508}"/>
          </ac:spMkLst>
        </pc:spChg>
        <pc:spChg chg="add mod">
          <ac:chgData name="Jacob Nyhus Møller" userId="fb52bfaa-b62c-47ac-bdcd-24f039da0124" providerId="ADAL" clId="{E4DB77CC-C961-441B-9CDC-45B31D989511}" dt="2022-02-16T10:16:30.511" v="143" actId="2711"/>
          <ac:spMkLst>
            <pc:docMk/>
            <pc:sldMk cId="4261063973" sldId="342"/>
            <ac:spMk id="93" creationId="{52613CA5-1D70-4BAD-A778-429738710954}"/>
          </ac:spMkLst>
        </pc:spChg>
        <pc:picChg chg="del">
          <ac:chgData name="Jacob Nyhus Møller" userId="fb52bfaa-b62c-47ac-bdcd-24f039da0124" providerId="ADAL" clId="{E4DB77CC-C961-441B-9CDC-45B31D989511}" dt="2022-02-16T10:16:00.542" v="139" actId="478"/>
          <ac:picMkLst>
            <pc:docMk/>
            <pc:sldMk cId="4261063973" sldId="342"/>
            <ac:picMk id="2" creationId="{FD6DDAD7-0F4F-4A19-B3EA-13E5937D5835}"/>
          </ac:picMkLst>
        </pc:picChg>
        <pc:picChg chg="add del">
          <ac:chgData name="Jacob Nyhus Møller" userId="fb52bfaa-b62c-47ac-bdcd-24f039da0124" providerId="ADAL" clId="{E4DB77CC-C961-441B-9CDC-45B31D989511}" dt="2022-02-16T10:15:55.069" v="138" actId="478"/>
          <ac:picMkLst>
            <pc:docMk/>
            <pc:sldMk cId="4261063973" sldId="342"/>
            <ac:picMk id="5" creationId="{D2E0F234-0EA4-4F3F-AFE8-3C1443938DC8}"/>
          </ac:picMkLst>
        </pc:picChg>
        <pc:picChg chg="del">
          <ac:chgData name="Jacob Nyhus Møller" userId="fb52bfaa-b62c-47ac-bdcd-24f039da0124" providerId="ADAL" clId="{E4DB77CC-C961-441B-9CDC-45B31D989511}" dt="2022-02-16T10:16:00.542" v="139" actId="478"/>
          <ac:picMkLst>
            <pc:docMk/>
            <pc:sldMk cId="4261063973" sldId="342"/>
            <ac:picMk id="36" creationId="{3EC17B2E-103C-4A27-9A64-AA044BDB7562}"/>
          </ac:picMkLst>
        </pc:picChg>
        <pc:picChg chg="del">
          <ac:chgData name="Jacob Nyhus Møller" userId="fb52bfaa-b62c-47ac-bdcd-24f039da0124" providerId="ADAL" clId="{E4DB77CC-C961-441B-9CDC-45B31D989511}" dt="2022-02-16T10:16:00.542" v="139" actId="478"/>
          <ac:picMkLst>
            <pc:docMk/>
            <pc:sldMk cId="4261063973" sldId="342"/>
            <ac:picMk id="64" creationId="{C7F1C9CA-15FA-4798-9083-11A1BF125ACF}"/>
          </ac:picMkLst>
        </pc:picChg>
        <pc:picChg chg="add mod">
          <ac:chgData name="Jacob Nyhus Møller" userId="fb52bfaa-b62c-47ac-bdcd-24f039da0124" providerId="ADAL" clId="{E4DB77CC-C961-441B-9CDC-45B31D989511}" dt="2022-02-16T10:16:05.608" v="140"/>
          <ac:picMkLst>
            <pc:docMk/>
            <pc:sldMk cId="4261063973" sldId="342"/>
            <ac:picMk id="65" creationId="{2724234A-81A6-4A81-90D4-92BE0637E94D}"/>
          </ac:picMkLst>
        </pc:picChg>
        <pc:picChg chg="del">
          <ac:chgData name="Jacob Nyhus Møller" userId="fb52bfaa-b62c-47ac-bdcd-24f039da0124" providerId="ADAL" clId="{E4DB77CC-C961-441B-9CDC-45B31D989511}" dt="2022-02-16T10:16:00.542" v="139" actId="478"/>
          <ac:picMkLst>
            <pc:docMk/>
            <pc:sldMk cId="4261063973" sldId="342"/>
            <ac:picMk id="73" creationId="{F12CF9B7-8AB6-49F6-855D-2D2B7DB5C336}"/>
          </ac:picMkLst>
        </pc:picChg>
        <pc:picChg chg="del">
          <ac:chgData name="Jacob Nyhus Møller" userId="fb52bfaa-b62c-47ac-bdcd-24f039da0124" providerId="ADAL" clId="{E4DB77CC-C961-441B-9CDC-45B31D989511}" dt="2022-02-16T10:16:00.542" v="139" actId="478"/>
          <ac:picMkLst>
            <pc:docMk/>
            <pc:sldMk cId="4261063973" sldId="342"/>
            <ac:picMk id="74" creationId="{9CE50ABC-8E99-4486-BAE0-B2D378B76EC5}"/>
          </ac:picMkLst>
        </pc:picChg>
      </pc:sldChg>
      <pc:sldChg chg="addSp delSp modSp add del mod delAnim modAnim">
        <pc:chgData name="Jacob Nyhus Møller" userId="fb52bfaa-b62c-47ac-bdcd-24f039da0124" providerId="ADAL" clId="{E4DB77CC-C961-441B-9CDC-45B31D989511}" dt="2022-02-16T10:17:32.364" v="148"/>
        <pc:sldMkLst>
          <pc:docMk/>
          <pc:sldMk cId="577326020" sldId="343"/>
        </pc:sldMkLst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3" creationId="{0BAF8821-D26F-4C4D-9AD8-7EA33EF9DCB4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8" creationId="{CA6C6334-1A99-4248-93BA-5ABEE16711E4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9" creationId="{17767E00-9D4C-451C-8F63-B05BBDAF34FC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12" creationId="{9DB5D41F-B4F2-463E-8938-E4F034B62BB2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13" creationId="{35A8D49D-0C11-4935-97FC-6A6E55F46CA1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18" creationId="{EEEFDE61-8A9D-4A37-A070-8374EA38AA3A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20" creationId="{5368C66D-F42B-4E3F-A371-098DD747932E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21" creationId="{412C2376-C43B-4B1F-9422-E30BAB7908CA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22" creationId="{A04ADBAA-8099-473E-8C93-D9D77E2F460E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24" creationId="{13D35329-2B64-4B1E-8213-125CEC64E12F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25" creationId="{EB271202-27A6-49B6-A08F-09288FE2A038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31" creationId="{F46C7E36-C37D-4C23-B4ED-7B8CC5BDACDB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32" creationId="{1E9DE78F-C146-44A8-BB0E-001618BE3E51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34" creationId="{92188AEA-E88B-4AAA-B418-37C604A66EE4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37" creationId="{4A9BBB2C-880B-443F-82E1-178D4EFBE73D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40" creationId="{4934619D-6B83-43C8-AC73-89F3F18978EB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41" creationId="{CFACD2D6-EBDF-4DA8-8DA6-177F5CD5FD5E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44" creationId="{AD0EA6AE-A2A2-4351-8A4C-C70E4C4DBEC6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45" creationId="{3B702589-1D43-4BF4-8B92-41C9CEFFCBE2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46" creationId="{5AAE292B-B5D9-4095-B820-A906EEC1B75A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47" creationId="{1FAFD05F-FF34-4AEF-9BDF-28C66950807C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48" creationId="{49C2C0D5-71F6-49E3-AAE8-2836A325B886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49" creationId="{4FA52549-997D-44A4-8B4C-F8A0DB7C8454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50" creationId="{EFAE4DC1-0C11-4FB1-9F7C-478558B9C557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51" creationId="{9F6F0881-CDC1-4D77-86CC-99EF5AA7DA8E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52" creationId="{AF12DD9E-FBCF-4A9B-85C5-C06ECDD26358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53" creationId="{30E0DF8E-FF9B-4817-92FF-B9ABBC958AF0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54" creationId="{2A661437-E670-433D-B800-2CEDD507BB62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55" creationId="{34E1216D-C480-47E0-BFE2-FCD68C68CD23}"/>
          </ac:spMkLst>
        </pc:spChg>
        <pc:spChg chg="del">
          <ac:chgData name="Jacob Nyhus Møller" userId="fb52bfaa-b62c-47ac-bdcd-24f039da0124" providerId="ADAL" clId="{E4DB77CC-C961-441B-9CDC-45B31D989511}" dt="2022-02-16T10:17:22.970" v="146" actId="478"/>
          <ac:spMkLst>
            <pc:docMk/>
            <pc:sldMk cId="577326020" sldId="343"/>
            <ac:spMk id="56" creationId="{638E86F6-4C38-4D5E-A5D3-24D75E1230CA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57" creationId="{6F1F4CD1-DB78-40ED-ABD5-5A62E279A9FC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58" creationId="{1E371CDF-F26B-411A-8803-4A8481475DDC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59" creationId="{F555206F-F3B6-448B-8A28-E878FFD87DAC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60" creationId="{B28A46F3-87AF-480F-846F-CFF8E4EEFD7A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61" creationId="{7616B1E4-3D26-4FB4-BC7F-E162488C5C0B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62" creationId="{C8351A36-EA41-4257-AC8B-EC78E5F7B525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63" creationId="{DDEC2070-5C5C-48A5-9D2E-8B0433283065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67" creationId="{C1582308-DF2F-4EDA-91D1-18A185828466}"/>
          </ac:spMkLst>
        </pc:spChg>
        <pc:spChg chg="del">
          <ac:chgData name="Jacob Nyhus Møller" userId="fb52bfaa-b62c-47ac-bdcd-24f039da0124" providerId="ADAL" clId="{E4DB77CC-C961-441B-9CDC-45B31D989511}" dt="2022-02-16T10:17:21.376" v="145" actId="478"/>
          <ac:spMkLst>
            <pc:docMk/>
            <pc:sldMk cId="577326020" sldId="343"/>
            <ac:spMk id="68" creationId="{A8E9111C-972B-4F49-B96C-19C1BD2BC75F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70" creationId="{729E1840-76C2-46EF-9A0E-A32830CED18E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71" creationId="{0E4A7EA9-7B1B-4298-85B6-830F4821E4DA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72" creationId="{75A41949-8D4B-4A63-8F99-792EB4B40960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75" creationId="{828A653A-6CAA-4FEA-925C-4FA07820E8BB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76" creationId="{CA343C14-521A-4804-AD77-24FDCFD2404F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77" creationId="{7E9840D9-3A6A-4E5B-8998-D12EBFE2D3F1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78" creationId="{B29550D2-ED02-4474-A08A-F40791F5CCCA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79" creationId="{EFAB5CFE-3C34-4247-9FC2-98BD3B73030A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80" creationId="{4A790154-5662-43BF-AC25-CF72F3977F1B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81" creationId="{5F3E27B8-94E7-42C1-AC3E-7A1B8720BB12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82" creationId="{CA127A36-A264-49BC-B548-804A766FA1C5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83" creationId="{4768C972-CE01-4CFC-A3C1-6ADECDC5D4C3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84" creationId="{4B942036-373B-4C70-AE1E-90C46B280AF5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85" creationId="{0FCF7AB3-1B93-4A56-B74A-66FD6E88B261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86" creationId="{9A3DEFEA-EB90-4DB3-9BD5-B5F15977FB36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87" creationId="{BCE1BA17-C27D-4612-BFB5-6F0B080A2883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88" creationId="{06A99F73-B285-482B-A5EF-DD7751711330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89" creationId="{D88EC49A-8C75-42EC-928E-D0AA1533F4AF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90" creationId="{D4B34FD8-0081-45D6-A51E-D3BBB6E85B7A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91" creationId="{F8B59C66-A456-47E7-B5BB-4220EB7ABA73}"/>
          </ac:spMkLst>
        </pc:spChg>
        <pc:spChg chg="add mod">
          <ac:chgData name="Jacob Nyhus Møller" userId="fb52bfaa-b62c-47ac-bdcd-24f039da0124" providerId="ADAL" clId="{E4DB77CC-C961-441B-9CDC-45B31D989511}" dt="2022-02-16T10:17:32.364" v="148"/>
          <ac:spMkLst>
            <pc:docMk/>
            <pc:sldMk cId="577326020" sldId="343"/>
            <ac:spMk id="92" creationId="{D43A275D-1FFE-47B4-9EA1-3C540709B58C}"/>
          </ac:spMkLst>
        </pc:spChg>
        <pc:picChg chg="del">
          <ac:chgData name="Jacob Nyhus Møller" userId="fb52bfaa-b62c-47ac-bdcd-24f039da0124" providerId="ADAL" clId="{E4DB77CC-C961-441B-9CDC-45B31D989511}" dt="2022-02-16T10:17:21.376" v="145" actId="478"/>
          <ac:picMkLst>
            <pc:docMk/>
            <pc:sldMk cId="577326020" sldId="343"/>
            <ac:picMk id="2" creationId="{FD6DDAD7-0F4F-4A19-B3EA-13E5937D5835}"/>
          </ac:picMkLst>
        </pc:picChg>
        <pc:picChg chg="add">
          <ac:chgData name="Jacob Nyhus Møller" userId="fb52bfaa-b62c-47ac-bdcd-24f039da0124" providerId="ADAL" clId="{E4DB77CC-C961-441B-9CDC-45B31D989511}" dt="2022-02-16T10:17:23.667" v="147"/>
          <ac:picMkLst>
            <pc:docMk/>
            <pc:sldMk cId="577326020" sldId="343"/>
            <ac:picMk id="4" creationId="{E694DE82-B921-4149-B937-D70F15935A49}"/>
          </ac:picMkLst>
        </pc:picChg>
        <pc:picChg chg="del">
          <ac:chgData name="Jacob Nyhus Møller" userId="fb52bfaa-b62c-47ac-bdcd-24f039da0124" providerId="ADAL" clId="{E4DB77CC-C961-441B-9CDC-45B31D989511}" dt="2022-02-16T10:17:21.376" v="145" actId="478"/>
          <ac:picMkLst>
            <pc:docMk/>
            <pc:sldMk cId="577326020" sldId="343"/>
            <ac:picMk id="36" creationId="{3EC17B2E-103C-4A27-9A64-AA044BDB7562}"/>
          </ac:picMkLst>
        </pc:picChg>
        <pc:picChg chg="del">
          <ac:chgData name="Jacob Nyhus Møller" userId="fb52bfaa-b62c-47ac-bdcd-24f039da0124" providerId="ADAL" clId="{E4DB77CC-C961-441B-9CDC-45B31D989511}" dt="2022-02-16T10:17:21.376" v="145" actId="478"/>
          <ac:picMkLst>
            <pc:docMk/>
            <pc:sldMk cId="577326020" sldId="343"/>
            <ac:picMk id="65" creationId="{DE77CE15-89C3-4033-AF81-946BB70FF88D}"/>
          </ac:picMkLst>
        </pc:picChg>
        <pc:picChg chg="del">
          <ac:chgData name="Jacob Nyhus Møller" userId="fb52bfaa-b62c-47ac-bdcd-24f039da0124" providerId="ADAL" clId="{E4DB77CC-C961-441B-9CDC-45B31D989511}" dt="2022-02-16T10:17:21.376" v="145" actId="478"/>
          <ac:picMkLst>
            <pc:docMk/>
            <pc:sldMk cId="577326020" sldId="343"/>
            <ac:picMk id="66" creationId="{E8DE31B1-373A-4ACD-9204-AA76185C915D}"/>
          </ac:picMkLst>
        </pc:picChg>
        <pc:picChg chg="del">
          <ac:chgData name="Jacob Nyhus Møller" userId="fb52bfaa-b62c-47ac-bdcd-24f039da0124" providerId="ADAL" clId="{E4DB77CC-C961-441B-9CDC-45B31D989511}" dt="2022-02-16T10:17:21.376" v="145" actId="478"/>
          <ac:picMkLst>
            <pc:docMk/>
            <pc:sldMk cId="577326020" sldId="343"/>
            <ac:picMk id="69" creationId="{7F2F4688-73D5-4B62-A000-6291A7F4B4C6}"/>
          </ac:picMkLst>
        </pc:picChg>
      </pc:sldChg>
      <pc:sldChg chg="addSp delSp modSp add del mod delAnim modAnim">
        <pc:chgData name="Jacob Nyhus Møller" userId="fb52bfaa-b62c-47ac-bdcd-24f039da0124" providerId="ADAL" clId="{E4DB77CC-C961-441B-9CDC-45B31D989511}" dt="2022-02-16T10:18:14.101" v="151"/>
        <pc:sldMkLst>
          <pc:docMk/>
          <pc:sldMk cId="2338703651" sldId="344"/>
        </pc:sldMkLst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3" creationId="{0BAF8821-D26F-4C4D-9AD8-7EA33EF9DCB4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8" creationId="{CA6C6334-1A99-4248-93BA-5ABEE16711E4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9" creationId="{17767E00-9D4C-451C-8F63-B05BBDAF34FC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12" creationId="{9DB5D41F-B4F2-463E-8938-E4F034B62BB2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13" creationId="{35A8D49D-0C11-4935-97FC-6A6E55F46CA1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18" creationId="{EEEFDE61-8A9D-4A37-A070-8374EA38AA3A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20" creationId="{5368C66D-F42B-4E3F-A371-098DD747932E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21" creationId="{412C2376-C43B-4B1F-9422-E30BAB7908CA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22" creationId="{A04ADBAA-8099-473E-8C93-D9D77E2F460E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24" creationId="{13D35329-2B64-4B1E-8213-125CEC64E12F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25" creationId="{EB271202-27A6-49B6-A08F-09288FE2A038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31" creationId="{F46C7E36-C37D-4C23-B4ED-7B8CC5BDACDB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32" creationId="{1E9DE78F-C146-44A8-BB0E-001618BE3E51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34" creationId="{92188AEA-E88B-4AAA-B418-37C604A66EE4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37" creationId="{4A9BBB2C-880B-443F-82E1-178D4EFBE73D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40" creationId="{4934619D-6B83-43C8-AC73-89F3F18978EB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41" creationId="{CFACD2D6-EBDF-4DA8-8DA6-177F5CD5FD5E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44" creationId="{AD0EA6AE-A2A2-4351-8A4C-C70E4C4DBEC6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45" creationId="{3B702589-1D43-4BF4-8B92-41C9CEFFCBE2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46" creationId="{5AAE292B-B5D9-4095-B820-A906EEC1B75A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47" creationId="{1FAFD05F-FF34-4AEF-9BDF-28C66950807C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48" creationId="{49C2C0D5-71F6-49E3-AAE8-2836A325B886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49" creationId="{4FA52549-997D-44A4-8B4C-F8A0DB7C8454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50" creationId="{EFAE4DC1-0C11-4FB1-9F7C-478558B9C557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51" creationId="{9F6F0881-CDC1-4D77-86CC-99EF5AA7DA8E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52" creationId="{AF12DD9E-FBCF-4A9B-85C5-C06ECDD26358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53" creationId="{30E0DF8E-FF9B-4817-92FF-B9ABBC958AF0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54" creationId="{2A661437-E670-433D-B800-2CEDD507BB62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55" creationId="{34E1216D-C480-47E0-BFE2-FCD68C68CD23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56" creationId="{638E86F6-4C38-4D5E-A5D3-24D75E1230CA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57" creationId="{6F1F4CD1-DB78-40ED-ABD5-5A62E279A9FC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58" creationId="{1E371CDF-F26B-411A-8803-4A8481475DDC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59" creationId="{F555206F-F3B6-448B-8A28-E878FFD87DAC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60" creationId="{B28A46F3-87AF-480F-846F-CFF8E4EEFD7A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61" creationId="{7616B1E4-3D26-4FB4-BC7F-E162488C5C0B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62" creationId="{C8351A36-EA41-4257-AC8B-EC78E5F7B525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63" creationId="{DDEC2070-5C5C-48A5-9D2E-8B0433283065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67" creationId="{C1582308-DF2F-4EDA-91D1-18A185828466}"/>
          </ac:spMkLst>
        </pc:spChg>
        <pc:spChg chg="del">
          <ac:chgData name="Jacob Nyhus Møller" userId="fb52bfaa-b62c-47ac-bdcd-24f039da0124" providerId="ADAL" clId="{E4DB77CC-C961-441B-9CDC-45B31D989511}" dt="2022-02-16T10:18:07.060" v="149" actId="478"/>
          <ac:spMkLst>
            <pc:docMk/>
            <pc:sldMk cId="2338703651" sldId="344"/>
            <ac:spMk id="68" creationId="{A8E9111C-972B-4F49-B96C-19C1BD2BC75F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72" creationId="{75E3145B-B305-4A22-89D6-2D420A887D5B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73" creationId="{35EA0CCD-DDB6-49B9-A31E-F21D700AAD41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74" creationId="{D6516AB4-ABFE-49B2-9CFC-DCC4F8CDE258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75" creationId="{01170E48-D492-47D3-8676-53920C22AFC6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76" creationId="{7BA6BE70-4553-4033-845F-23ADE396790D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77" creationId="{161953D3-E397-426B-A7B4-6282C05B287A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78" creationId="{9940F866-D6A2-40B9-8F9D-E88F31F0C731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79" creationId="{A711D5BD-A99A-4134-8313-27EC7F82B1AD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80" creationId="{99059F7C-6FBB-4E32-A3A8-C0EFBB82DC8F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81" creationId="{6901BAB5-B4EB-4573-9B7C-561C7FF214AD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82" creationId="{A0B35CC9-1818-431B-8E56-1ADB6F34F6EC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83" creationId="{E67254C4-26DD-40B9-AC97-66FACD5722F6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84" creationId="{484547A0-60FC-469C-98CE-523BF03EA870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85" creationId="{DF41E3AD-EA5A-48DD-B2BA-904933A758FD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86" creationId="{B2238424-2306-439E-8273-0ACE20D9CBE5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87" creationId="{399ABAB0-D559-431D-B5F3-150562C1E57D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88" creationId="{13687CE2-ABC1-4D34-9CCF-3EC18E1097E4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89" creationId="{54AAB69E-4F9C-471A-BA01-0273A1DB2703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90" creationId="{6A8830CF-FBD3-4AD9-84D4-15E5E9E30E0D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91" creationId="{673B5DAC-90CC-486E-8D7C-B4B2013F10C2}"/>
          </ac:spMkLst>
        </pc:spChg>
        <pc:spChg chg="add mod">
          <ac:chgData name="Jacob Nyhus Møller" userId="fb52bfaa-b62c-47ac-bdcd-24f039da0124" providerId="ADAL" clId="{E4DB77CC-C961-441B-9CDC-45B31D989511}" dt="2022-02-16T10:18:14.101" v="151"/>
          <ac:spMkLst>
            <pc:docMk/>
            <pc:sldMk cId="2338703651" sldId="344"/>
            <ac:spMk id="92" creationId="{ED4F80A3-B21A-4EB2-87A6-0AFDE004F77A}"/>
          </ac:spMkLst>
        </pc:spChg>
        <pc:picChg chg="del">
          <ac:chgData name="Jacob Nyhus Møller" userId="fb52bfaa-b62c-47ac-bdcd-24f039da0124" providerId="ADAL" clId="{E4DB77CC-C961-441B-9CDC-45B31D989511}" dt="2022-02-16T10:18:07.060" v="149" actId="478"/>
          <ac:picMkLst>
            <pc:docMk/>
            <pc:sldMk cId="2338703651" sldId="344"/>
            <ac:picMk id="2" creationId="{FD6DDAD7-0F4F-4A19-B3EA-13E5937D5835}"/>
          </ac:picMkLst>
        </pc:picChg>
        <pc:picChg chg="add">
          <ac:chgData name="Jacob Nyhus Møller" userId="fb52bfaa-b62c-47ac-bdcd-24f039da0124" providerId="ADAL" clId="{E4DB77CC-C961-441B-9CDC-45B31D989511}" dt="2022-02-16T10:18:07.882" v="150"/>
          <ac:picMkLst>
            <pc:docMk/>
            <pc:sldMk cId="2338703651" sldId="344"/>
            <ac:picMk id="4" creationId="{121E37D6-D7DC-403A-8865-D1C9052F0E04}"/>
          </ac:picMkLst>
        </pc:picChg>
        <pc:picChg chg="del">
          <ac:chgData name="Jacob Nyhus Møller" userId="fb52bfaa-b62c-47ac-bdcd-24f039da0124" providerId="ADAL" clId="{E4DB77CC-C961-441B-9CDC-45B31D989511}" dt="2022-02-16T10:18:07.060" v="149" actId="478"/>
          <ac:picMkLst>
            <pc:docMk/>
            <pc:sldMk cId="2338703651" sldId="344"/>
            <ac:picMk id="36" creationId="{3EC17B2E-103C-4A27-9A64-AA044BDB7562}"/>
          </ac:picMkLst>
        </pc:picChg>
        <pc:picChg chg="del">
          <ac:chgData name="Jacob Nyhus Møller" userId="fb52bfaa-b62c-47ac-bdcd-24f039da0124" providerId="ADAL" clId="{E4DB77CC-C961-441B-9CDC-45B31D989511}" dt="2022-02-16T10:18:07.060" v="149" actId="478"/>
          <ac:picMkLst>
            <pc:docMk/>
            <pc:sldMk cId="2338703651" sldId="344"/>
            <ac:picMk id="64" creationId="{CF69F83A-00D3-4556-8FF3-9ECBB07318EA}"/>
          </ac:picMkLst>
        </pc:picChg>
        <pc:picChg chg="del">
          <ac:chgData name="Jacob Nyhus Møller" userId="fb52bfaa-b62c-47ac-bdcd-24f039da0124" providerId="ADAL" clId="{E4DB77CC-C961-441B-9CDC-45B31D989511}" dt="2022-02-16T10:18:07.060" v="149" actId="478"/>
          <ac:picMkLst>
            <pc:docMk/>
            <pc:sldMk cId="2338703651" sldId="344"/>
            <ac:picMk id="70" creationId="{94BCE9D9-9BAD-4165-869B-2009303B5FEF}"/>
          </ac:picMkLst>
        </pc:picChg>
        <pc:picChg chg="del">
          <ac:chgData name="Jacob Nyhus Møller" userId="fb52bfaa-b62c-47ac-bdcd-24f039da0124" providerId="ADAL" clId="{E4DB77CC-C961-441B-9CDC-45B31D989511}" dt="2022-02-16T10:18:07.060" v="149" actId="478"/>
          <ac:picMkLst>
            <pc:docMk/>
            <pc:sldMk cId="2338703651" sldId="344"/>
            <ac:picMk id="71" creationId="{4CC16089-7367-4029-9223-A98DBDE8EF58}"/>
          </ac:picMkLst>
        </pc:picChg>
      </pc:sldChg>
      <pc:sldChg chg="addSp delSp modSp add mod delAnim modAnim">
        <pc:chgData name="Jacob Nyhus Møller" userId="fb52bfaa-b62c-47ac-bdcd-24f039da0124" providerId="ADAL" clId="{E4DB77CC-C961-441B-9CDC-45B31D989511}" dt="2022-02-16T10:18:55.998" v="154"/>
        <pc:sldMkLst>
          <pc:docMk/>
          <pc:sldMk cId="2196431682" sldId="345"/>
        </pc:sldMkLst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3" creationId="{0BAF8821-D26F-4C4D-9AD8-7EA33EF9DCB4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8" creationId="{CA6C6334-1A99-4248-93BA-5ABEE16711E4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9" creationId="{17767E00-9D4C-451C-8F63-B05BBDAF34FC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12" creationId="{9DB5D41F-B4F2-463E-8938-E4F034B62BB2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13" creationId="{35A8D49D-0C11-4935-97FC-6A6E55F46CA1}"/>
          </ac:spMkLst>
        </pc:spChg>
        <pc:spChg chg="del mod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18" creationId="{EEEFDE61-8A9D-4A37-A070-8374EA38AA3A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20" creationId="{5368C66D-F42B-4E3F-A371-098DD747932E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21" creationId="{412C2376-C43B-4B1F-9422-E30BAB7908CA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22" creationId="{A04ADBAA-8099-473E-8C93-D9D77E2F460E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24" creationId="{13D35329-2B64-4B1E-8213-125CEC64E12F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25" creationId="{EB271202-27A6-49B6-A08F-09288FE2A038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31" creationId="{F46C7E36-C37D-4C23-B4ED-7B8CC5BDACDB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32" creationId="{1E9DE78F-C146-44A8-BB0E-001618BE3E51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34" creationId="{92188AEA-E88B-4AAA-B418-37C604A66EE4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37" creationId="{4A9BBB2C-880B-443F-82E1-178D4EFBE73D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40" creationId="{4934619D-6B83-43C8-AC73-89F3F18978EB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41" creationId="{CFACD2D6-EBDF-4DA8-8DA6-177F5CD5FD5E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44" creationId="{AD0EA6AE-A2A2-4351-8A4C-C70E4C4DBEC6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45" creationId="{3B702589-1D43-4BF4-8B92-41C9CEFFCBE2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46" creationId="{5AAE292B-B5D9-4095-B820-A906EEC1B75A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47" creationId="{1FAFD05F-FF34-4AEF-9BDF-28C66950807C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48" creationId="{49C2C0D5-71F6-49E3-AAE8-2836A325B886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49" creationId="{4FA52549-997D-44A4-8B4C-F8A0DB7C8454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50" creationId="{EFAE4DC1-0C11-4FB1-9F7C-478558B9C557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51" creationId="{9F6F0881-CDC1-4D77-86CC-99EF5AA7DA8E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52" creationId="{AF12DD9E-FBCF-4A9B-85C5-C06ECDD26358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53" creationId="{30E0DF8E-FF9B-4817-92FF-B9ABBC958AF0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54" creationId="{2A661437-E670-433D-B800-2CEDD507BB62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55" creationId="{34E1216D-C480-47E0-BFE2-FCD68C68CD23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56" creationId="{638E86F6-4C38-4D5E-A5D3-24D75E1230CA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57" creationId="{6F1F4CD1-DB78-40ED-ABD5-5A62E279A9FC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58" creationId="{1E371CDF-F26B-411A-8803-4A8481475DDC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59" creationId="{F555206F-F3B6-448B-8A28-E878FFD87DAC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60" creationId="{B28A46F3-87AF-480F-846F-CFF8E4EEFD7A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61" creationId="{7616B1E4-3D26-4FB4-BC7F-E162488C5C0B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62" creationId="{C8351A36-EA41-4257-AC8B-EC78E5F7B525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63" creationId="{DDEC2070-5C5C-48A5-9D2E-8B0433283065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65" creationId="{D98FB8C4-4765-42C0-B13E-21D8A42681D3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66" creationId="{47ACC683-3E1D-44EB-8915-7BBC8A267418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67" creationId="{C1582308-DF2F-4EDA-91D1-18A185828466}"/>
          </ac:spMkLst>
        </pc:spChg>
        <pc:spChg chg="del">
          <ac:chgData name="Jacob Nyhus Møller" userId="fb52bfaa-b62c-47ac-bdcd-24f039da0124" providerId="ADAL" clId="{E4DB77CC-C961-441B-9CDC-45B31D989511}" dt="2022-02-16T10:18:47.457" v="152" actId="478"/>
          <ac:spMkLst>
            <pc:docMk/>
            <pc:sldMk cId="2196431682" sldId="345"/>
            <ac:spMk id="68" creationId="{A8E9111C-972B-4F49-B96C-19C1BD2BC75F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69" creationId="{F8DD28C3-78B1-4DDD-8CD3-38FFF38A92F8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70" creationId="{E6868EF3-C7A1-43E2-9FD7-1D54DCE120C1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71" creationId="{A1402070-F76D-4C15-A7DF-5723302A2782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72" creationId="{AF71B0B7-3935-442F-83A6-558D6BCC8277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75" creationId="{3668625B-21C9-433F-80EB-F997BED8091B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76" creationId="{F7BE3E98-94EE-49F4-BD9A-78A952562DFB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77" creationId="{67E6889B-5EA2-4B2B-9CD9-C53450C771AA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78" creationId="{AC87B055-FEB8-4107-9CBE-BE6B48A1A479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79" creationId="{4ED06E53-89F8-4CC6-9AED-684AD4A2BC7B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80" creationId="{28BE769F-9D7B-42EF-98EB-BD845BF40418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81" creationId="{EC70DBD6-B8B8-4A7A-BC43-638C3126724A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82" creationId="{1E5BE0A7-AF4D-4E46-9DCE-128FC84C775A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83" creationId="{552D72E2-44D7-4A4C-82E6-6BB6DE0F6388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84" creationId="{D10802C5-930B-45CE-8E07-C9DC245DA02D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85" creationId="{314D6102-C6E7-48E3-9900-9C64EB1DF276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86" creationId="{446D1582-230F-49FF-83BD-FD9AC2957562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87" creationId="{014B4722-CCC8-4EAA-BEE9-1E7ED05D5A83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88" creationId="{E4B81961-EEC7-48FC-B61E-3AFD385BDEC8}"/>
          </ac:spMkLst>
        </pc:spChg>
        <pc:spChg chg="add mod">
          <ac:chgData name="Jacob Nyhus Møller" userId="fb52bfaa-b62c-47ac-bdcd-24f039da0124" providerId="ADAL" clId="{E4DB77CC-C961-441B-9CDC-45B31D989511}" dt="2022-02-16T10:18:55.998" v="154"/>
          <ac:spMkLst>
            <pc:docMk/>
            <pc:sldMk cId="2196431682" sldId="345"/>
            <ac:spMk id="89" creationId="{8180B685-F79C-4866-9AC5-DE5497174EB3}"/>
          </ac:spMkLst>
        </pc:spChg>
        <pc:picChg chg="del">
          <ac:chgData name="Jacob Nyhus Møller" userId="fb52bfaa-b62c-47ac-bdcd-24f039da0124" providerId="ADAL" clId="{E4DB77CC-C961-441B-9CDC-45B31D989511}" dt="2022-02-16T10:18:47.457" v="152" actId="478"/>
          <ac:picMkLst>
            <pc:docMk/>
            <pc:sldMk cId="2196431682" sldId="345"/>
            <ac:picMk id="2" creationId="{FD6DDAD7-0F4F-4A19-B3EA-13E5937D5835}"/>
          </ac:picMkLst>
        </pc:picChg>
        <pc:picChg chg="add">
          <ac:chgData name="Jacob Nyhus Møller" userId="fb52bfaa-b62c-47ac-bdcd-24f039da0124" providerId="ADAL" clId="{E4DB77CC-C961-441B-9CDC-45B31D989511}" dt="2022-02-16T10:18:48.325" v="153"/>
          <ac:picMkLst>
            <pc:docMk/>
            <pc:sldMk cId="2196431682" sldId="345"/>
            <ac:picMk id="4" creationId="{80D14F04-1A3A-4932-961F-4467B7E068F2}"/>
          </ac:picMkLst>
        </pc:picChg>
        <pc:picChg chg="del">
          <ac:chgData name="Jacob Nyhus Møller" userId="fb52bfaa-b62c-47ac-bdcd-24f039da0124" providerId="ADAL" clId="{E4DB77CC-C961-441B-9CDC-45B31D989511}" dt="2022-02-16T10:18:47.457" v="152" actId="478"/>
          <ac:picMkLst>
            <pc:docMk/>
            <pc:sldMk cId="2196431682" sldId="345"/>
            <ac:picMk id="36" creationId="{3EC17B2E-103C-4A27-9A64-AA044BDB7562}"/>
          </ac:picMkLst>
        </pc:picChg>
        <pc:picChg chg="del">
          <ac:chgData name="Jacob Nyhus Møller" userId="fb52bfaa-b62c-47ac-bdcd-24f039da0124" providerId="ADAL" clId="{E4DB77CC-C961-441B-9CDC-45B31D989511}" dt="2022-02-16T10:18:47.457" v="152" actId="478"/>
          <ac:picMkLst>
            <pc:docMk/>
            <pc:sldMk cId="2196431682" sldId="345"/>
            <ac:picMk id="64" creationId="{C7F1C9CA-15FA-4798-9083-11A1BF125ACF}"/>
          </ac:picMkLst>
        </pc:picChg>
        <pc:picChg chg="del">
          <ac:chgData name="Jacob Nyhus Møller" userId="fb52bfaa-b62c-47ac-bdcd-24f039da0124" providerId="ADAL" clId="{E4DB77CC-C961-441B-9CDC-45B31D989511}" dt="2022-02-16T10:18:47.457" v="152" actId="478"/>
          <ac:picMkLst>
            <pc:docMk/>
            <pc:sldMk cId="2196431682" sldId="345"/>
            <ac:picMk id="73" creationId="{F12CF9B7-8AB6-49F6-855D-2D2B7DB5C336}"/>
          </ac:picMkLst>
        </pc:picChg>
        <pc:picChg chg="del">
          <ac:chgData name="Jacob Nyhus Møller" userId="fb52bfaa-b62c-47ac-bdcd-24f039da0124" providerId="ADAL" clId="{E4DB77CC-C961-441B-9CDC-45B31D989511}" dt="2022-02-16T10:18:47.457" v="152" actId="478"/>
          <ac:picMkLst>
            <pc:docMk/>
            <pc:sldMk cId="2196431682" sldId="345"/>
            <ac:picMk id="74" creationId="{9CE50ABC-8E99-4486-BAE0-B2D378B76EC5}"/>
          </ac:picMkLst>
        </pc:picChg>
      </pc:sldChg>
      <pc:sldChg chg="addSp delSp modSp add mod delAnim modAnim">
        <pc:chgData name="Jacob Nyhus Møller" userId="fb52bfaa-b62c-47ac-bdcd-24f039da0124" providerId="ADAL" clId="{E4DB77CC-C961-441B-9CDC-45B31D989511}" dt="2022-02-16T10:19:51.277" v="157"/>
        <pc:sldMkLst>
          <pc:docMk/>
          <pc:sldMk cId="3553195992" sldId="346"/>
        </pc:sldMkLst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3" creationId="{0BAF8821-D26F-4C4D-9AD8-7EA33EF9DCB4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8" creationId="{CA6C6334-1A99-4248-93BA-5ABEE16711E4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9" creationId="{17767E00-9D4C-451C-8F63-B05BBDAF34FC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12" creationId="{9DB5D41F-B4F2-463E-8938-E4F034B62BB2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13" creationId="{35A8D49D-0C11-4935-97FC-6A6E55F46CA1}"/>
          </ac:spMkLst>
        </pc:spChg>
        <pc:spChg chg="del mod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18" creationId="{EEEFDE61-8A9D-4A37-A070-8374EA38AA3A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20" creationId="{5368C66D-F42B-4E3F-A371-098DD747932E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21" creationId="{412C2376-C43B-4B1F-9422-E30BAB7908CA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22" creationId="{A04ADBAA-8099-473E-8C93-D9D77E2F460E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24" creationId="{13D35329-2B64-4B1E-8213-125CEC64E12F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25" creationId="{EB271202-27A6-49B6-A08F-09288FE2A038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31" creationId="{F46C7E36-C37D-4C23-B4ED-7B8CC5BDACDB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32" creationId="{1E9DE78F-C146-44A8-BB0E-001618BE3E51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34" creationId="{92188AEA-E88B-4AAA-B418-37C604A66EE4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37" creationId="{4A9BBB2C-880B-443F-82E1-178D4EFBE73D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40" creationId="{4934619D-6B83-43C8-AC73-89F3F18978EB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41" creationId="{CFACD2D6-EBDF-4DA8-8DA6-177F5CD5FD5E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44" creationId="{AD0EA6AE-A2A2-4351-8A4C-C70E4C4DBEC6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45" creationId="{3B702589-1D43-4BF4-8B92-41C9CEFFCBE2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46" creationId="{5AAE292B-B5D9-4095-B820-A906EEC1B75A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47" creationId="{1FAFD05F-FF34-4AEF-9BDF-28C66950807C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48" creationId="{49C2C0D5-71F6-49E3-AAE8-2836A325B886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49" creationId="{4FA52549-997D-44A4-8B4C-F8A0DB7C8454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50" creationId="{EFAE4DC1-0C11-4FB1-9F7C-478558B9C557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51" creationId="{9F6F0881-CDC1-4D77-86CC-99EF5AA7DA8E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52" creationId="{AF12DD9E-FBCF-4A9B-85C5-C06ECDD26358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53" creationId="{30E0DF8E-FF9B-4817-92FF-B9ABBC958AF0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54" creationId="{2A661437-E670-433D-B800-2CEDD507BB62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55" creationId="{34E1216D-C480-47E0-BFE2-FCD68C68CD23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56" creationId="{638E86F6-4C38-4D5E-A5D3-24D75E1230CA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57" creationId="{6F1F4CD1-DB78-40ED-ABD5-5A62E279A9FC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58" creationId="{1E371CDF-F26B-411A-8803-4A8481475DDC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59" creationId="{F555206F-F3B6-448B-8A28-E878FFD87DAC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60" creationId="{B28A46F3-87AF-480F-846F-CFF8E4EEFD7A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61" creationId="{7616B1E4-3D26-4FB4-BC7F-E162488C5C0B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62" creationId="{C8351A36-EA41-4257-AC8B-EC78E5F7B525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63" creationId="{DDEC2070-5C5C-48A5-9D2E-8B0433283065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64" creationId="{97825F28-EF11-4A96-A6B4-99C6CF4C9471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67" creationId="{C1582308-DF2F-4EDA-91D1-18A185828466}"/>
          </ac:spMkLst>
        </pc:spChg>
        <pc:spChg chg="del">
          <ac:chgData name="Jacob Nyhus Møller" userId="fb52bfaa-b62c-47ac-bdcd-24f039da0124" providerId="ADAL" clId="{E4DB77CC-C961-441B-9CDC-45B31D989511}" dt="2022-02-16T10:19:41.926" v="155" actId="478"/>
          <ac:spMkLst>
            <pc:docMk/>
            <pc:sldMk cId="3553195992" sldId="346"/>
            <ac:spMk id="68" creationId="{A8E9111C-972B-4F49-B96C-19C1BD2BC75F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70" creationId="{E57FD7D9-AEF7-4B61-8713-A83F42734021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71" creationId="{9E2282D1-B4B7-4B01-BFC5-9D0CCBBCA9C8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72" creationId="{7F3C6019-9CA8-4F7D-B8F7-096C65EA1A49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73" creationId="{FB4157BD-3E30-425A-AD46-DA5015B73B5E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74" creationId="{66C22A6D-4FC9-4E15-B166-8FCC4F87302C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75" creationId="{6BD7EEE1-63A3-4AA8-A961-7B188806DDC8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76" creationId="{7F744323-908B-4E2D-8B6F-1C85683879F9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77" creationId="{803D81FA-4B39-4F79-8E81-9C610AFCCD0E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78" creationId="{11D8589E-D33F-4D57-82C7-287598DE7B21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79" creationId="{7545AC5D-3E92-404B-ADA3-359F58A5FC6E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80" creationId="{A899A364-8D87-4046-A782-369923509A59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81" creationId="{309C90E8-EEF5-41C8-B937-ED8BCD3AA345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82" creationId="{9628511D-F4E9-4627-BCB1-D02603799296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83" creationId="{995036B7-22D7-4655-99EB-B5A3CD5E6638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84" creationId="{49A4F24B-D6FF-4269-9295-09A54AA5D458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85" creationId="{22FDD3FE-C43B-4576-AF6E-6C1D66C0BC86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86" creationId="{C812A1A2-F64C-4250-B9F8-AB34425CF94C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87" creationId="{42255A31-E9F8-4C4C-AC14-37D103E0D1EB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88" creationId="{8CF63F14-9293-4D15-BF62-5D2865BC144D}"/>
          </ac:spMkLst>
        </pc:spChg>
        <pc:spChg chg="add mod">
          <ac:chgData name="Jacob Nyhus Møller" userId="fb52bfaa-b62c-47ac-bdcd-24f039da0124" providerId="ADAL" clId="{E4DB77CC-C961-441B-9CDC-45B31D989511}" dt="2022-02-16T10:19:51.277" v="157"/>
          <ac:spMkLst>
            <pc:docMk/>
            <pc:sldMk cId="3553195992" sldId="346"/>
            <ac:spMk id="89" creationId="{A9486D6B-EBE9-46E0-AA15-38184A569383}"/>
          </ac:spMkLst>
        </pc:spChg>
        <pc:picChg chg="del">
          <ac:chgData name="Jacob Nyhus Møller" userId="fb52bfaa-b62c-47ac-bdcd-24f039da0124" providerId="ADAL" clId="{E4DB77CC-C961-441B-9CDC-45B31D989511}" dt="2022-02-16T10:19:41.926" v="155" actId="478"/>
          <ac:picMkLst>
            <pc:docMk/>
            <pc:sldMk cId="3553195992" sldId="346"/>
            <ac:picMk id="2" creationId="{FD6DDAD7-0F4F-4A19-B3EA-13E5937D5835}"/>
          </ac:picMkLst>
        </pc:picChg>
        <pc:picChg chg="add">
          <ac:chgData name="Jacob Nyhus Møller" userId="fb52bfaa-b62c-47ac-bdcd-24f039da0124" providerId="ADAL" clId="{E4DB77CC-C961-441B-9CDC-45B31D989511}" dt="2022-02-16T10:19:42.623" v="156"/>
          <ac:picMkLst>
            <pc:docMk/>
            <pc:sldMk cId="3553195992" sldId="346"/>
            <ac:picMk id="4" creationId="{6C04CB84-9025-42A1-95ED-2B4CE1973B75}"/>
          </ac:picMkLst>
        </pc:picChg>
        <pc:picChg chg="del">
          <ac:chgData name="Jacob Nyhus Møller" userId="fb52bfaa-b62c-47ac-bdcd-24f039da0124" providerId="ADAL" clId="{E4DB77CC-C961-441B-9CDC-45B31D989511}" dt="2022-02-16T10:19:41.926" v="155" actId="478"/>
          <ac:picMkLst>
            <pc:docMk/>
            <pc:sldMk cId="3553195992" sldId="346"/>
            <ac:picMk id="36" creationId="{3EC17B2E-103C-4A27-9A64-AA044BDB7562}"/>
          </ac:picMkLst>
        </pc:picChg>
        <pc:picChg chg="del">
          <ac:chgData name="Jacob Nyhus Møller" userId="fb52bfaa-b62c-47ac-bdcd-24f039da0124" providerId="ADAL" clId="{E4DB77CC-C961-441B-9CDC-45B31D989511}" dt="2022-02-16T10:19:41.926" v="155" actId="478"/>
          <ac:picMkLst>
            <pc:docMk/>
            <pc:sldMk cId="3553195992" sldId="346"/>
            <ac:picMk id="65" creationId="{DE77CE15-89C3-4033-AF81-946BB70FF88D}"/>
          </ac:picMkLst>
        </pc:picChg>
        <pc:picChg chg="del">
          <ac:chgData name="Jacob Nyhus Møller" userId="fb52bfaa-b62c-47ac-bdcd-24f039da0124" providerId="ADAL" clId="{E4DB77CC-C961-441B-9CDC-45B31D989511}" dt="2022-02-16T10:19:41.926" v="155" actId="478"/>
          <ac:picMkLst>
            <pc:docMk/>
            <pc:sldMk cId="3553195992" sldId="346"/>
            <ac:picMk id="66" creationId="{E8DE31B1-373A-4ACD-9204-AA76185C915D}"/>
          </ac:picMkLst>
        </pc:picChg>
        <pc:picChg chg="del">
          <ac:chgData name="Jacob Nyhus Møller" userId="fb52bfaa-b62c-47ac-bdcd-24f039da0124" providerId="ADAL" clId="{E4DB77CC-C961-441B-9CDC-45B31D989511}" dt="2022-02-16T10:19:41.926" v="155" actId="478"/>
          <ac:picMkLst>
            <pc:docMk/>
            <pc:sldMk cId="3553195992" sldId="346"/>
            <ac:picMk id="69" creationId="{7F2F4688-73D5-4B62-A000-6291A7F4B4C6}"/>
          </ac:picMkLst>
        </pc:picChg>
      </pc:sldChg>
      <pc:sldChg chg="addSp delSp modSp add mod delAnim modAnim">
        <pc:chgData name="Jacob Nyhus Møller" userId="fb52bfaa-b62c-47ac-bdcd-24f039da0124" providerId="ADAL" clId="{E4DB77CC-C961-441B-9CDC-45B31D989511}" dt="2022-02-16T10:20:22.940" v="160"/>
        <pc:sldMkLst>
          <pc:docMk/>
          <pc:sldMk cId="1784395711" sldId="347"/>
        </pc:sldMkLst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3" creationId="{0BAF8821-D26F-4C4D-9AD8-7EA33EF9DCB4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8" creationId="{CA6C6334-1A99-4248-93BA-5ABEE16711E4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9" creationId="{17767E00-9D4C-451C-8F63-B05BBDAF34FC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12" creationId="{9DB5D41F-B4F2-463E-8938-E4F034B62BB2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13" creationId="{35A8D49D-0C11-4935-97FC-6A6E55F46CA1}"/>
          </ac:spMkLst>
        </pc:spChg>
        <pc:spChg chg="del mod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18" creationId="{EEEFDE61-8A9D-4A37-A070-8374EA38AA3A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20" creationId="{5368C66D-F42B-4E3F-A371-098DD747932E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21" creationId="{412C2376-C43B-4B1F-9422-E30BAB7908CA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22" creationId="{A04ADBAA-8099-473E-8C93-D9D77E2F460E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24" creationId="{13D35329-2B64-4B1E-8213-125CEC64E12F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25" creationId="{EB271202-27A6-49B6-A08F-09288FE2A038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31" creationId="{F46C7E36-C37D-4C23-B4ED-7B8CC5BDACDB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32" creationId="{1E9DE78F-C146-44A8-BB0E-001618BE3E51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34" creationId="{92188AEA-E88B-4AAA-B418-37C604A66EE4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37" creationId="{4A9BBB2C-880B-443F-82E1-178D4EFBE73D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40" creationId="{4934619D-6B83-43C8-AC73-89F3F18978EB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41" creationId="{CFACD2D6-EBDF-4DA8-8DA6-177F5CD5FD5E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44" creationId="{AD0EA6AE-A2A2-4351-8A4C-C70E4C4DBEC6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45" creationId="{3B702589-1D43-4BF4-8B92-41C9CEFFCBE2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46" creationId="{5AAE292B-B5D9-4095-B820-A906EEC1B75A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47" creationId="{1FAFD05F-FF34-4AEF-9BDF-28C66950807C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48" creationId="{49C2C0D5-71F6-49E3-AAE8-2836A325B886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49" creationId="{4FA52549-997D-44A4-8B4C-F8A0DB7C8454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50" creationId="{EFAE4DC1-0C11-4FB1-9F7C-478558B9C557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51" creationId="{9F6F0881-CDC1-4D77-86CC-99EF5AA7DA8E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52" creationId="{AF12DD9E-FBCF-4A9B-85C5-C06ECDD26358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53" creationId="{30E0DF8E-FF9B-4817-92FF-B9ABBC958AF0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54" creationId="{2A661437-E670-433D-B800-2CEDD507BB62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55" creationId="{34E1216D-C480-47E0-BFE2-FCD68C68CD23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56" creationId="{638E86F6-4C38-4D5E-A5D3-24D75E1230CA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57" creationId="{6F1F4CD1-DB78-40ED-ABD5-5A62E279A9FC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58" creationId="{1E371CDF-F26B-411A-8803-4A8481475DDC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59" creationId="{F555206F-F3B6-448B-8A28-E878FFD87DAC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60" creationId="{B28A46F3-87AF-480F-846F-CFF8E4EEFD7A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61" creationId="{7616B1E4-3D26-4FB4-BC7F-E162488C5C0B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62" creationId="{C8351A36-EA41-4257-AC8B-EC78E5F7B525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63" creationId="{DDEC2070-5C5C-48A5-9D2E-8B0433283065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65" creationId="{11673394-A66C-4478-B542-B82A7D1DA1BF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66" creationId="{3D7D9360-E73E-4D61-86E8-BFD1EC3A54A3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67" creationId="{C1582308-DF2F-4EDA-91D1-18A185828466}"/>
          </ac:spMkLst>
        </pc:spChg>
        <pc:spChg chg="del">
          <ac:chgData name="Jacob Nyhus Møller" userId="fb52bfaa-b62c-47ac-bdcd-24f039da0124" providerId="ADAL" clId="{E4DB77CC-C961-441B-9CDC-45B31D989511}" dt="2022-02-16T10:20:16.335" v="158" actId="478"/>
          <ac:spMkLst>
            <pc:docMk/>
            <pc:sldMk cId="1784395711" sldId="347"/>
            <ac:spMk id="68" creationId="{A8E9111C-972B-4F49-B96C-19C1BD2BC75F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69" creationId="{4E389189-91BD-4C67-B0F5-A2A3C7EADA23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72" creationId="{7001A1A7-ACC1-4C19-A9A5-93FC7EC3C735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73" creationId="{4B656A20-10ED-48CF-ACCB-29FB2D07964E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74" creationId="{528FA515-C6C2-4E89-A4FA-D7D3ACD4FEFA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75" creationId="{4E4082D3-4FFF-4D56-A3F4-5408C8E61AB9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76" creationId="{CCBD2520-4786-4F19-809A-FBE838132071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77" creationId="{FF6EF87B-37BE-4F96-B44C-8CDBE5444186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78" creationId="{AD0AE2DB-B5FE-4DAF-AD8E-EC12D67BE0FF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79" creationId="{571F7ACD-7057-4A5C-A7E2-6FABABDF3DCE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80" creationId="{FD353728-1128-457D-8DD9-B23E984C44B6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81" creationId="{10449E5C-E4A5-4A41-8463-834EBC799E6F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82" creationId="{D9EB54A8-B0D7-4755-A4CD-EB4056507FF3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83" creationId="{3281D923-5911-46E5-8F18-164D1F12C235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84" creationId="{A2B71ADF-2F78-4ED1-B992-97C180841925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85" creationId="{B919E2FE-EAD3-41FD-9CE9-B3034D84D70F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86" creationId="{C0B9137E-DFB3-4165-8F98-1572D170E001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87" creationId="{4596F8C1-03CE-440A-9B1F-9AAFB59B0E54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88" creationId="{43E52AE8-E364-4C64-BE71-C26DECB2D2BF}"/>
          </ac:spMkLst>
        </pc:spChg>
        <pc:spChg chg="add mod">
          <ac:chgData name="Jacob Nyhus Møller" userId="fb52bfaa-b62c-47ac-bdcd-24f039da0124" providerId="ADAL" clId="{E4DB77CC-C961-441B-9CDC-45B31D989511}" dt="2022-02-16T10:20:22.940" v="160"/>
          <ac:spMkLst>
            <pc:docMk/>
            <pc:sldMk cId="1784395711" sldId="347"/>
            <ac:spMk id="89" creationId="{966B412D-4F12-47E9-BCB8-2AC276B68F24}"/>
          </ac:spMkLst>
        </pc:spChg>
        <pc:picChg chg="del">
          <ac:chgData name="Jacob Nyhus Møller" userId="fb52bfaa-b62c-47ac-bdcd-24f039da0124" providerId="ADAL" clId="{E4DB77CC-C961-441B-9CDC-45B31D989511}" dt="2022-02-16T10:20:16.335" v="158" actId="478"/>
          <ac:picMkLst>
            <pc:docMk/>
            <pc:sldMk cId="1784395711" sldId="347"/>
            <ac:picMk id="2" creationId="{FD6DDAD7-0F4F-4A19-B3EA-13E5937D5835}"/>
          </ac:picMkLst>
        </pc:picChg>
        <pc:picChg chg="add">
          <ac:chgData name="Jacob Nyhus Møller" userId="fb52bfaa-b62c-47ac-bdcd-24f039da0124" providerId="ADAL" clId="{E4DB77CC-C961-441B-9CDC-45B31D989511}" dt="2022-02-16T10:20:17.061" v="159"/>
          <ac:picMkLst>
            <pc:docMk/>
            <pc:sldMk cId="1784395711" sldId="347"/>
            <ac:picMk id="4" creationId="{EAD7F47E-D2D1-45BE-B3EC-1B94F625F7AB}"/>
          </ac:picMkLst>
        </pc:picChg>
        <pc:picChg chg="del">
          <ac:chgData name="Jacob Nyhus Møller" userId="fb52bfaa-b62c-47ac-bdcd-24f039da0124" providerId="ADAL" clId="{E4DB77CC-C961-441B-9CDC-45B31D989511}" dt="2022-02-16T10:20:16.335" v="158" actId="478"/>
          <ac:picMkLst>
            <pc:docMk/>
            <pc:sldMk cId="1784395711" sldId="347"/>
            <ac:picMk id="36" creationId="{3EC17B2E-103C-4A27-9A64-AA044BDB7562}"/>
          </ac:picMkLst>
        </pc:picChg>
        <pc:picChg chg="del">
          <ac:chgData name="Jacob Nyhus Møller" userId="fb52bfaa-b62c-47ac-bdcd-24f039da0124" providerId="ADAL" clId="{E4DB77CC-C961-441B-9CDC-45B31D989511}" dt="2022-02-16T10:20:16.335" v="158" actId="478"/>
          <ac:picMkLst>
            <pc:docMk/>
            <pc:sldMk cId="1784395711" sldId="347"/>
            <ac:picMk id="64" creationId="{CF69F83A-00D3-4556-8FF3-9ECBB07318EA}"/>
          </ac:picMkLst>
        </pc:picChg>
        <pc:picChg chg="del">
          <ac:chgData name="Jacob Nyhus Møller" userId="fb52bfaa-b62c-47ac-bdcd-24f039da0124" providerId="ADAL" clId="{E4DB77CC-C961-441B-9CDC-45B31D989511}" dt="2022-02-16T10:20:16.335" v="158" actId="478"/>
          <ac:picMkLst>
            <pc:docMk/>
            <pc:sldMk cId="1784395711" sldId="347"/>
            <ac:picMk id="70" creationId="{94BCE9D9-9BAD-4165-869B-2009303B5FEF}"/>
          </ac:picMkLst>
        </pc:picChg>
        <pc:picChg chg="del">
          <ac:chgData name="Jacob Nyhus Møller" userId="fb52bfaa-b62c-47ac-bdcd-24f039da0124" providerId="ADAL" clId="{E4DB77CC-C961-441B-9CDC-45B31D989511}" dt="2022-02-16T10:20:16.335" v="158" actId="478"/>
          <ac:picMkLst>
            <pc:docMk/>
            <pc:sldMk cId="1784395711" sldId="347"/>
            <ac:picMk id="71" creationId="{4CC16089-7367-4029-9223-A98DBDE8EF58}"/>
          </ac:picMkLst>
        </pc:picChg>
      </pc:sldChg>
      <pc:sldChg chg="addSp delSp modSp add mod delAnim modAnim">
        <pc:chgData name="Jacob Nyhus Møller" userId="fb52bfaa-b62c-47ac-bdcd-24f039da0124" providerId="ADAL" clId="{E4DB77CC-C961-441B-9CDC-45B31D989511}" dt="2022-02-16T10:21:21.587" v="163"/>
        <pc:sldMkLst>
          <pc:docMk/>
          <pc:sldMk cId="28436002" sldId="348"/>
        </pc:sldMkLst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3" creationId="{0BAF8821-D26F-4C4D-9AD8-7EA33EF9DCB4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8" creationId="{CA6C6334-1A99-4248-93BA-5ABEE16711E4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9" creationId="{17767E00-9D4C-451C-8F63-B05BBDAF34FC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12" creationId="{9DB5D41F-B4F2-463E-8938-E4F034B62BB2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13" creationId="{35A8D49D-0C11-4935-97FC-6A6E55F46CA1}"/>
          </ac:spMkLst>
        </pc:spChg>
        <pc:spChg chg="del mod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18" creationId="{EEEFDE61-8A9D-4A37-A070-8374EA38AA3A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20" creationId="{5368C66D-F42B-4E3F-A371-098DD747932E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21" creationId="{412C2376-C43B-4B1F-9422-E30BAB7908CA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22" creationId="{A04ADBAA-8099-473E-8C93-D9D77E2F460E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24" creationId="{13D35329-2B64-4B1E-8213-125CEC64E12F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25" creationId="{EB271202-27A6-49B6-A08F-09288FE2A038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31" creationId="{F46C7E36-C37D-4C23-B4ED-7B8CC5BDACDB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32" creationId="{1E9DE78F-C146-44A8-BB0E-001618BE3E51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34" creationId="{92188AEA-E88B-4AAA-B418-37C604A66EE4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37" creationId="{4A9BBB2C-880B-443F-82E1-178D4EFBE73D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40" creationId="{4934619D-6B83-43C8-AC73-89F3F18978EB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41" creationId="{CFACD2D6-EBDF-4DA8-8DA6-177F5CD5FD5E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44" creationId="{AD0EA6AE-A2A2-4351-8A4C-C70E4C4DBEC6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45" creationId="{3B702589-1D43-4BF4-8B92-41C9CEFFCBE2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46" creationId="{5AAE292B-B5D9-4095-B820-A906EEC1B75A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47" creationId="{1FAFD05F-FF34-4AEF-9BDF-28C66950807C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48" creationId="{49C2C0D5-71F6-49E3-AAE8-2836A325B886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49" creationId="{4FA52549-997D-44A4-8B4C-F8A0DB7C8454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50" creationId="{EFAE4DC1-0C11-4FB1-9F7C-478558B9C557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51" creationId="{9F6F0881-CDC1-4D77-86CC-99EF5AA7DA8E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52" creationId="{AF12DD9E-FBCF-4A9B-85C5-C06ECDD26358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53" creationId="{30E0DF8E-FF9B-4817-92FF-B9ABBC958AF0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54" creationId="{2A661437-E670-433D-B800-2CEDD507BB62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55" creationId="{34E1216D-C480-47E0-BFE2-FCD68C68CD23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56" creationId="{638E86F6-4C38-4D5E-A5D3-24D75E1230CA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57" creationId="{6F1F4CD1-DB78-40ED-ABD5-5A62E279A9FC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58" creationId="{1E371CDF-F26B-411A-8803-4A8481475DDC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59" creationId="{F555206F-F3B6-448B-8A28-E878FFD87DAC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60" creationId="{B28A46F3-87AF-480F-846F-CFF8E4EEFD7A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61" creationId="{7616B1E4-3D26-4FB4-BC7F-E162488C5C0B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62" creationId="{C8351A36-EA41-4257-AC8B-EC78E5F7B525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63" creationId="{DDEC2070-5C5C-48A5-9D2E-8B0433283065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65" creationId="{1AF1DDCD-7AF9-42AB-90DD-830FD9387BD1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66" creationId="{953D7187-0F0B-4C77-8F0F-C5944A4AE488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67" creationId="{C1582308-DF2F-4EDA-91D1-18A185828466}"/>
          </ac:spMkLst>
        </pc:spChg>
        <pc:spChg chg="del">
          <ac:chgData name="Jacob Nyhus Møller" userId="fb52bfaa-b62c-47ac-bdcd-24f039da0124" providerId="ADAL" clId="{E4DB77CC-C961-441B-9CDC-45B31D989511}" dt="2022-02-16T10:21:12.716" v="161" actId="478"/>
          <ac:spMkLst>
            <pc:docMk/>
            <pc:sldMk cId="28436002" sldId="348"/>
            <ac:spMk id="68" creationId="{A8E9111C-972B-4F49-B96C-19C1BD2BC75F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69" creationId="{D103F48A-6ED8-440D-9D67-33EAA326D005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70" creationId="{03DC55C9-3728-4A50-B2C6-40141948E8DB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71" creationId="{6DA4A913-5411-47CB-80EC-3755BFA6A726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72" creationId="{2DA3DFCA-5471-4602-8253-D3DE7F7FC7F9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75" creationId="{3A7A1E93-BAAB-4FE8-A465-9749F22A1E53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76" creationId="{47B4CC22-3B63-4D2B-A37F-BA211B7D758C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77" creationId="{B14EE61B-18D6-4832-8454-1E678E2B2DD0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78" creationId="{EA792FB9-590B-47E3-A9AA-39EB4F9004CB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79" creationId="{FF392562-0F55-44F4-9D52-CAA48B7F6290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80" creationId="{4C0794A9-95FD-4DAA-8B51-965ED6277149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81" creationId="{05619DAD-6152-4C15-8D71-A342AEAD5911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82" creationId="{BB606AD2-20EE-4F2C-895A-F2EE30B31726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83" creationId="{FAA60AB9-FB14-4696-A638-0400E70D3AA1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84" creationId="{6B4AA272-D073-4FE0-8887-16E6CDD94053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85" creationId="{525A032C-1427-476E-B62F-FD13CF756D7A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86" creationId="{F49DFB79-BBFE-404E-B425-D7E6F463A519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87" creationId="{3471B5E4-9E5B-4DBC-9582-A2C74C315DD0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88" creationId="{94D99D72-53B2-4FFF-9068-E0769F352D2F}"/>
          </ac:spMkLst>
        </pc:spChg>
        <pc:spChg chg="add mod">
          <ac:chgData name="Jacob Nyhus Møller" userId="fb52bfaa-b62c-47ac-bdcd-24f039da0124" providerId="ADAL" clId="{E4DB77CC-C961-441B-9CDC-45B31D989511}" dt="2022-02-16T10:21:21.587" v="163"/>
          <ac:spMkLst>
            <pc:docMk/>
            <pc:sldMk cId="28436002" sldId="348"/>
            <ac:spMk id="89" creationId="{DF57F26F-0B85-47B3-A1E2-CEDD98BEBA1D}"/>
          </ac:spMkLst>
        </pc:spChg>
        <pc:picChg chg="del">
          <ac:chgData name="Jacob Nyhus Møller" userId="fb52bfaa-b62c-47ac-bdcd-24f039da0124" providerId="ADAL" clId="{E4DB77CC-C961-441B-9CDC-45B31D989511}" dt="2022-02-16T10:21:12.716" v="161" actId="478"/>
          <ac:picMkLst>
            <pc:docMk/>
            <pc:sldMk cId="28436002" sldId="348"/>
            <ac:picMk id="2" creationId="{FD6DDAD7-0F4F-4A19-B3EA-13E5937D5835}"/>
          </ac:picMkLst>
        </pc:picChg>
        <pc:picChg chg="add">
          <ac:chgData name="Jacob Nyhus Møller" userId="fb52bfaa-b62c-47ac-bdcd-24f039da0124" providerId="ADAL" clId="{E4DB77CC-C961-441B-9CDC-45B31D989511}" dt="2022-02-16T10:21:13.360" v="162"/>
          <ac:picMkLst>
            <pc:docMk/>
            <pc:sldMk cId="28436002" sldId="348"/>
            <ac:picMk id="4" creationId="{50329C82-D519-43E0-B3D4-F9AAB41C3072}"/>
          </ac:picMkLst>
        </pc:picChg>
        <pc:picChg chg="del">
          <ac:chgData name="Jacob Nyhus Møller" userId="fb52bfaa-b62c-47ac-bdcd-24f039da0124" providerId="ADAL" clId="{E4DB77CC-C961-441B-9CDC-45B31D989511}" dt="2022-02-16T10:21:12.716" v="161" actId="478"/>
          <ac:picMkLst>
            <pc:docMk/>
            <pc:sldMk cId="28436002" sldId="348"/>
            <ac:picMk id="36" creationId="{3EC17B2E-103C-4A27-9A64-AA044BDB7562}"/>
          </ac:picMkLst>
        </pc:picChg>
        <pc:picChg chg="del">
          <ac:chgData name="Jacob Nyhus Møller" userId="fb52bfaa-b62c-47ac-bdcd-24f039da0124" providerId="ADAL" clId="{E4DB77CC-C961-441B-9CDC-45B31D989511}" dt="2022-02-16T10:21:12.716" v="161" actId="478"/>
          <ac:picMkLst>
            <pc:docMk/>
            <pc:sldMk cId="28436002" sldId="348"/>
            <ac:picMk id="64" creationId="{C7F1C9CA-15FA-4798-9083-11A1BF125ACF}"/>
          </ac:picMkLst>
        </pc:picChg>
        <pc:picChg chg="del">
          <ac:chgData name="Jacob Nyhus Møller" userId="fb52bfaa-b62c-47ac-bdcd-24f039da0124" providerId="ADAL" clId="{E4DB77CC-C961-441B-9CDC-45B31D989511}" dt="2022-02-16T10:21:12.716" v="161" actId="478"/>
          <ac:picMkLst>
            <pc:docMk/>
            <pc:sldMk cId="28436002" sldId="348"/>
            <ac:picMk id="73" creationId="{F12CF9B7-8AB6-49F6-855D-2D2B7DB5C336}"/>
          </ac:picMkLst>
        </pc:picChg>
        <pc:picChg chg="del">
          <ac:chgData name="Jacob Nyhus Møller" userId="fb52bfaa-b62c-47ac-bdcd-24f039da0124" providerId="ADAL" clId="{E4DB77CC-C961-441B-9CDC-45B31D989511}" dt="2022-02-16T10:21:12.716" v="161" actId="478"/>
          <ac:picMkLst>
            <pc:docMk/>
            <pc:sldMk cId="28436002" sldId="348"/>
            <ac:picMk id="74" creationId="{9CE50ABC-8E99-4486-BAE0-B2D378B76EC5}"/>
          </ac:picMkLst>
        </pc:picChg>
      </pc:sldChg>
      <pc:sldChg chg="add del">
        <pc:chgData name="Jacob Nyhus Møller" userId="fb52bfaa-b62c-47ac-bdcd-24f039da0124" providerId="ADAL" clId="{E4DB77CC-C961-441B-9CDC-45B31D989511}" dt="2022-02-16T10:11:17.146" v="58"/>
        <pc:sldMkLst>
          <pc:docMk/>
          <pc:sldMk cId="1118034878" sldId="348"/>
        </pc:sldMkLst>
      </pc:sldChg>
      <pc:sldChg chg="add del">
        <pc:chgData name="Jacob Nyhus Møller" userId="fb52bfaa-b62c-47ac-bdcd-24f039da0124" providerId="ADAL" clId="{E4DB77CC-C961-441B-9CDC-45B31D989511}" dt="2022-02-16T10:11:10.173" v="56" actId="47"/>
        <pc:sldMkLst>
          <pc:docMk/>
          <pc:sldMk cId="1996172752" sldId="348"/>
        </pc:sldMkLst>
      </pc:sldChg>
      <pc:sldChg chg="addSp delSp modSp add mod delAnim modAnim">
        <pc:chgData name="Jacob Nyhus Møller" userId="fb52bfaa-b62c-47ac-bdcd-24f039da0124" providerId="ADAL" clId="{E4DB77CC-C961-441B-9CDC-45B31D989511}" dt="2022-02-16T10:21:49.441" v="166"/>
        <pc:sldMkLst>
          <pc:docMk/>
          <pc:sldMk cId="132541231" sldId="349"/>
        </pc:sldMkLst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3" creationId="{0BAF8821-D26F-4C4D-9AD8-7EA33EF9DCB4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8" creationId="{CA6C6334-1A99-4248-93BA-5ABEE16711E4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9" creationId="{17767E00-9D4C-451C-8F63-B05BBDAF34FC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12" creationId="{9DB5D41F-B4F2-463E-8938-E4F034B62BB2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13" creationId="{35A8D49D-0C11-4935-97FC-6A6E55F46CA1}"/>
          </ac:spMkLst>
        </pc:spChg>
        <pc:spChg chg="del mod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18" creationId="{EEEFDE61-8A9D-4A37-A070-8374EA38AA3A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20" creationId="{5368C66D-F42B-4E3F-A371-098DD747932E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21" creationId="{412C2376-C43B-4B1F-9422-E30BAB7908CA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22" creationId="{A04ADBAA-8099-473E-8C93-D9D77E2F460E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24" creationId="{13D35329-2B64-4B1E-8213-125CEC64E12F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25" creationId="{EB271202-27A6-49B6-A08F-09288FE2A038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31" creationId="{F46C7E36-C37D-4C23-B4ED-7B8CC5BDACDB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32" creationId="{1E9DE78F-C146-44A8-BB0E-001618BE3E51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34" creationId="{92188AEA-E88B-4AAA-B418-37C604A66EE4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37" creationId="{4A9BBB2C-880B-443F-82E1-178D4EFBE73D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40" creationId="{4934619D-6B83-43C8-AC73-89F3F18978EB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41" creationId="{CFACD2D6-EBDF-4DA8-8DA6-177F5CD5FD5E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44" creationId="{AD0EA6AE-A2A2-4351-8A4C-C70E4C4DBEC6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45" creationId="{3B702589-1D43-4BF4-8B92-41C9CEFFCBE2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46" creationId="{5AAE292B-B5D9-4095-B820-A906EEC1B75A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47" creationId="{1FAFD05F-FF34-4AEF-9BDF-28C66950807C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48" creationId="{49C2C0D5-71F6-49E3-AAE8-2836A325B886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49" creationId="{4FA52549-997D-44A4-8B4C-F8A0DB7C8454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50" creationId="{EFAE4DC1-0C11-4FB1-9F7C-478558B9C557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51" creationId="{9F6F0881-CDC1-4D77-86CC-99EF5AA7DA8E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52" creationId="{AF12DD9E-FBCF-4A9B-85C5-C06ECDD26358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53" creationId="{30E0DF8E-FF9B-4817-92FF-B9ABBC958AF0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54" creationId="{2A661437-E670-433D-B800-2CEDD507BB62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55" creationId="{34E1216D-C480-47E0-BFE2-FCD68C68CD23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56" creationId="{638E86F6-4C38-4D5E-A5D3-24D75E1230CA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57" creationId="{6F1F4CD1-DB78-40ED-ABD5-5A62E279A9FC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58" creationId="{1E371CDF-F26B-411A-8803-4A8481475DDC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59" creationId="{F555206F-F3B6-448B-8A28-E878FFD87DAC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60" creationId="{B28A46F3-87AF-480F-846F-CFF8E4EEFD7A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61" creationId="{7616B1E4-3D26-4FB4-BC7F-E162488C5C0B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62" creationId="{C8351A36-EA41-4257-AC8B-EC78E5F7B525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63" creationId="{DDEC2070-5C5C-48A5-9D2E-8B0433283065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64" creationId="{EB51BF10-FE97-4D9E-9D74-2950528F18F5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67" creationId="{C1582308-DF2F-4EDA-91D1-18A185828466}"/>
          </ac:spMkLst>
        </pc:spChg>
        <pc:spChg chg="del">
          <ac:chgData name="Jacob Nyhus Møller" userId="fb52bfaa-b62c-47ac-bdcd-24f039da0124" providerId="ADAL" clId="{E4DB77CC-C961-441B-9CDC-45B31D989511}" dt="2022-02-16T10:21:43.398" v="164" actId="478"/>
          <ac:spMkLst>
            <pc:docMk/>
            <pc:sldMk cId="132541231" sldId="349"/>
            <ac:spMk id="68" creationId="{A8E9111C-972B-4F49-B96C-19C1BD2BC75F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70" creationId="{50954228-FEBD-48DD-BD8A-1D4B0024C796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71" creationId="{526EEB42-9B0F-41FE-948B-4D482C104761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72" creationId="{43FD1170-8A74-486A-8ADA-D4427BAC7282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73" creationId="{CC6D0AA6-0782-42B2-BEB6-D4A57E786F84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74" creationId="{CD91F10D-6DDF-4CD0-932A-61C87A2263F7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75" creationId="{132AFB8B-E753-4C46-943D-E63DEE6EFF62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76" creationId="{059A3150-FDED-43CF-BFCF-875F5141BC36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77" creationId="{E6AB9928-D02A-46FD-AEDC-FDAC82483F80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78" creationId="{B4FE4935-D860-4175-B1CC-CDDF97525917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79" creationId="{6202C58E-D18C-4C9B-9F3A-225F493969E5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80" creationId="{B431812B-C65F-4C25-B7DE-D49F4E6FC297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81" creationId="{3A7236F8-3A2D-4741-B6E0-F363FA1E8D12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82" creationId="{8BBAC2B1-7E7A-495F-AD8F-A56DAB886E82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83" creationId="{64967752-6916-41F0-A8DD-6D3073AAF01D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84" creationId="{DE7F9DBE-3811-49FA-B0ED-8A39819C4E82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85" creationId="{4BF76309-CA94-4873-944E-4BE57FA49A34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86" creationId="{C56CF18D-0612-4D01-9278-0BC178B10EF0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87" creationId="{2B8CED2A-2E3B-471F-AAEC-E853D33FA63C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88" creationId="{82A669F3-0142-450A-8A6F-E35891C2C158}"/>
          </ac:spMkLst>
        </pc:spChg>
        <pc:spChg chg="add mod">
          <ac:chgData name="Jacob Nyhus Møller" userId="fb52bfaa-b62c-47ac-bdcd-24f039da0124" providerId="ADAL" clId="{E4DB77CC-C961-441B-9CDC-45B31D989511}" dt="2022-02-16T10:21:49.441" v="166"/>
          <ac:spMkLst>
            <pc:docMk/>
            <pc:sldMk cId="132541231" sldId="349"/>
            <ac:spMk id="89" creationId="{41BCDDE8-49E9-46BD-94D9-60ABDB118787}"/>
          </ac:spMkLst>
        </pc:spChg>
        <pc:picChg chg="del">
          <ac:chgData name="Jacob Nyhus Møller" userId="fb52bfaa-b62c-47ac-bdcd-24f039da0124" providerId="ADAL" clId="{E4DB77CC-C961-441B-9CDC-45B31D989511}" dt="2022-02-16T10:21:43.398" v="164" actId="478"/>
          <ac:picMkLst>
            <pc:docMk/>
            <pc:sldMk cId="132541231" sldId="349"/>
            <ac:picMk id="2" creationId="{FD6DDAD7-0F4F-4A19-B3EA-13E5937D5835}"/>
          </ac:picMkLst>
        </pc:picChg>
        <pc:picChg chg="add">
          <ac:chgData name="Jacob Nyhus Møller" userId="fb52bfaa-b62c-47ac-bdcd-24f039da0124" providerId="ADAL" clId="{E4DB77CC-C961-441B-9CDC-45B31D989511}" dt="2022-02-16T10:21:44.215" v="165"/>
          <ac:picMkLst>
            <pc:docMk/>
            <pc:sldMk cId="132541231" sldId="349"/>
            <ac:picMk id="4" creationId="{A27B41E5-5472-470D-985B-F295E54AC06F}"/>
          </ac:picMkLst>
        </pc:picChg>
        <pc:picChg chg="del">
          <ac:chgData name="Jacob Nyhus Møller" userId="fb52bfaa-b62c-47ac-bdcd-24f039da0124" providerId="ADAL" clId="{E4DB77CC-C961-441B-9CDC-45B31D989511}" dt="2022-02-16T10:21:43.398" v="164" actId="478"/>
          <ac:picMkLst>
            <pc:docMk/>
            <pc:sldMk cId="132541231" sldId="349"/>
            <ac:picMk id="36" creationId="{3EC17B2E-103C-4A27-9A64-AA044BDB7562}"/>
          </ac:picMkLst>
        </pc:picChg>
        <pc:picChg chg="del">
          <ac:chgData name="Jacob Nyhus Møller" userId="fb52bfaa-b62c-47ac-bdcd-24f039da0124" providerId="ADAL" clId="{E4DB77CC-C961-441B-9CDC-45B31D989511}" dt="2022-02-16T10:21:43.398" v="164" actId="478"/>
          <ac:picMkLst>
            <pc:docMk/>
            <pc:sldMk cId="132541231" sldId="349"/>
            <ac:picMk id="65" creationId="{DE77CE15-89C3-4033-AF81-946BB70FF88D}"/>
          </ac:picMkLst>
        </pc:picChg>
        <pc:picChg chg="del">
          <ac:chgData name="Jacob Nyhus Møller" userId="fb52bfaa-b62c-47ac-bdcd-24f039da0124" providerId="ADAL" clId="{E4DB77CC-C961-441B-9CDC-45B31D989511}" dt="2022-02-16T10:21:43.398" v="164" actId="478"/>
          <ac:picMkLst>
            <pc:docMk/>
            <pc:sldMk cId="132541231" sldId="349"/>
            <ac:picMk id="66" creationId="{E8DE31B1-373A-4ACD-9204-AA76185C915D}"/>
          </ac:picMkLst>
        </pc:picChg>
        <pc:picChg chg="del">
          <ac:chgData name="Jacob Nyhus Møller" userId="fb52bfaa-b62c-47ac-bdcd-24f039da0124" providerId="ADAL" clId="{E4DB77CC-C961-441B-9CDC-45B31D989511}" dt="2022-02-16T10:21:43.398" v="164" actId="478"/>
          <ac:picMkLst>
            <pc:docMk/>
            <pc:sldMk cId="132541231" sldId="349"/>
            <ac:picMk id="69" creationId="{7F2F4688-73D5-4B62-A000-6291A7F4B4C6}"/>
          </ac:picMkLst>
        </pc:picChg>
      </pc:sldChg>
      <pc:sldChg chg="addSp delSp modSp add mod delAnim modAnim">
        <pc:chgData name="Jacob Nyhus Møller" userId="fb52bfaa-b62c-47ac-bdcd-24f039da0124" providerId="ADAL" clId="{E4DB77CC-C961-441B-9CDC-45B31D989511}" dt="2022-02-16T10:22:15.934" v="169"/>
        <pc:sldMkLst>
          <pc:docMk/>
          <pc:sldMk cId="3909019815" sldId="350"/>
        </pc:sldMkLst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3" creationId="{0BAF8821-D26F-4C4D-9AD8-7EA33EF9DCB4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8" creationId="{CA6C6334-1A99-4248-93BA-5ABEE16711E4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9" creationId="{17767E00-9D4C-451C-8F63-B05BBDAF34FC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12" creationId="{9DB5D41F-B4F2-463E-8938-E4F034B62BB2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13" creationId="{35A8D49D-0C11-4935-97FC-6A6E55F46CA1}"/>
          </ac:spMkLst>
        </pc:spChg>
        <pc:spChg chg="del mod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18" creationId="{EEEFDE61-8A9D-4A37-A070-8374EA38AA3A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20" creationId="{5368C66D-F42B-4E3F-A371-098DD747932E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21" creationId="{412C2376-C43B-4B1F-9422-E30BAB7908CA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22" creationId="{A04ADBAA-8099-473E-8C93-D9D77E2F460E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24" creationId="{13D35329-2B64-4B1E-8213-125CEC64E12F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25" creationId="{EB271202-27A6-49B6-A08F-09288FE2A038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31" creationId="{F46C7E36-C37D-4C23-B4ED-7B8CC5BDACDB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32" creationId="{1E9DE78F-C146-44A8-BB0E-001618BE3E51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34" creationId="{92188AEA-E88B-4AAA-B418-37C604A66EE4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37" creationId="{4A9BBB2C-880B-443F-82E1-178D4EFBE73D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40" creationId="{4934619D-6B83-43C8-AC73-89F3F18978EB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41" creationId="{CFACD2D6-EBDF-4DA8-8DA6-177F5CD5FD5E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44" creationId="{AD0EA6AE-A2A2-4351-8A4C-C70E4C4DBEC6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45" creationId="{3B702589-1D43-4BF4-8B92-41C9CEFFCBE2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46" creationId="{5AAE292B-B5D9-4095-B820-A906EEC1B75A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47" creationId="{1FAFD05F-FF34-4AEF-9BDF-28C66950807C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48" creationId="{49C2C0D5-71F6-49E3-AAE8-2836A325B886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49" creationId="{4FA52549-997D-44A4-8B4C-F8A0DB7C8454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50" creationId="{EFAE4DC1-0C11-4FB1-9F7C-478558B9C557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51" creationId="{9F6F0881-CDC1-4D77-86CC-99EF5AA7DA8E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52" creationId="{AF12DD9E-FBCF-4A9B-85C5-C06ECDD26358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53" creationId="{30E0DF8E-FF9B-4817-92FF-B9ABBC958AF0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54" creationId="{2A661437-E670-433D-B800-2CEDD507BB62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55" creationId="{34E1216D-C480-47E0-BFE2-FCD68C68CD23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56" creationId="{638E86F6-4C38-4D5E-A5D3-24D75E1230CA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57" creationId="{6F1F4CD1-DB78-40ED-ABD5-5A62E279A9FC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58" creationId="{1E371CDF-F26B-411A-8803-4A8481475DDC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59" creationId="{F555206F-F3B6-448B-8A28-E878FFD87DAC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60" creationId="{B28A46F3-87AF-480F-846F-CFF8E4EEFD7A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61" creationId="{7616B1E4-3D26-4FB4-BC7F-E162488C5C0B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62" creationId="{C8351A36-EA41-4257-AC8B-EC78E5F7B525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63" creationId="{DDEC2070-5C5C-48A5-9D2E-8B0433283065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65" creationId="{FD2451EC-17E8-470B-9123-7D86F309D47D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66" creationId="{F1AABBF6-F71E-47B8-A993-9B778796DA4C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67" creationId="{C1582308-DF2F-4EDA-91D1-18A185828466}"/>
          </ac:spMkLst>
        </pc:spChg>
        <pc:spChg chg="del">
          <ac:chgData name="Jacob Nyhus Møller" userId="fb52bfaa-b62c-47ac-bdcd-24f039da0124" providerId="ADAL" clId="{E4DB77CC-C961-441B-9CDC-45B31D989511}" dt="2022-02-16T10:22:09.780" v="167" actId="478"/>
          <ac:spMkLst>
            <pc:docMk/>
            <pc:sldMk cId="3909019815" sldId="350"/>
            <ac:spMk id="68" creationId="{A8E9111C-972B-4F49-B96C-19C1BD2BC75F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69" creationId="{D623F431-04E2-4D68-B881-6A02CE1CF146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72" creationId="{F361216A-8360-45A2-97AC-57638750582E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73" creationId="{BA9400E4-6E86-404D-B4E5-1F8C2CDA05C4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74" creationId="{B1494C4F-E89B-4A95-BF3A-6B61B6BC5236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75" creationId="{A0FD07F0-1623-4238-AFE8-B30D9027BD42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76" creationId="{CDFC37F3-A026-4C9B-AC98-EF5527F60FCE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77" creationId="{64DAAB41-04BA-4098-BA6A-415AD57C169A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78" creationId="{49234455-D8B6-413E-BCF4-2FCA98A34675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79" creationId="{2C8871DB-42D2-439C-A7BB-253447E345BC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80" creationId="{77B9867A-8663-498F-AD47-8C5F2E86F0F5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81" creationId="{198ACAB2-E0D5-4925-AB7E-D1EC27012B33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82" creationId="{EB376943-D248-4A1B-B77A-DB9C06F6F30B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83" creationId="{C02B145F-44B7-4C0A-9992-498EBAFF8C17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84" creationId="{A4E4DF05-F896-4E71-81A0-BECAADA50329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85" creationId="{DB025893-049D-4E92-B93D-B46ABC7A9936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86" creationId="{2980CD8A-A54D-40B8-8C22-2ED07D029472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87" creationId="{F9FD2D5E-9BD0-43A2-8570-8E38BD2BFCD5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88" creationId="{1F2EF16C-71A8-413E-8C10-24AF7592A3A3}"/>
          </ac:spMkLst>
        </pc:spChg>
        <pc:spChg chg="add mod">
          <ac:chgData name="Jacob Nyhus Møller" userId="fb52bfaa-b62c-47ac-bdcd-24f039da0124" providerId="ADAL" clId="{E4DB77CC-C961-441B-9CDC-45B31D989511}" dt="2022-02-16T10:22:15.934" v="169"/>
          <ac:spMkLst>
            <pc:docMk/>
            <pc:sldMk cId="3909019815" sldId="350"/>
            <ac:spMk id="89" creationId="{A4132F4E-B491-4995-A7DF-CF7AB9A722F9}"/>
          </ac:spMkLst>
        </pc:spChg>
        <pc:picChg chg="del">
          <ac:chgData name="Jacob Nyhus Møller" userId="fb52bfaa-b62c-47ac-bdcd-24f039da0124" providerId="ADAL" clId="{E4DB77CC-C961-441B-9CDC-45B31D989511}" dt="2022-02-16T10:22:09.780" v="167" actId="478"/>
          <ac:picMkLst>
            <pc:docMk/>
            <pc:sldMk cId="3909019815" sldId="350"/>
            <ac:picMk id="2" creationId="{FD6DDAD7-0F4F-4A19-B3EA-13E5937D5835}"/>
          </ac:picMkLst>
        </pc:picChg>
        <pc:picChg chg="add">
          <ac:chgData name="Jacob Nyhus Møller" userId="fb52bfaa-b62c-47ac-bdcd-24f039da0124" providerId="ADAL" clId="{E4DB77CC-C961-441B-9CDC-45B31D989511}" dt="2022-02-16T10:22:10.375" v="168"/>
          <ac:picMkLst>
            <pc:docMk/>
            <pc:sldMk cId="3909019815" sldId="350"/>
            <ac:picMk id="4" creationId="{76864F0D-06E8-48C6-866C-9A694215E7CB}"/>
          </ac:picMkLst>
        </pc:picChg>
        <pc:picChg chg="del">
          <ac:chgData name="Jacob Nyhus Møller" userId="fb52bfaa-b62c-47ac-bdcd-24f039da0124" providerId="ADAL" clId="{E4DB77CC-C961-441B-9CDC-45B31D989511}" dt="2022-02-16T10:22:09.780" v="167" actId="478"/>
          <ac:picMkLst>
            <pc:docMk/>
            <pc:sldMk cId="3909019815" sldId="350"/>
            <ac:picMk id="36" creationId="{3EC17B2E-103C-4A27-9A64-AA044BDB7562}"/>
          </ac:picMkLst>
        </pc:picChg>
        <pc:picChg chg="del">
          <ac:chgData name="Jacob Nyhus Møller" userId="fb52bfaa-b62c-47ac-bdcd-24f039da0124" providerId="ADAL" clId="{E4DB77CC-C961-441B-9CDC-45B31D989511}" dt="2022-02-16T10:22:09.780" v="167" actId="478"/>
          <ac:picMkLst>
            <pc:docMk/>
            <pc:sldMk cId="3909019815" sldId="350"/>
            <ac:picMk id="64" creationId="{CF69F83A-00D3-4556-8FF3-9ECBB07318EA}"/>
          </ac:picMkLst>
        </pc:picChg>
        <pc:picChg chg="del">
          <ac:chgData name="Jacob Nyhus Møller" userId="fb52bfaa-b62c-47ac-bdcd-24f039da0124" providerId="ADAL" clId="{E4DB77CC-C961-441B-9CDC-45B31D989511}" dt="2022-02-16T10:22:09.780" v="167" actId="478"/>
          <ac:picMkLst>
            <pc:docMk/>
            <pc:sldMk cId="3909019815" sldId="350"/>
            <ac:picMk id="70" creationId="{94BCE9D9-9BAD-4165-869B-2009303B5FEF}"/>
          </ac:picMkLst>
        </pc:picChg>
        <pc:picChg chg="del">
          <ac:chgData name="Jacob Nyhus Møller" userId="fb52bfaa-b62c-47ac-bdcd-24f039da0124" providerId="ADAL" clId="{E4DB77CC-C961-441B-9CDC-45B31D989511}" dt="2022-02-16T10:22:09.780" v="167" actId="478"/>
          <ac:picMkLst>
            <pc:docMk/>
            <pc:sldMk cId="3909019815" sldId="350"/>
            <ac:picMk id="71" creationId="{4CC16089-7367-4029-9223-A98DBDE8EF58}"/>
          </ac:picMkLst>
        </pc:picChg>
      </pc:sldChg>
      <pc:sldChg chg="addSp delSp modSp add mod delAnim modAnim">
        <pc:chgData name="Jacob Nyhus Møller" userId="fb52bfaa-b62c-47ac-bdcd-24f039da0124" providerId="ADAL" clId="{E4DB77CC-C961-441B-9CDC-45B31D989511}" dt="2022-02-16T10:22:50.772" v="172"/>
        <pc:sldMkLst>
          <pc:docMk/>
          <pc:sldMk cId="2625716808" sldId="351"/>
        </pc:sldMkLst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3" creationId="{0BAF8821-D26F-4C4D-9AD8-7EA33EF9DCB4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8" creationId="{CA6C6334-1A99-4248-93BA-5ABEE16711E4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9" creationId="{17767E00-9D4C-451C-8F63-B05BBDAF34FC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12" creationId="{9DB5D41F-B4F2-463E-8938-E4F034B62BB2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13" creationId="{35A8D49D-0C11-4935-97FC-6A6E55F46CA1}"/>
          </ac:spMkLst>
        </pc:spChg>
        <pc:spChg chg="del mod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18" creationId="{EEEFDE61-8A9D-4A37-A070-8374EA38AA3A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20" creationId="{5368C66D-F42B-4E3F-A371-098DD747932E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21" creationId="{412C2376-C43B-4B1F-9422-E30BAB7908CA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22" creationId="{A04ADBAA-8099-473E-8C93-D9D77E2F460E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24" creationId="{13D35329-2B64-4B1E-8213-125CEC64E12F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25" creationId="{EB271202-27A6-49B6-A08F-09288FE2A038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31" creationId="{F46C7E36-C37D-4C23-B4ED-7B8CC5BDACDB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32" creationId="{1E9DE78F-C146-44A8-BB0E-001618BE3E51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34" creationId="{92188AEA-E88B-4AAA-B418-37C604A66EE4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37" creationId="{4A9BBB2C-880B-443F-82E1-178D4EFBE73D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40" creationId="{4934619D-6B83-43C8-AC73-89F3F18978EB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41" creationId="{CFACD2D6-EBDF-4DA8-8DA6-177F5CD5FD5E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44" creationId="{AD0EA6AE-A2A2-4351-8A4C-C70E4C4DBEC6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45" creationId="{3B702589-1D43-4BF4-8B92-41C9CEFFCBE2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46" creationId="{5AAE292B-B5D9-4095-B820-A906EEC1B75A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47" creationId="{1FAFD05F-FF34-4AEF-9BDF-28C66950807C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48" creationId="{49C2C0D5-71F6-49E3-AAE8-2836A325B886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49" creationId="{4FA52549-997D-44A4-8B4C-F8A0DB7C8454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50" creationId="{EFAE4DC1-0C11-4FB1-9F7C-478558B9C557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51" creationId="{9F6F0881-CDC1-4D77-86CC-99EF5AA7DA8E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52" creationId="{AF12DD9E-FBCF-4A9B-85C5-C06ECDD26358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53" creationId="{30E0DF8E-FF9B-4817-92FF-B9ABBC958AF0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54" creationId="{2A661437-E670-433D-B800-2CEDD507BB62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55" creationId="{34E1216D-C480-47E0-BFE2-FCD68C68CD23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56" creationId="{638E86F6-4C38-4D5E-A5D3-24D75E1230CA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57" creationId="{6F1F4CD1-DB78-40ED-ABD5-5A62E279A9FC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58" creationId="{1E371CDF-F26B-411A-8803-4A8481475DDC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59" creationId="{F555206F-F3B6-448B-8A28-E878FFD87DAC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60" creationId="{B28A46F3-87AF-480F-846F-CFF8E4EEFD7A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61" creationId="{7616B1E4-3D26-4FB4-BC7F-E162488C5C0B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62" creationId="{C8351A36-EA41-4257-AC8B-EC78E5F7B525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63" creationId="{DDEC2070-5C5C-48A5-9D2E-8B0433283065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65" creationId="{C542A6F9-AE22-4BC8-8C6B-CAF9C81DF4F4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66" creationId="{A077FD83-CAB8-4D77-BF9E-B208C02AF970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67" creationId="{C1582308-DF2F-4EDA-91D1-18A185828466}"/>
          </ac:spMkLst>
        </pc:spChg>
        <pc:spChg chg="del">
          <ac:chgData name="Jacob Nyhus Møller" userId="fb52bfaa-b62c-47ac-bdcd-24f039da0124" providerId="ADAL" clId="{E4DB77CC-C961-441B-9CDC-45B31D989511}" dt="2022-02-16T10:22:44.630" v="170" actId="478"/>
          <ac:spMkLst>
            <pc:docMk/>
            <pc:sldMk cId="2625716808" sldId="351"/>
            <ac:spMk id="68" creationId="{A8E9111C-972B-4F49-B96C-19C1BD2BC75F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69" creationId="{2CF1969A-83EA-4E5E-AC0A-481E2020F6DE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70" creationId="{03A4D5C4-9207-4D76-B627-7D5C20F5231C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71" creationId="{09B581EF-36E8-4AD3-8EDF-F56D8AD26050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72" creationId="{2A72475E-5D36-404E-AC5C-9C7638B853D1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75" creationId="{EFAC0AE2-8EBE-45C2-AD39-5E567A814440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76" creationId="{78835167-EB1C-45A2-ACB5-55676371C845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77" creationId="{F647BDB7-25A7-44B8-9BEA-C3FA0C57DA50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78" creationId="{7750CCD3-245D-4067-8D79-51CB9EC34E99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79" creationId="{8A8A7DB9-7C91-4C1A-A19C-052A0731DCC2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80" creationId="{2BA11137-CA4D-42C7-ACAE-A048028F9281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81" creationId="{09195FC6-0F74-4BA6-A426-52F4B5C3756C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82" creationId="{B38F2B10-17A9-42C7-858C-FC4317D94CD3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83" creationId="{25EE9115-7E89-4BAC-87DB-676825829803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84" creationId="{E59BA954-52FE-431F-B90A-C2B87C25DA89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85" creationId="{6FE3E2BD-4DE4-4F98-A294-B69EC645965B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86" creationId="{791A1275-8225-491A-AEE1-D124AFB15551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87" creationId="{6EC87074-2B92-4431-92D4-3955D460E1D1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88" creationId="{48413E6B-0BFC-4A87-9570-649A3A58A14C}"/>
          </ac:spMkLst>
        </pc:spChg>
        <pc:spChg chg="add mod">
          <ac:chgData name="Jacob Nyhus Møller" userId="fb52bfaa-b62c-47ac-bdcd-24f039da0124" providerId="ADAL" clId="{E4DB77CC-C961-441B-9CDC-45B31D989511}" dt="2022-02-16T10:22:50.772" v="172"/>
          <ac:spMkLst>
            <pc:docMk/>
            <pc:sldMk cId="2625716808" sldId="351"/>
            <ac:spMk id="89" creationId="{7D698509-8854-49E0-B9A1-3C2639344532}"/>
          </ac:spMkLst>
        </pc:spChg>
        <pc:picChg chg="del">
          <ac:chgData name="Jacob Nyhus Møller" userId="fb52bfaa-b62c-47ac-bdcd-24f039da0124" providerId="ADAL" clId="{E4DB77CC-C961-441B-9CDC-45B31D989511}" dt="2022-02-16T10:22:44.630" v="170" actId="478"/>
          <ac:picMkLst>
            <pc:docMk/>
            <pc:sldMk cId="2625716808" sldId="351"/>
            <ac:picMk id="2" creationId="{FD6DDAD7-0F4F-4A19-B3EA-13E5937D5835}"/>
          </ac:picMkLst>
        </pc:picChg>
        <pc:picChg chg="add">
          <ac:chgData name="Jacob Nyhus Møller" userId="fb52bfaa-b62c-47ac-bdcd-24f039da0124" providerId="ADAL" clId="{E4DB77CC-C961-441B-9CDC-45B31D989511}" dt="2022-02-16T10:22:45.242" v="171"/>
          <ac:picMkLst>
            <pc:docMk/>
            <pc:sldMk cId="2625716808" sldId="351"/>
            <ac:picMk id="4" creationId="{EFC57EF2-519B-4DED-96C0-93F5499981B2}"/>
          </ac:picMkLst>
        </pc:picChg>
        <pc:picChg chg="del">
          <ac:chgData name="Jacob Nyhus Møller" userId="fb52bfaa-b62c-47ac-bdcd-24f039da0124" providerId="ADAL" clId="{E4DB77CC-C961-441B-9CDC-45B31D989511}" dt="2022-02-16T10:22:44.630" v="170" actId="478"/>
          <ac:picMkLst>
            <pc:docMk/>
            <pc:sldMk cId="2625716808" sldId="351"/>
            <ac:picMk id="36" creationId="{3EC17B2E-103C-4A27-9A64-AA044BDB7562}"/>
          </ac:picMkLst>
        </pc:picChg>
        <pc:picChg chg="del">
          <ac:chgData name="Jacob Nyhus Møller" userId="fb52bfaa-b62c-47ac-bdcd-24f039da0124" providerId="ADAL" clId="{E4DB77CC-C961-441B-9CDC-45B31D989511}" dt="2022-02-16T10:22:44.630" v="170" actId="478"/>
          <ac:picMkLst>
            <pc:docMk/>
            <pc:sldMk cId="2625716808" sldId="351"/>
            <ac:picMk id="64" creationId="{C7F1C9CA-15FA-4798-9083-11A1BF125ACF}"/>
          </ac:picMkLst>
        </pc:picChg>
        <pc:picChg chg="del">
          <ac:chgData name="Jacob Nyhus Møller" userId="fb52bfaa-b62c-47ac-bdcd-24f039da0124" providerId="ADAL" clId="{E4DB77CC-C961-441B-9CDC-45B31D989511}" dt="2022-02-16T10:22:44.630" v="170" actId="478"/>
          <ac:picMkLst>
            <pc:docMk/>
            <pc:sldMk cId="2625716808" sldId="351"/>
            <ac:picMk id="73" creationId="{F12CF9B7-8AB6-49F6-855D-2D2B7DB5C336}"/>
          </ac:picMkLst>
        </pc:picChg>
        <pc:picChg chg="del">
          <ac:chgData name="Jacob Nyhus Møller" userId="fb52bfaa-b62c-47ac-bdcd-24f039da0124" providerId="ADAL" clId="{E4DB77CC-C961-441B-9CDC-45B31D989511}" dt="2022-02-16T10:22:44.630" v="170" actId="478"/>
          <ac:picMkLst>
            <pc:docMk/>
            <pc:sldMk cId="2625716808" sldId="351"/>
            <ac:picMk id="74" creationId="{9CE50ABC-8E99-4486-BAE0-B2D378B76EC5}"/>
          </ac:picMkLst>
        </pc:picChg>
      </pc:sldChg>
      <pc:sldChg chg="addSp delSp modSp add mod delAnim modAnim">
        <pc:chgData name="Jacob Nyhus Møller" userId="fb52bfaa-b62c-47ac-bdcd-24f039da0124" providerId="ADAL" clId="{E4DB77CC-C961-441B-9CDC-45B31D989511}" dt="2022-02-16T10:23:24.162" v="176"/>
        <pc:sldMkLst>
          <pc:docMk/>
          <pc:sldMk cId="3076935046" sldId="352"/>
        </pc:sldMkLst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3" creationId="{0BAF8821-D26F-4C4D-9AD8-7EA33EF9DCB4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8" creationId="{CA6C6334-1A99-4248-93BA-5ABEE16711E4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9" creationId="{17767E00-9D4C-451C-8F63-B05BBDAF34FC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12" creationId="{9DB5D41F-B4F2-463E-8938-E4F034B62BB2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13" creationId="{35A8D49D-0C11-4935-97FC-6A6E55F46CA1}"/>
          </ac:spMkLst>
        </pc:spChg>
        <pc:spChg chg="del mod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18" creationId="{EEEFDE61-8A9D-4A37-A070-8374EA38AA3A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20" creationId="{5368C66D-F42B-4E3F-A371-098DD747932E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21" creationId="{412C2376-C43B-4B1F-9422-E30BAB7908CA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22" creationId="{A04ADBAA-8099-473E-8C93-D9D77E2F460E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24" creationId="{13D35329-2B64-4B1E-8213-125CEC64E12F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25" creationId="{EB271202-27A6-49B6-A08F-09288FE2A038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31" creationId="{F46C7E36-C37D-4C23-B4ED-7B8CC5BDACDB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32" creationId="{1E9DE78F-C146-44A8-BB0E-001618BE3E51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34" creationId="{92188AEA-E88B-4AAA-B418-37C604A66EE4}"/>
          </ac:spMkLst>
        </pc:spChg>
        <pc:spChg chg="del mod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37" creationId="{4A9BBB2C-880B-443F-82E1-178D4EFBE73D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40" creationId="{4934619D-6B83-43C8-AC73-89F3F18978EB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41" creationId="{CFACD2D6-EBDF-4DA8-8DA6-177F5CD5FD5E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44" creationId="{AD0EA6AE-A2A2-4351-8A4C-C70E4C4DBEC6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45" creationId="{3B702589-1D43-4BF4-8B92-41C9CEFFCBE2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46" creationId="{5AAE292B-B5D9-4095-B820-A906EEC1B75A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47" creationId="{1FAFD05F-FF34-4AEF-9BDF-28C66950807C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48" creationId="{49C2C0D5-71F6-49E3-AAE8-2836A325B886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49" creationId="{4FA52549-997D-44A4-8B4C-F8A0DB7C8454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50" creationId="{EFAE4DC1-0C11-4FB1-9F7C-478558B9C557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51" creationId="{9F6F0881-CDC1-4D77-86CC-99EF5AA7DA8E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52" creationId="{AF12DD9E-FBCF-4A9B-85C5-C06ECDD26358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53" creationId="{30E0DF8E-FF9B-4817-92FF-B9ABBC958AF0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54" creationId="{2A661437-E670-433D-B800-2CEDD507BB62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55" creationId="{34E1216D-C480-47E0-BFE2-FCD68C68CD23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56" creationId="{638E86F6-4C38-4D5E-A5D3-24D75E1230CA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57" creationId="{6F1F4CD1-DB78-40ED-ABD5-5A62E279A9FC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58" creationId="{1E371CDF-F26B-411A-8803-4A8481475DDC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59" creationId="{F555206F-F3B6-448B-8A28-E878FFD87DAC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60" creationId="{B28A46F3-87AF-480F-846F-CFF8E4EEFD7A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61" creationId="{7616B1E4-3D26-4FB4-BC7F-E162488C5C0B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62" creationId="{C8351A36-EA41-4257-AC8B-EC78E5F7B525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63" creationId="{DDEC2070-5C5C-48A5-9D2E-8B0433283065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64" creationId="{9DC8496D-2957-402A-A653-C9797173C3F3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67" creationId="{C1582308-DF2F-4EDA-91D1-18A185828466}"/>
          </ac:spMkLst>
        </pc:spChg>
        <pc:spChg chg="del">
          <ac:chgData name="Jacob Nyhus Møller" userId="fb52bfaa-b62c-47ac-bdcd-24f039da0124" providerId="ADAL" clId="{E4DB77CC-C961-441B-9CDC-45B31D989511}" dt="2022-02-16T10:23:18.431" v="174" actId="478"/>
          <ac:spMkLst>
            <pc:docMk/>
            <pc:sldMk cId="3076935046" sldId="352"/>
            <ac:spMk id="68" creationId="{A8E9111C-972B-4F49-B96C-19C1BD2BC75F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70" creationId="{0860807F-FF7D-4A2F-BB47-6BD5BDC57D86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71" creationId="{09DA5E34-BCDF-4F7D-8114-7E8C6A4A599C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72" creationId="{1C2B1132-685E-40CA-A0FA-EFB0E994A827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73" creationId="{F7FB3BEC-8710-469C-A298-75B1C445A9F8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74" creationId="{8FEA3236-BB24-4C31-A0F2-0C5DB13165F9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75" creationId="{94EA62E4-403E-410C-8576-C59C73387CBB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76" creationId="{691D583D-044C-4282-BD58-B86EC5E02FEF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77" creationId="{5CC801E8-60E6-4A94-BED8-7C9419875D0B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78" creationId="{2BDDD7E2-23A2-4030-B147-C466D1107565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79" creationId="{084920BF-82E5-4A2C-8EC4-1D9B5CC010F3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80" creationId="{43213765-B01B-4B24-A827-5370C2D132C7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81" creationId="{7D5400D9-9E22-404F-B80A-15C5FA203D24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82" creationId="{28BCEAE2-70B6-4D71-99DB-B5D706A3A52D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83" creationId="{E22D424E-52B4-4452-AB64-FF2CEF480527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84" creationId="{98086386-1DBF-4A1D-B5F4-E10CDD00AF19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85" creationId="{77D1F271-2A14-400B-900C-3217822E846A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86" creationId="{6060A50E-E077-434A-9D09-4E8C98B8C094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87" creationId="{EBE3210E-8545-434C-B6F2-84CE6CC905F7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88" creationId="{B7C3E34E-0DD4-4C15-93A8-1ED7E00C6C78}"/>
          </ac:spMkLst>
        </pc:spChg>
        <pc:spChg chg="add mod">
          <ac:chgData name="Jacob Nyhus Møller" userId="fb52bfaa-b62c-47ac-bdcd-24f039da0124" providerId="ADAL" clId="{E4DB77CC-C961-441B-9CDC-45B31D989511}" dt="2022-02-16T10:23:24.162" v="176"/>
          <ac:spMkLst>
            <pc:docMk/>
            <pc:sldMk cId="3076935046" sldId="352"/>
            <ac:spMk id="89" creationId="{B9341D68-2F78-4EAB-8C07-F03D945CA4AD}"/>
          </ac:spMkLst>
        </pc:spChg>
        <pc:picChg chg="del">
          <ac:chgData name="Jacob Nyhus Møller" userId="fb52bfaa-b62c-47ac-bdcd-24f039da0124" providerId="ADAL" clId="{E4DB77CC-C961-441B-9CDC-45B31D989511}" dt="2022-02-16T10:23:18.431" v="174" actId="478"/>
          <ac:picMkLst>
            <pc:docMk/>
            <pc:sldMk cId="3076935046" sldId="352"/>
            <ac:picMk id="2" creationId="{FD6DDAD7-0F4F-4A19-B3EA-13E5937D5835}"/>
          </ac:picMkLst>
        </pc:picChg>
        <pc:picChg chg="add">
          <ac:chgData name="Jacob Nyhus Møller" userId="fb52bfaa-b62c-47ac-bdcd-24f039da0124" providerId="ADAL" clId="{E4DB77CC-C961-441B-9CDC-45B31D989511}" dt="2022-02-16T10:23:19.079" v="175"/>
          <ac:picMkLst>
            <pc:docMk/>
            <pc:sldMk cId="3076935046" sldId="352"/>
            <ac:picMk id="4" creationId="{F6FF1B2E-4C34-4B3C-BDB0-51AD5DC4099A}"/>
          </ac:picMkLst>
        </pc:picChg>
        <pc:picChg chg="del">
          <ac:chgData name="Jacob Nyhus Møller" userId="fb52bfaa-b62c-47ac-bdcd-24f039da0124" providerId="ADAL" clId="{E4DB77CC-C961-441B-9CDC-45B31D989511}" dt="2022-02-16T10:23:18.431" v="174" actId="478"/>
          <ac:picMkLst>
            <pc:docMk/>
            <pc:sldMk cId="3076935046" sldId="352"/>
            <ac:picMk id="36" creationId="{3EC17B2E-103C-4A27-9A64-AA044BDB7562}"/>
          </ac:picMkLst>
        </pc:picChg>
        <pc:picChg chg="del">
          <ac:chgData name="Jacob Nyhus Møller" userId="fb52bfaa-b62c-47ac-bdcd-24f039da0124" providerId="ADAL" clId="{E4DB77CC-C961-441B-9CDC-45B31D989511}" dt="2022-02-16T10:23:18.431" v="174" actId="478"/>
          <ac:picMkLst>
            <pc:docMk/>
            <pc:sldMk cId="3076935046" sldId="352"/>
            <ac:picMk id="65" creationId="{DE77CE15-89C3-4033-AF81-946BB70FF88D}"/>
          </ac:picMkLst>
        </pc:picChg>
        <pc:picChg chg="del">
          <ac:chgData name="Jacob Nyhus Møller" userId="fb52bfaa-b62c-47ac-bdcd-24f039da0124" providerId="ADAL" clId="{E4DB77CC-C961-441B-9CDC-45B31D989511}" dt="2022-02-16T10:23:18.431" v="174" actId="478"/>
          <ac:picMkLst>
            <pc:docMk/>
            <pc:sldMk cId="3076935046" sldId="352"/>
            <ac:picMk id="66" creationId="{E8DE31B1-373A-4ACD-9204-AA76185C915D}"/>
          </ac:picMkLst>
        </pc:picChg>
        <pc:picChg chg="del">
          <ac:chgData name="Jacob Nyhus Møller" userId="fb52bfaa-b62c-47ac-bdcd-24f039da0124" providerId="ADAL" clId="{E4DB77CC-C961-441B-9CDC-45B31D989511}" dt="2022-02-16T10:23:18.431" v="174" actId="478"/>
          <ac:picMkLst>
            <pc:docMk/>
            <pc:sldMk cId="3076935046" sldId="352"/>
            <ac:picMk id="69" creationId="{7F2F4688-73D5-4B62-A000-6291A7F4B4C6}"/>
          </ac:picMkLst>
        </pc:picChg>
      </pc:sldChg>
      <pc:sldChg chg="addSp delSp modSp add mod delAnim modAnim">
        <pc:chgData name="Jacob Nyhus Møller" userId="fb52bfaa-b62c-47ac-bdcd-24f039da0124" providerId="ADAL" clId="{E4DB77CC-C961-441B-9CDC-45B31D989511}" dt="2022-02-16T10:23:49.362" v="179"/>
        <pc:sldMkLst>
          <pc:docMk/>
          <pc:sldMk cId="4060609009" sldId="353"/>
        </pc:sldMkLst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3" creationId="{0BAF8821-D26F-4C4D-9AD8-7EA33EF9DCB4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8" creationId="{CA6C6334-1A99-4248-93BA-5ABEE16711E4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9" creationId="{17767E00-9D4C-451C-8F63-B05BBDAF34FC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12" creationId="{9DB5D41F-B4F2-463E-8938-E4F034B62BB2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13" creationId="{35A8D49D-0C11-4935-97FC-6A6E55F46CA1}"/>
          </ac:spMkLst>
        </pc:spChg>
        <pc:spChg chg="del mod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18" creationId="{EEEFDE61-8A9D-4A37-A070-8374EA38AA3A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20" creationId="{5368C66D-F42B-4E3F-A371-098DD747932E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21" creationId="{412C2376-C43B-4B1F-9422-E30BAB7908CA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22" creationId="{A04ADBAA-8099-473E-8C93-D9D77E2F460E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24" creationId="{13D35329-2B64-4B1E-8213-125CEC64E12F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25" creationId="{EB271202-27A6-49B6-A08F-09288FE2A038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31" creationId="{F46C7E36-C37D-4C23-B4ED-7B8CC5BDACDB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32" creationId="{1E9DE78F-C146-44A8-BB0E-001618BE3E51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34" creationId="{92188AEA-E88B-4AAA-B418-37C604A66EE4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37" creationId="{4A9BBB2C-880B-443F-82E1-178D4EFBE73D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40" creationId="{4934619D-6B83-43C8-AC73-89F3F18978EB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41" creationId="{CFACD2D6-EBDF-4DA8-8DA6-177F5CD5FD5E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44" creationId="{AD0EA6AE-A2A2-4351-8A4C-C70E4C4DBEC6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45" creationId="{3B702589-1D43-4BF4-8B92-41C9CEFFCBE2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46" creationId="{5AAE292B-B5D9-4095-B820-A906EEC1B75A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47" creationId="{1FAFD05F-FF34-4AEF-9BDF-28C66950807C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48" creationId="{49C2C0D5-71F6-49E3-AAE8-2836A325B886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49" creationId="{4FA52549-997D-44A4-8B4C-F8A0DB7C8454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50" creationId="{EFAE4DC1-0C11-4FB1-9F7C-478558B9C557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51" creationId="{9F6F0881-CDC1-4D77-86CC-99EF5AA7DA8E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52" creationId="{AF12DD9E-FBCF-4A9B-85C5-C06ECDD26358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53" creationId="{30E0DF8E-FF9B-4817-92FF-B9ABBC958AF0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54" creationId="{2A661437-E670-433D-B800-2CEDD507BB62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55" creationId="{34E1216D-C480-47E0-BFE2-FCD68C68CD23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56" creationId="{638E86F6-4C38-4D5E-A5D3-24D75E1230CA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57" creationId="{6F1F4CD1-DB78-40ED-ABD5-5A62E279A9FC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58" creationId="{1E371CDF-F26B-411A-8803-4A8481475DDC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59" creationId="{F555206F-F3B6-448B-8A28-E878FFD87DAC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60" creationId="{B28A46F3-87AF-480F-846F-CFF8E4EEFD7A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61" creationId="{7616B1E4-3D26-4FB4-BC7F-E162488C5C0B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62" creationId="{C8351A36-EA41-4257-AC8B-EC78E5F7B525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63" creationId="{DDEC2070-5C5C-48A5-9D2E-8B0433283065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65" creationId="{7D7444BE-5180-4E3A-96A5-7220AFC3F1F6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66" creationId="{477B73BC-C2FB-46F8-8C2F-176C890DF294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67" creationId="{C1582308-DF2F-4EDA-91D1-18A185828466}"/>
          </ac:spMkLst>
        </pc:spChg>
        <pc:spChg chg="del">
          <ac:chgData name="Jacob Nyhus Møller" userId="fb52bfaa-b62c-47ac-bdcd-24f039da0124" providerId="ADAL" clId="{E4DB77CC-C961-441B-9CDC-45B31D989511}" dt="2022-02-16T10:23:44.047" v="177" actId="478"/>
          <ac:spMkLst>
            <pc:docMk/>
            <pc:sldMk cId="4060609009" sldId="353"/>
            <ac:spMk id="68" creationId="{A8E9111C-972B-4F49-B96C-19C1BD2BC75F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69" creationId="{D9C6668C-5DDA-43CA-BFC0-7E0B217FD641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72" creationId="{4CE1602B-3995-4401-8DC6-6A8DF6AB8735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73" creationId="{6CB86636-5C2B-49EE-8953-45C950CC02AF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74" creationId="{47E40548-76D4-40FB-89F8-E9B6D44E770D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75" creationId="{7BE9E425-B4AD-4712-BF7B-EBE1BBEEB35C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76" creationId="{707FC828-5CA8-4E2C-AFDB-6262EF06607A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77" creationId="{1C796717-D957-4E2D-A9D0-FC5D4178C53B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78" creationId="{A7837E2B-471B-4418-B5AA-9BD23401D7F8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79" creationId="{BD2243E2-8C05-44DF-9EBD-68477B78C859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80" creationId="{B1EB894F-8A83-4355-BC7C-8F7D6F53A145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81" creationId="{364883AA-0216-482B-B817-45F245562549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82" creationId="{20E20A35-918C-4726-B1CF-BB461CF29264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83" creationId="{3CD38578-2CCE-4C82-9B52-75F3CAA07A87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84" creationId="{2F115D42-BAC3-4E50-9A73-58245802BE89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85" creationId="{E8B3A66B-B0EE-4900-8577-AA66E4593F99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86" creationId="{77BF0FDF-BFE7-48A7-848A-1957A026C0CF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87" creationId="{09F06BA4-25E0-4C06-8ACD-2BD0A1F1798D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88" creationId="{0A875232-710D-4E85-9D17-9B703916186F}"/>
          </ac:spMkLst>
        </pc:spChg>
        <pc:spChg chg="add mod">
          <ac:chgData name="Jacob Nyhus Møller" userId="fb52bfaa-b62c-47ac-bdcd-24f039da0124" providerId="ADAL" clId="{E4DB77CC-C961-441B-9CDC-45B31D989511}" dt="2022-02-16T10:23:49.362" v="179"/>
          <ac:spMkLst>
            <pc:docMk/>
            <pc:sldMk cId="4060609009" sldId="353"/>
            <ac:spMk id="89" creationId="{361184A5-85BE-4DD6-9190-A3DB8A914CED}"/>
          </ac:spMkLst>
        </pc:spChg>
        <pc:picChg chg="del">
          <ac:chgData name="Jacob Nyhus Møller" userId="fb52bfaa-b62c-47ac-bdcd-24f039da0124" providerId="ADAL" clId="{E4DB77CC-C961-441B-9CDC-45B31D989511}" dt="2022-02-16T10:23:44.047" v="177" actId="478"/>
          <ac:picMkLst>
            <pc:docMk/>
            <pc:sldMk cId="4060609009" sldId="353"/>
            <ac:picMk id="2" creationId="{FD6DDAD7-0F4F-4A19-B3EA-13E5937D5835}"/>
          </ac:picMkLst>
        </pc:picChg>
        <pc:picChg chg="add">
          <ac:chgData name="Jacob Nyhus Møller" userId="fb52bfaa-b62c-47ac-bdcd-24f039da0124" providerId="ADAL" clId="{E4DB77CC-C961-441B-9CDC-45B31D989511}" dt="2022-02-16T10:23:44.687" v="178"/>
          <ac:picMkLst>
            <pc:docMk/>
            <pc:sldMk cId="4060609009" sldId="353"/>
            <ac:picMk id="4" creationId="{D492B9C6-2440-44DC-8983-83758FCF2BE2}"/>
          </ac:picMkLst>
        </pc:picChg>
        <pc:picChg chg="del">
          <ac:chgData name="Jacob Nyhus Møller" userId="fb52bfaa-b62c-47ac-bdcd-24f039da0124" providerId="ADAL" clId="{E4DB77CC-C961-441B-9CDC-45B31D989511}" dt="2022-02-16T10:23:44.047" v="177" actId="478"/>
          <ac:picMkLst>
            <pc:docMk/>
            <pc:sldMk cId="4060609009" sldId="353"/>
            <ac:picMk id="36" creationId="{3EC17B2E-103C-4A27-9A64-AA044BDB7562}"/>
          </ac:picMkLst>
        </pc:picChg>
        <pc:picChg chg="del">
          <ac:chgData name="Jacob Nyhus Møller" userId="fb52bfaa-b62c-47ac-bdcd-24f039da0124" providerId="ADAL" clId="{E4DB77CC-C961-441B-9CDC-45B31D989511}" dt="2022-02-16T10:23:44.047" v="177" actId="478"/>
          <ac:picMkLst>
            <pc:docMk/>
            <pc:sldMk cId="4060609009" sldId="353"/>
            <ac:picMk id="64" creationId="{CF69F83A-00D3-4556-8FF3-9ECBB07318EA}"/>
          </ac:picMkLst>
        </pc:picChg>
        <pc:picChg chg="del">
          <ac:chgData name="Jacob Nyhus Møller" userId="fb52bfaa-b62c-47ac-bdcd-24f039da0124" providerId="ADAL" clId="{E4DB77CC-C961-441B-9CDC-45B31D989511}" dt="2022-02-16T10:23:44.047" v="177" actId="478"/>
          <ac:picMkLst>
            <pc:docMk/>
            <pc:sldMk cId="4060609009" sldId="353"/>
            <ac:picMk id="70" creationId="{94BCE9D9-9BAD-4165-869B-2009303B5FEF}"/>
          </ac:picMkLst>
        </pc:picChg>
        <pc:picChg chg="del">
          <ac:chgData name="Jacob Nyhus Møller" userId="fb52bfaa-b62c-47ac-bdcd-24f039da0124" providerId="ADAL" clId="{E4DB77CC-C961-441B-9CDC-45B31D989511}" dt="2022-02-16T10:23:44.047" v="177" actId="478"/>
          <ac:picMkLst>
            <pc:docMk/>
            <pc:sldMk cId="4060609009" sldId="353"/>
            <ac:picMk id="71" creationId="{4CC16089-7367-4029-9223-A98DBDE8EF58}"/>
          </ac:picMkLst>
        </pc:picChg>
      </pc:sldChg>
      <pc:sldChg chg="addSp delSp modSp add mod delAnim modAnim">
        <pc:chgData name="Jacob Nyhus Møller" userId="fb52bfaa-b62c-47ac-bdcd-24f039da0124" providerId="ADAL" clId="{E4DB77CC-C961-441B-9CDC-45B31D989511}" dt="2022-02-16T10:24:16.911" v="182"/>
        <pc:sldMkLst>
          <pc:docMk/>
          <pc:sldMk cId="744388763" sldId="354"/>
        </pc:sldMkLst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3" creationId="{0BAF8821-D26F-4C4D-9AD8-7EA33EF9DCB4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8" creationId="{CA6C6334-1A99-4248-93BA-5ABEE16711E4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9" creationId="{17767E00-9D4C-451C-8F63-B05BBDAF34FC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12" creationId="{9DB5D41F-B4F2-463E-8938-E4F034B62BB2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13" creationId="{35A8D49D-0C11-4935-97FC-6A6E55F46CA1}"/>
          </ac:spMkLst>
        </pc:spChg>
        <pc:spChg chg="del mod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18" creationId="{EEEFDE61-8A9D-4A37-A070-8374EA38AA3A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20" creationId="{5368C66D-F42B-4E3F-A371-098DD747932E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21" creationId="{412C2376-C43B-4B1F-9422-E30BAB7908CA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22" creationId="{A04ADBAA-8099-473E-8C93-D9D77E2F460E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24" creationId="{13D35329-2B64-4B1E-8213-125CEC64E12F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25" creationId="{EB271202-27A6-49B6-A08F-09288FE2A038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31" creationId="{F46C7E36-C37D-4C23-B4ED-7B8CC5BDACDB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32" creationId="{1E9DE78F-C146-44A8-BB0E-001618BE3E51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34" creationId="{92188AEA-E88B-4AAA-B418-37C604A66EE4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37" creationId="{4A9BBB2C-880B-443F-82E1-178D4EFBE73D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40" creationId="{4934619D-6B83-43C8-AC73-89F3F18978EB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41" creationId="{CFACD2D6-EBDF-4DA8-8DA6-177F5CD5FD5E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44" creationId="{AD0EA6AE-A2A2-4351-8A4C-C70E4C4DBEC6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45" creationId="{3B702589-1D43-4BF4-8B92-41C9CEFFCBE2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46" creationId="{5AAE292B-B5D9-4095-B820-A906EEC1B75A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47" creationId="{1FAFD05F-FF34-4AEF-9BDF-28C66950807C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48" creationId="{49C2C0D5-71F6-49E3-AAE8-2836A325B886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49" creationId="{4FA52549-997D-44A4-8B4C-F8A0DB7C8454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50" creationId="{EFAE4DC1-0C11-4FB1-9F7C-478558B9C557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51" creationId="{9F6F0881-CDC1-4D77-86CC-99EF5AA7DA8E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52" creationId="{AF12DD9E-FBCF-4A9B-85C5-C06ECDD26358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53" creationId="{30E0DF8E-FF9B-4817-92FF-B9ABBC958AF0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54" creationId="{2A661437-E670-433D-B800-2CEDD507BB62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55" creationId="{34E1216D-C480-47E0-BFE2-FCD68C68CD23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56" creationId="{638E86F6-4C38-4D5E-A5D3-24D75E1230CA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57" creationId="{6F1F4CD1-DB78-40ED-ABD5-5A62E279A9FC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58" creationId="{1E371CDF-F26B-411A-8803-4A8481475DDC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59" creationId="{F555206F-F3B6-448B-8A28-E878FFD87DAC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60" creationId="{B28A46F3-87AF-480F-846F-CFF8E4EEFD7A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61" creationId="{7616B1E4-3D26-4FB4-BC7F-E162488C5C0B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62" creationId="{C8351A36-EA41-4257-AC8B-EC78E5F7B525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63" creationId="{DDEC2070-5C5C-48A5-9D2E-8B0433283065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65" creationId="{D148097C-DDE7-4B31-A484-37691FED52C4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66" creationId="{056FB846-D47A-4A6A-971C-811093DC8AC8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67" creationId="{C1582308-DF2F-4EDA-91D1-18A185828466}"/>
          </ac:spMkLst>
        </pc:spChg>
        <pc:spChg chg="del">
          <ac:chgData name="Jacob Nyhus Møller" userId="fb52bfaa-b62c-47ac-bdcd-24f039da0124" providerId="ADAL" clId="{E4DB77CC-C961-441B-9CDC-45B31D989511}" dt="2022-02-16T10:24:10.277" v="180" actId="478"/>
          <ac:spMkLst>
            <pc:docMk/>
            <pc:sldMk cId="744388763" sldId="354"/>
            <ac:spMk id="68" creationId="{A8E9111C-972B-4F49-B96C-19C1BD2BC75F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69" creationId="{CEB94C62-FEA8-480A-9726-0386DAD26A95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70" creationId="{A00F875A-A1D8-4C40-9C8D-644BC4C0D15B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71" creationId="{75CF4051-9F91-49A3-94B1-53FA6CCD43D9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72" creationId="{B6759E44-1BDF-4A0D-B328-85DF0DDF8DC3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75" creationId="{0D0FFBA8-756A-44FA-BADF-060E16C6DA26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76" creationId="{9C7E31FA-B803-4379-A638-5CE8CF72EAE8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77" creationId="{795F13A8-274B-4021-86C4-32634D8991DE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78" creationId="{889ACA27-97FC-4EB7-804A-99B314544E24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79" creationId="{A2D105DB-D956-40C4-9B12-4DEFB29C75E7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80" creationId="{09B050C5-C8EB-4E01-9379-7087D18B210A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81" creationId="{A1ACD550-8D81-4EA3-8681-77D1B893D990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82" creationId="{6EEFBC7E-08D6-4D48-AC77-E5135A16F3A2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83" creationId="{06281525-0B8C-4878-A796-B0F4EC6D3CA8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84" creationId="{94468AB2-EDFE-49F9-BEF5-5A1A5738E3AF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85" creationId="{0240955E-1675-46FB-94E9-58C5F41C83CC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86" creationId="{9468FB12-6EDC-4809-8F3B-3BEF384BCB21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87" creationId="{F0EECA96-EF13-4ED5-B515-7234B501A8B7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88" creationId="{DDEC85E9-B8E2-4EC7-B6E5-2B2350E78BDD}"/>
          </ac:spMkLst>
        </pc:spChg>
        <pc:spChg chg="add mod">
          <ac:chgData name="Jacob Nyhus Møller" userId="fb52bfaa-b62c-47ac-bdcd-24f039da0124" providerId="ADAL" clId="{E4DB77CC-C961-441B-9CDC-45B31D989511}" dt="2022-02-16T10:24:16.911" v="182"/>
          <ac:spMkLst>
            <pc:docMk/>
            <pc:sldMk cId="744388763" sldId="354"/>
            <ac:spMk id="89" creationId="{8026165E-19D2-4820-B503-2229B292185F}"/>
          </ac:spMkLst>
        </pc:spChg>
        <pc:picChg chg="del">
          <ac:chgData name="Jacob Nyhus Møller" userId="fb52bfaa-b62c-47ac-bdcd-24f039da0124" providerId="ADAL" clId="{E4DB77CC-C961-441B-9CDC-45B31D989511}" dt="2022-02-16T10:24:10.277" v="180" actId="478"/>
          <ac:picMkLst>
            <pc:docMk/>
            <pc:sldMk cId="744388763" sldId="354"/>
            <ac:picMk id="2" creationId="{FD6DDAD7-0F4F-4A19-B3EA-13E5937D5835}"/>
          </ac:picMkLst>
        </pc:picChg>
        <pc:picChg chg="add">
          <ac:chgData name="Jacob Nyhus Møller" userId="fb52bfaa-b62c-47ac-bdcd-24f039da0124" providerId="ADAL" clId="{E4DB77CC-C961-441B-9CDC-45B31D989511}" dt="2022-02-16T10:24:10.661" v="181"/>
          <ac:picMkLst>
            <pc:docMk/>
            <pc:sldMk cId="744388763" sldId="354"/>
            <ac:picMk id="4" creationId="{A405F668-74E0-4C04-8B19-A04098A80E7C}"/>
          </ac:picMkLst>
        </pc:picChg>
        <pc:picChg chg="del">
          <ac:chgData name="Jacob Nyhus Møller" userId="fb52bfaa-b62c-47ac-bdcd-24f039da0124" providerId="ADAL" clId="{E4DB77CC-C961-441B-9CDC-45B31D989511}" dt="2022-02-16T10:24:10.277" v="180" actId="478"/>
          <ac:picMkLst>
            <pc:docMk/>
            <pc:sldMk cId="744388763" sldId="354"/>
            <ac:picMk id="36" creationId="{3EC17B2E-103C-4A27-9A64-AA044BDB7562}"/>
          </ac:picMkLst>
        </pc:picChg>
        <pc:picChg chg="del">
          <ac:chgData name="Jacob Nyhus Møller" userId="fb52bfaa-b62c-47ac-bdcd-24f039da0124" providerId="ADAL" clId="{E4DB77CC-C961-441B-9CDC-45B31D989511}" dt="2022-02-16T10:24:10.277" v="180" actId="478"/>
          <ac:picMkLst>
            <pc:docMk/>
            <pc:sldMk cId="744388763" sldId="354"/>
            <ac:picMk id="64" creationId="{C7F1C9CA-15FA-4798-9083-11A1BF125ACF}"/>
          </ac:picMkLst>
        </pc:picChg>
        <pc:picChg chg="del">
          <ac:chgData name="Jacob Nyhus Møller" userId="fb52bfaa-b62c-47ac-bdcd-24f039da0124" providerId="ADAL" clId="{E4DB77CC-C961-441B-9CDC-45B31D989511}" dt="2022-02-16T10:24:10.277" v="180" actId="478"/>
          <ac:picMkLst>
            <pc:docMk/>
            <pc:sldMk cId="744388763" sldId="354"/>
            <ac:picMk id="73" creationId="{F12CF9B7-8AB6-49F6-855D-2D2B7DB5C336}"/>
          </ac:picMkLst>
        </pc:picChg>
        <pc:picChg chg="del">
          <ac:chgData name="Jacob Nyhus Møller" userId="fb52bfaa-b62c-47ac-bdcd-24f039da0124" providerId="ADAL" clId="{E4DB77CC-C961-441B-9CDC-45B31D989511}" dt="2022-02-16T10:24:10.277" v="180" actId="478"/>
          <ac:picMkLst>
            <pc:docMk/>
            <pc:sldMk cId="744388763" sldId="354"/>
            <ac:picMk id="74" creationId="{9CE50ABC-8E99-4486-BAE0-B2D378B76EC5}"/>
          </ac:picMkLst>
        </pc:picChg>
      </pc:sldChg>
      <pc:sldChg chg="addSp delSp modSp add mod delAnim modAnim">
        <pc:chgData name="Jacob Nyhus Møller" userId="fb52bfaa-b62c-47ac-bdcd-24f039da0124" providerId="ADAL" clId="{E4DB77CC-C961-441B-9CDC-45B31D989511}" dt="2022-02-16T10:25:20.426" v="189" actId="1076"/>
        <pc:sldMkLst>
          <pc:docMk/>
          <pc:sldMk cId="1355217885" sldId="355"/>
        </pc:sldMkLst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3" creationId="{0BAF8821-D26F-4C4D-9AD8-7EA33EF9DCB4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8" creationId="{CA6C6334-1A99-4248-93BA-5ABEE16711E4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9" creationId="{17767E00-9D4C-451C-8F63-B05BBDAF34FC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12" creationId="{9DB5D41F-B4F2-463E-8938-E4F034B62BB2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13" creationId="{35A8D49D-0C11-4935-97FC-6A6E55F46CA1}"/>
          </ac:spMkLst>
        </pc:spChg>
        <pc:spChg chg="del mod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18" creationId="{EEEFDE61-8A9D-4A37-A070-8374EA38AA3A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20" creationId="{5368C66D-F42B-4E3F-A371-098DD747932E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21" creationId="{412C2376-C43B-4B1F-9422-E30BAB7908CA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22" creationId="{A04ADBAA-8099-473E-8C93-D9D77E2F460E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24" creationId="{13D35329-2B64-4B1E-8213-125CEC64E12F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25" creationId="{EB271202-27A6-49B6-A08F-09288FE2A038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31" creationId="{F46C7E36-C37D-4C23-B4ED-7B8CC5BDACDB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32" creationId="{1E9DE78F-C146-44A8-BB0E-001618BE3E51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34" creationId="{92188AEA-E88B-4AAA-B418-37C604A66EE4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37" creationId="{4A9BBB2C-880B-443F-82E1-178D4EFBE73D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40" creationId="{4934619D-6B83-43C8-AC73-89F3F18978EB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41" creationId="{CFACD2D6-EBDF-4DA8-8DA6-177F5CD5FD5E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44" creationId="{AD0EA6AE-A2A2-4351-8A4C-C70E4C4DBEC6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45" creationId="{3B702589-1D43-4BF4-8B92-41C9CEFFCBE2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46" creationId="{5AAE292B-B5D9-4095-B820-A906EEC1B75A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47" creationId="{1FAFD05F-FF34-4AEF-9BDF-28C66950807C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48" creationId="{49C2C0D5-71F6-49E3-AAE8-2836A325B886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49" creationId="{4FA52549-997D-44A4-8B4C-F8A0DB7C8454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50" creationId="{EFAE4DC1-0C11-4FB1-9F7C-478558B9C557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51" creationId="{9F6F0881-CDC1-4D77-86CC-99EF5AA7DA8E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52" creationId="{AF12DD9E-FBCF-4A9B-85C5-C06ECDD26358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53" creationId="{30E0DF8E-FF9B-4817-92FF-B9ABBC958AF0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54" creationId="{2A661437-E670-433D-B800-2CEDD507BB62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55" creationId="{34E1216D-C480-47E0-BFE2-FCD68C68CD23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56" creationId="{638E86F6-4C38-4D5E-A5D3-24D75E1230CA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57" creationId="{6F1F4CD1-DB78-40ED-ABD5-5A62E279A9FC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58" creationId="{1E371CDF-F26B-411A-8803-4A8481475DDC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59" creationId="{F555206F-F3B6-448B-8A28-E878FFD87DAC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60" creationId="{B28A46F3-87AF-480F-846F-CFF8E4EEFD7A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61" creationId="{7616B1E4-3D26-4FB4-BC7F-E162488C5C0B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62" creationId="{C8351A36-EA41-4257-AC8B-EC78E5F7B525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63" creationId="{DDEC2070-5C5C-48A5-9D2E-8B0433283065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64" creationId="{C8E6A454-69E9-412A-A530-F77B85376CA8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67" creationId="{C1582308-DF2F-4EDA-91D1-18A185828466}"/>
          </ac:spMkLst>
        </pc:spChg>
        <pc:spChg chg="del">
          <ac:chgData name="Jacob Nyhus Møller" userId="fb52bfaa-b62c-47ac-bdcd-24f039da0124" providerId="ADAL" clId="{E4DB77CC-C961-441B-9CDC-45B31D989511}" dt="2022-02-16T10:24:40.389" v="183" actId="478"/>
          <ac:spMkLst>
            <pc:docMk/>
            <pc:sldMk cId="1355217885" sldId="355"/>
            <ac:spMk id="68" creationId="{A8E9111C-972B-4F49-B96C-19C1BD2BC75F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70" creationId="{B38759F5-D023-44A7-A4B7-7FD6B2BE3114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71" creationId="{91E3048E-1F76-4F77-9FEB-86B5840F10FE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72" creationId="{D41027A9-E78E-4158-8901-C14B52A1F9CB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73" creationId="{1BAB15C6-6F5E-40BA-991D-1E86305ACE38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74" creationId="{AEED3973-ECBA-4EA6-92DB-EBAC05C80E40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75" creationId="{741B18A3-FDC6-47C4-A6E9-22B4DEAED270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76" creationId="{F5918017-A49A-45FE-A388-AD3961EC7155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77" creationId="{28C1D203-C5DA-44C5-9703-D4F4DB7957A4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78" creationId="{EFB5C38C-9212-40CA-8EE5-AD45F72A62DA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79" creationId="{CA23327A-B5DC-465F-B45B-5B62AB258C9B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80" creationId="{B1810807-2578-465D-B2C5-608B194A6978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81" creationId="{8795502E-1143-4F68-818E-CE9F8624E815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82" creationId="{20572563-CB28-4238-8D67-5221314B9519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83" creationId="{E5E2B428-4727-4027-B925-8161EA773689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84" creationId="{411496B9-21F1-45E2-A2AA-E4B24E72E743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85" creationId="{C873AA6D-33D1-4C71-AAE4-F4D8EAA84F2E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86" creationId="{109C8F86-E588-45B9-A8C0-961AE358BD18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87" creationId="{74AB9993-1E45-47FA-B60F-C59210CEE8D4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88" creationId="{0EFA6AA8-54BF-46CB-8ACE-60A42ED379AD}"/>
          </ac:spMkLst>
        </pc:spChg>
        <pc:spChg chg="add mod">
          <ac:chgData name="Jacob Nyhus Møller" userId="fb52bfaa-b62c-47ac-bdcd-24f039da0124" providerId="ADAL" clId="{E4DB77CC-C961-441B-9CDC-45B31D989511}" dt="2022-02-16T10:24:46.838" v="185"/>
          <ac:spMkLst>
            <pc:docMk/>
            <pc:sldMk cId="1355217885" sldId="355"/>
            <ac:spMk id="89" creationId="{5520C208-BAB1-4F99-BDF7-81824CFFDC17}"/>
          </ac:spMkLst>
        </pc:spChg>
        <pc:picChg chg="del">
          <ac:chgData name="Jacob Nyhus Møller" userId="fb52bfaa-b62c-47ac-bdcd-24f039da0124" providerId="ADAL" clId="{E4DB77CC-C961-441B-9CDC-45B31D989511}" dt="2022-02-16T10:24:40.389" v="183" actId="478"/>
          <ac:picMkLst>
            <pc:docMk/>
            <pc:sldMk cId="1355217885" sldId="355"/>
            <ac:picMk id="2" creationId="{FD6DDAD7-0F4F-4A19-B3EA-13E5937D5835}"/>
          </ac:picMkLst>
        </pc:picChg>
        <pc:picChg chg="add mod">
          <ac:chgData name="Jacob Nyhus Møller" userId="fb52bfaa-b62c-47ac-bdcd-24f039da0124" providerId="ADAL" clId="{E4DB77CC-C961-441B-9CDC-45B31D989511}" dt="2022-02-16T10:25:20.426" v="189" actId="1076"/>
          <ac:picMkLst>
            <pc:docMk/>
            <pc:sldMk cId="1355217885" sldId="355"/>
            <ac:picMk id="4" creationId="{81A36184-E1DC-4685-9EEA-7C18642E5FB0}"/>
          </ac:picMkLst>
        </pc:picChg>
        <pc:picChg chg="del">
          <ac:chgData name="Jacob Nyhus Møller" userId="fb52bfaa-b62c-47ac-bdcd-24f039da0124" providerId="ADAL" clId="{E4DB77CC-C961-441B-9CDC-45B31D989511}" dt="2022-02-16T10:24:40.389" v="183" actId="478"/>
          <ac:picMkLst>
            <pc:docMk/>
            <pc:sldMk cId="1355217885" sldId="355"/>
            <ac:picMk id="36" creationId="{3EC17B2E-103C-4A27-9A64-AA044BDB7562}"/>
          </ac:picMkLst>
        </pc:picChg>
        <pc:picChg chg="del">
          <ac:chgData name="Jacob Nyhus Møller" userId="fb52bfaa-b62c-47ac-bdcd-24f039da0124" providerId="ADAL" clId="{E4DB77CC-C961-441B-9CDC-45B31D989511}" dt="2022-02-16T10:24:40.389" v="183" actId="478"/>
          <ac:picMkLst>
            <pc:docMk/>
            <pc:sldMk cId="1355217885" sldId="355"/>
            <ac:picMk id="65" creationId="{DE77CE15-89C3-4033-AF81-946BB70FF88D}"/>
          </ac:picMkLst>
        </pc:picChg>
        <pc:picChg chg="del">
          <ac:chgData name="Jacob Nyhus Møller" userId="fb52bfaa-b62c-47ac-bdcd-24f039da0124" providerId="ADAL" clId="{E4DB77CC-C961-441B-9CDC-45B31D989511}" dt="2022-02-16T10:24:40.389" v="183" actId="478"/>
          <ac:picMkLst>
            <pc:docMk/>
            <pc:sldMk cId="1355217885" sldId="355"/>
            <ac:picMk id="66" creationId="{E8DE31B1-373A-4ACD-9204-AA76185C915D}"/>
          </ac:picMkLst>
        </pc:picChg>
        <pc:picChg chg="del">
          <ac:chgData name="Jacob Nyhus Møller" userId="fb52bfaa-b62c-47ac-bdcd-24f039da0124" providerId="ADAL" clId="{E4DB77CC-C961-441B-9CDC-45B31D989511}" dt="2022-02-16T10:24:40.389" v="183" actId="478"/>
          <ac:picMkLst>
            <pc:docMk/>
            <pc:sldMk cId="1355217885" sldId="355"/>
            <ac:picMk id="69" creationId="{7F2F4688-73D5-4B62-A000-6291A7F4B4C6}"/>
          </ac:picMkLst>
        </pc:picChg>
      </pc:sldChg>
      <pc:sldChg chg="addSp delSp modSp add mod delAnim modAnim">
        <pc:chgData name="Jacob Nyhus Møller" userId="fb52bfaa-b62c-47ac-bdcd-24f039da0124" providerId="ADAL" clId="{E4DB77CC-C961-441B-9CDC-45B31D989511}" dt="2022-02-16T10:25:24.246" v="190"/>
        <pc:sldMkLst>
          <pc:docMk/>
          <pc:sldMk cId="1834561106" sldId="356"/>
        </pc:sldMkLst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3" creationId="{0BAF8821-D26F-4C4D-9AD8-7EA33EF9DCB4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8" creationId="{CA6C6334-1A99-4248-93BA-5ABEE16711E4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9" creationId="{17767E00-9D4C-451C-8F63-B05BBDAF34FC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12" creationId="{9DB5D41F-B4F2-463E-8938-E4F034B62BB2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13" creationId="{35A8D49D-0C11-4935-97FC-6A6E55F46CA1}"/>
          </ac:spMkLst>
        </pc:spChg>
        <pc:spChg chg="del mod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18" creationId="{EEEFDE61-8A9D-4A37-A070-8374EA38AA3A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20" creationId="{5368C66D-F42B-4E3F-A371-098DD747932E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21" creationId="{412C2376-C43B-4B1F-9422-E30BAB7908CA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22" creationId="{A04ADBAA-8099-473E-8C93-D9D77E2F460E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24" creationId="{13D35329-2B64-4B1E-8213-125CEC64E12F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25" creationId="{EB271202-27A6-49B6-A08F-09288FE2A038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31" creationId="{F46C7E36-C37D-4C23-B4ED-7B8CC5BDACDB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32" creationId="{1E9DE78F-C146-44A8-BB0E-001618BE3E51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34" creationId="{92188AEA-E88B-4AAA-B418-37C604A66EE4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37" creationId="{4A9BBB2C-880B-443F-82E1-178D4EFBE73D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40" creationId="{4934619D-6B83-43C8-AC73-89F3F18978EB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41" creationId="{CFACD2D6-EBDF-4DA8-8DA6-177F5CD5FD5E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44" creationId="{AD0EA6AE-A2A2-4351-8A4C-C70E4C4DBEC6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45" creationId="{3B702589-1D43-4BF4-8B92-41C9CEFFCBE2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46" creationId="{5AAE292B-B5D9-4095-B820-A906EEC1B75A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47" creationId="{1FAFD05F-FF34-4AEF-9BDF-28C66950807C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48" creationId="{49C2C0D5-71F6-49E3-AAE8-2836A325B886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49" creationId="{4FA52549-997D-44A4-8B4C-F8A0DB7C8454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50" creationId="{EFAE4DC1-0C11-4FB1-9F7C-478558B9C557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51" creationId="{9F6F0881-CDC1-4D77-86CC-99EF5AA7DA8E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52" creationId="{AF12DD9E-FBCF-4A9B-85C5-C06ECDD26358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53" creationId="{30E0DF8E-FF9B-4817-92FF-B9ABBC958AF0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54" creationId="{2A661437-E670-433D-B800-2CEDD507BB62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55" creationId="{34E1216D-C480-47E0-BFE2-FCD68C68CD23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56" creationId="{638E86F6-4C38-4D5E-A5D3-24D75E1230CA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57" creationId="{6F1F4CD1-DB78-40ED-ABD5-5A62E279A9FC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58" creationId="{1E371CDF-F26B-411A-8803-4A8481475DDC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59" creationId="{F555206F-F3B6-448B-8A28-E878FFD87DAC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60" creationId="{B28A46F3-87AF-480F-846F-CFF8E4EEFD7A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61" creationId="{7616B1E4-3D26-4FB4-BC7F-E162488C5C0B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62" creationId="{C8351A36-EA41-4257-AC8B-EC78E5F7B525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63" creationId="{DDEC2070-5C5C-48A5-9D2E-8B0433283065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65" creationId="{A1C100CF-6CE9-4F94-838C-FFF22C8B4029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66" creationId="{CB2AF131-F7FB-4ECF-8547-FE29F52E28F4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67" creationId="{C1582308-DF2F-4EDA-91D1-18A185828466}"/>
          </ac:spMkLst>
        </pc:spChg>
        <pc:spChg chg="del">
          <ac:chgData name="Jacob Nyhus Møller" userId="fb52bfaa-b62c-47ac-bdcd-24f039da0124" providerId="ADAL" clId="{E4DB77CC-C961-441B-9CDC-45B31D989511}" dt="2022-02-16T10:25:16.589" v="186" actId="478"/>
          <ac:spMkLst>
            <pc:docMk/>
            <pc:sldMk cId="1834561106" sldId="356"/>
            <ac:spMk id="68" creationId="{A8E9111C-972B-4F49-B96C-19C1BD2BC75F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69" creationId="{723E06CB-C4CE-4D71-BF0C-0D3894F9DF75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72" creationId="{AA7E364A-2551-4129-8D1F-33DD22946229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73" creationId="{7704CD1E-D0DE-469C-AC46-3235D1397858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74" creationId="{D75A27FE-F4A3-4B20-9145-C9C8983FA408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75" creationId="{F97C47A1-A9C0-4879-B15F-EFAC5E6249B3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76" creationId="{94A8282D-CD20-4BF7-B869-51E75A898410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77" creationId="{1832F872-4F16-4466-ADF9-420679B2D122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78" creationId="{BFC0F1AB-0D3A-4B07-9C66-A0E5F39CFDD8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79" creationId="{A42C658B-8317-4200-8057-CA3E03E0E81B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80" creationId="{266CF09C-F318-4448-AB94-6FF18CF5953C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81" creationId="{FB3B5FF3-C4A3-4F23-B795-76D699C16EE4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82" creationId="{F8598846-A5F3-470A-9B7C-752080D83602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83" creationId="{4F6733AD-9D9B-4954-BA50-EE8ED775587B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84" creationId="{BE03C6CA-4407-40F1-83A7-D61C87C712BF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85" creationId="{2D92BA01-23F5-4FC7-94D2-80F8F54F853C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86" creationId="{B336CEBB-20F7-41C7-BEE6-2F293C8CFC4C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87" creationId="{2EFA60F0-E28E-442E-AB8B-9C6561F967BB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88" creationId="{509B1D24-541B-4072-AA6F-13AB4A235643}"/>
          </ac:spMkLst>
        </pc:spChg>
        <pc:spChg chg="add mod">
          <ac:chgData name="Jacob Nyhus Møller" userId="fb52bfaa-b62c-47ac-bdcd-24f039da0124" providerId="ADAL" clId="{E4DB77CC-C961-441B-9CDC-45B31D989511}" dt="2022-02-16T10:25:24.246" v="190"/>
          <ac:spMkLst>
            <pc:docMk/>
            <pc:sldMk cId="1834561106" sldId="356"/>
            <ac:spMk id="89" creationId="{8E4F3109-CBB4-4FC2-BC05-C8BA241669AC}"/>
          </ac:spMkLst>
        </pc:spChg>
        <pc:picChg chg="del">
          <ac:chgData name="Jacob Nyhus Møller" userId="fb52bfaa-b62c-47ac-bdcd-24f039da0124" providerId="ADAL" clId="{E4DB77CC-C961-441B-9CDC-45B31D989511}" dt="2022-02-16T10:25:16.589" v="186" actId="478"/>
          <ac:picMkLst>
            <pc:docMk/>
            <pc:sldMk cId="1834561106" sldId="356"/>
            <ac:picMk id="2" creationId="{FD6DDAD7-0F4F-4A19-B3EA-13E5937D5835}"/>
          </ac:picMkLst>
        </pc:picChg>
        <pc:picChg chg="add">
          <ac:chgData name="Jacob Nyhus Møller" userId="fb52bfaa-b62c-47ac-bdcd-24f039da0124" providerId="ADAL" clId="{E4DB77CC-C961-441B-9CDC-45B31D989511}" dt="2022-02-16T10:25:17.117" v="187"/>
          <ac:picMkLst>
            <pc:docMk/>
            <pc:sldMk cId="1834561106" sldId="356"/>
            <ac:picMk id="4" creationId="{63458D1F-7778-4295-9345-B04DAF9866C8}"/>
          </ac:picMkLst>
        </pc:picChg>
        <pc:picChg chg="del">
          <ac:chgData name="Jacob Nyhus Møller" userId="fb52bfaa-b62c-47ac-bdcd-24f039da0124" providerId="ADAL" clId="{E4DB77CC-C961-441B-9CDC-45B31D989511}" dt="2022-02-16T10:25:16.589" v="186" actId="478"/>
          <ac:picMkLst>
            <pc:docMk/>
            <pc:sldMk cId="1834561106" sldId="356"/>
            <ac:picMk id="36" creationId="{3EC17B2E-103C-4A27-9A64-AA044BDB7562}"/>
          </ac:picMkLst>
        </pc:picChg>
        <pc:picChg chg="del">
          <ac:chgData name="Jacob Nyhus Møller" userId="fb52bfaa-b62c-47ac-bdcd-24f039da0124" providerId="ADAL" clId="{E4DB77CC-C961-441B-9CDC-45B31D989511}" dt="2022-02-16T10:25:16.589" v="186" actId="478"/>
          <ac:picMkLst>
            <pc:docMk/>
            <pc:sldMk cId="1834561106" sldId="356"/>
            <ac:picMk id="64" creationId="{CF69F83A-00D3-4556-8FF3-9ECBB07318EA}"/>
          </ac:picMkLst>
        </pc:picChg>
        <pc:picChg chg="del">
          <ac:chgData name="Jacob Nyhus Møller" userId="fb52bfaa-b62c-47ac-bdcd-24f039da0124" providerId="ADAL" clId="{E4DB77CC-C961-441B-9CDC-45B31D989511}" dt="2022-02-16T10:25:16.589" v="186" actId="478"/>
          <ac:picMkLst>
            <pc:docMk/>
            <pc:sldMk cId="1834561106" sldId="356"/>
            <ac:picMk id="70" creationId="{94BCE9D9-9BAD-4165-869B-2009303B5FEF}"/>
          </ac:picMkLst>
        </pc:picChg>
        <pc:picChg chg="del">
          <ac:chgData name="Jacob Nyhus Møller" userId="fb52bfaa-b62c-47ac-bdcd-24f039da0124" providerId="ADAL" clId="{E4DB77CC-C961-441B-9CDC-45B31D989511}" dt="2022-02-16T10:25:16.589" v="186" actId="478"/>
          <ac:picMkLst>
            <pc:docMk/>
            <pc:sldMk cId="1834561106" sldId="356"/>
            <ac:picMk id="71" creationId="{4CC16089-7367-4029-9223-A98DBDE8EF58}"/>
          </ac:picMkLst>
        </pc:picChg>
      </pc:sldChg>
      <pc:sldChg chg="addSp new">
        <pc:chgData name="Jacob Nyhus Møller" userId="fb52bfaa-b62c-47ac-bdcd-24f039da0124" providerId="ADAL" clId="{E4DB77CC-C961-441B-9CDC-45B31D989511}" dt="2022-02-16T10:13:00.881" v="126"/>
        <pc:sldMkLst>
          <pc:docMk/>
          <pc:sldMk cId="949406400" sldId="357"/>
        </pc:sldMkLst>
        <pc:picChg chg="add">
          <ac:chgData name="Jacob Nyhus Møller" userId="fb52bfaa-b62c-47ac-bdcd-24f039da0124" providerId="ADAL" clId="{E4DB77CC-C961-441B-9CDC-45B31D989511}" dt="2022-02-16T10:13:00.881" v="126"/>
          <ac:picMkLst>
            <pc:docMk/>
            <pc:sldMk cId="949406400" sldId="357"/>
            <ac:picMk id="2" creationId="{50364932-3F38-4BD7-B2FF-54CB1771DAC6}"/>
          </ac:picMkLst>
        </pc:picChg>
      </pc:sldChg>
      <pc:sldChg chg="addSp new">
        <pc:chgData name="Jacob Nyhus Møller" userId="fb52bfaa-b62c-47ac-bdcd-24f039da0124" providerId="ADAL" clId="{E4DB77CC-C961-441B-9CDC-45B31D989511}" dt="2022-02-16T10:13:30.288" v="129"/>
        <pc:sldMkLst>
          <pc:docMk/>
          <pc:sldMk cId="906521332" sldId="358"/>
        </pc:sldMkLst>
        <pc:picChg chg="add">
          <ac:chgData name="Jacob Nyhus Møller" userId="fb52bfaa-b62c-47ac-bdcd-24f039da0124" providerId="ADAL" clId="{E4DB77CC-C961-441B-9CDC-45B31D989511}" dt="2022-02-16T10:13:30.288" v="129"/>
          <ac:picMkLst>
            <pc:docMk/>
            <pc:sldMk cId="906521332" sldId="358"/>
            <ac:picMk id="2" creationId="{12BF8AE4-764F-485F-A812-A8ECDD56DDA3}"/>
          </ac:picMkLst>
        </pc:picChg>
      </pc:sldChg>
      <pc:sldChg chg="addSp new">
        <pc:chgData name="Jacob Nyhus Møller" userId="fb52bfaa-b62c-47ac-bdcd-24f039da0124" providerId="ADAL" clId="{E4DB77CC-C961-441B-9CDC-45B31D989511}" dt="2022-02-16T10:14:04.958" v="132"/>
        <pc:sldMkLst>
          <pc:docMk/>
          <pc:sldMk cId="415099328" sldId="359"/>
        </pc:sldMkLst>
        <pc:picChg chg="add">
          <ac:chgData name="Jacob Nyhus Møller" userId="fb52bfaa-b62c-47ac-bdcd-24f039da0124" providerId="ADAL" clId="{E4DB77CC-C961-441B-9CDC-45B31D989511}" dt="2022-02-16T10:14:04.958" v="132"/>
          <ac:picMkLst>
            <pc:docMk/>
            <pc:sldMk cId="415099328" sldId="359"/>
            <ac:picMk id="2" creationId="{964FE492-7F77-41C2-83C6-2AAB1785B2E2}"/>
          </ac:picMkLst>
        </pc:picChg>
      </pc:sldChg>
      <pc:sldChg chg="delSp add del mod">
        <pc:chgData name="Jacob Nyhus Møller" userId="fb52bfaa-b62c-47ac-bdcd-24f039da0124" providerId="ADAL" clId="{E4DB77CC-C961-441B-9CDC-45B31D989511}" dt="2022-02-16T10:16:36.127" v="144" actId="47"/>
        <pc:sldMkLst>
          <pc:docMk/>
          <pc:sldMk cId="3368452689" sldId="360"/>
        </pc:sldMkLst>
        <pc:picChg chg="del">
          <ac:chgData name="Jacob Nyhus Møller" userId="fb52bfaa-b62c-47ac-bdcd-24f039da0124" providerId="ADAL" clId="{E4DB77CC-C961-441B-9CDC-45B31D989511}" dt="2022-02-16T10:16:11.291" v="141" actId="478"/>
          <ac:picMkLst>
            <pc:docMk/>
            <pc:sldMk cId="3368452689" sldId="360"/>
            <ac:picMk id="5" creationId="{D2E0F234-0EA4-4F3F-AFE8-3C1443938DC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9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000"/>
            </a:lvl1pPr>
            <a:lvl2pPr marL="371475" indent="0" algn="ctr">
              <a:buNone/>
              <a:defRPr sz="1600"/>
            </a:lvl2pPr>
            <a:lvl3pPr marL="742950" indent="0" algn="ctr">
              <a:buNone/>
              <a:defRPr sz="1500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60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976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5878" y="1709741"/>
            <a:ext cx="8543925" cy="2852737"/>
          </a:xfrm>
        </p:spPr>
        <p:txBody>
          <a:bodyPr anchor="b"/>
          <a:lstStyle>
            <a:lvl1pPr>
              <a:defRPr sz="49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75878" y="4589466"/>
            <a:ext cx="8543925" cy="1500187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1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68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2329" y="365128"/>
            <a:ext cx="8543925" cy="1325563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1475" indent="0">
              <a:buNone/>
              <a:defRPr sz="1600" b="1"/>
            </a:lvl2pPr>
            <a:lvl3pPr marL="742950" indent="0">
              <a:buNone/>
              <a:defRPr sz="1500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1475" indent="0">
              <a:buNone/>
              <a:defRPr sz="1600" b="1"/>
            </a:lvl2pPr>
            <a:lvl3pPr marL="742950" indent="0">
              <a:buNone/>
              <a:defRPr sz="1500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4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49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1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00"/>
            </a:lvl2pPr>
            <a:lvl3pPr marL="742950" indent="0">
              <a:buNone/>
              <a:defRPr sz="1000"/>
            </a:lvl3pPr>
            <a:lvl4pPr marL="1114425" indent="0">
              <a:buNone/>
              <a:defRPr sz="800"/>
            </a:lvl4pPr>
            <a:lvl5pPr marL="1485900" indent="0">
              <a:buNone/>
              <a:defRPr sz="800"/>
            </a:lvl5pPr>
            <a:lvl6pPr marL="1857375" indent="0">
              <a:buNone/>
              <a:defRPr sz="800"/>
            </a:lvl6pPr>
            <a:lvl7pPr marL="2228850" indent="0">
              <a:buNone/>
              <a:defRPr sz="800"/>
            </a:lvl7pPr>
            <a:lvl8pPr marL="2600325" indent="0">
              <a:buNone/>
              <a:defRPr sz="800"/>
            </a:lvl8pPr>
            <a:lvl9pPr marL="2971800" indent="0">
              <a:buNone/>
              <a:defRPr sz="8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3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300"/>
            </a:lvl2pPr>
            <a:lvl3pPr marL="742950" indent="0">
              <a:buNone/>
              <a:defRPr sz="2000"/>
            </a:lvl3pPr>
            <a:lvl4pPr marL="1114425" indent="0">
              <a:buNone/>
              <a:defRPr sz="1600"/>
            </a:lvl4pPr>
            <a:lvl5pPr marL="1485900" indent="0">
              <a:buNone/>
              <a:defRPr sz="1600"/>
            </a:lvl5pPr>
            <a:lvl6pPr marL="1857375" indent="0">
              <a:buNone/>
              <a:defRPr sz="1600"/>
            </a:lvl6pPr>
            <a:lvl7pPr marL="2228850" indent="0">
              <a:buNone/>
              <a:defRPr sz="1600"/>
            </a:lvl7pPr>
            <a:lvl8pPr marL="2600325" indent="0">
              <a:buNone/>
              <a:defRPr sz="1600"/>
            </a:lvl8pPr>
            <a:lvl9pPr marL="29718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00"/>
            </a:lvl2pPr>
            <a:lvl3pPr marL="742950" indent="0">
              <a:buNone/>
              <a:defRPr sz="1000"/>
            </a:lvl3pPr>
            <a:lvl4pPr marL="1114425" indent="0">
              <a:buNone/>
              <a:defRPr sz="800"/>
            </a:lvl4pPr>
            <a:lvl5pPr marL="1485900" indent="0">
              <a:buNone/>
              <a:defRPr sz="800"/>
            </a:lvl5pPr>
            <a:lvl6pPr marL="1857375" indent="0">
              <a:buNone/>
              <a:defRPr sz="800"/>
            </a:lvl6pPr>
            <a:lvl7pPr marL="2228850" indent="0">
              <a:buNone/>
              <a:defRPr sz="800"/>
            </a:lvl7pPr>
            <a:lvl8pPr marL="2600325" indent="0">
              <a:buNone/>
              <a:defRPr sz="800"/>
            </a:lvl8pPr>
            <a:lvl9pPr marL="2971800" indent="0">
              <a:buNone/>
              <a:defRPr sz="8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00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9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E9C44-9DAE-47EA-BF7B-527501938C3F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6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364932-3F38-4BD7-B2FF-54CB1771D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406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BF8AE4-764F-485F-A812-A8ECDD56D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521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4FE492-7F77-41C2-83C6-2AAB1785B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99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68896E-EACE-412B-B531-1F14C1868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932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4">
            <a:extLst>
              <a:ext uri="{FF2B5EF4-FFF2-40B4-BE49-F238E27FC236}">
                <a16:creationId xmlns:a16="http://schemas.microsoft.com/office/drawing/2014/main" id="{2724234A-81A6-4A81-90D4-92BE0637E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66" name="Rektangel 31">
            <a:extLst>
              <a:ext uri="{FF2B5EF4-FFF2-40B4-BE49-F238E27FC236}">
                <a16:creationId xmlns:a16="http://schemas.microsoft.com/office/drawing/2014/main" id="{760614EC-924C-4F42-91D9-33D4FD34E64D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00</a:t>
            </a:r>
          </a:p>
        </p:txBody>
      </p:sp>
      <p:sp>
        <p:nvSpPr>
          <p:cNvPr id="69" name="Rektangel 31">
            <a:extLst>
              <a:ext uri="{FF2B5EF4-FFF2-40B4-BE49-F238E27FC236}">
                <a16:creationId xmlns:a16="http://schemas.microsoft.com/office/drawing/2014/main" id="{2F6314AD-4CB5-456E-AABF-EF08F94B30CE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01</a:t>
            </a:r>
          </a:p>
        </p:txBody>
      </p:sp>
      <p:sp>
        <p:nvSpPr>
          <p:cNvPr id="75" name="Rektangel 31">
            <a:extLst>
              <a:ext uri="{FF2B5EF4-FFF2-40B4-BE49-F238E27FC236}">
                <a16:creationId xmlns:a16="http://schemas.microsoft.com/office/drawing/2014/main" id="{6123ADAE-44BF-4DAB-82A3-238EFA464573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02</a:t>
            </a:r>
          </a:p>
        </p:txBody>
      </p:sp>
      <p:sp>
        <p:nvSpPr>
          <p:cNvPr id="76" name="Rektangel 31">
            <a:extLst>
              <a:ext uri="{FF2B5EF4-FFF2-40B4-BE49-F238E27FC236}">
                <a16:creationId xmlns:a16="http://schemas.microsoft.com/office/drawing/2014/main" id="{F6668BD8-4334-4F71-8FF5-6004D68D6CF6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03</a:t>
            </a:r>
          </a:p>
        </p:txBody>
      </p:sp>
      <p:sp>
        <p:nvSpPr>
          <p:cNvPr id="77" name="Rektangel 31">
            <a:extLst>
              <a:ext uri="{FF2B5EF4-FFF2-40B4-BE49-F238E27FC236}">
                <a16:creationId xmlns:a16="http://schemas.microsoft.com/office/drawing/2014/main" id="{5C45CCF1-E40A-4AFA-8E49-E58A18C95BA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04</a:t>
            </a:r>
          </a:p>
        </p:txBody>
      </p:sp>
      <p:sp>
        <p:nvSpPr>
          <p:cNvPr id="78" name="Rektangel 31">
            <a:extLst>
              <a:ext uri="{FF2B5EF4-FFF2-40B4-BE49-F238E27FC236}">
                <a16:creationId xmlns:a16="http://schemas.microsoft.com/office/drawing/2014/main" id="{87494EDA-D48D-4EA8-B1FD-6EE3B5E2A5A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05</a:t>
            </a:r>
          </a:p>
        </p:txBody>
      </p:sp>
      <p:sp>
        <p:nvSpPr>
          <p:cNvPr id="79" name="Rektangel 31">
            <a:extLst>
              <a:ext uri="{FF2B5EF4-FFF2-40B4-BE49-F238E27FC236}">
                <a16:creationId xmlns:a16="http://schemas.microsoft.com/office/drawing/2014/main" id="{C112E763-BF7A-41EE-8F87-4FC99986D36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06</a:t>
            </a:r>
          </a:p>
        </p:txBody>
      </p:sp>
      <p:sp>
        <p:nvSpPr>
          <p:cNvPr id="80" name="Rektangel 31">
            <a:extLst>
              <a:ext uri="{FF2B5EF4-FFF2-40B4-BE49-F238E27FC236}">
                <a16:creationId xmlns:a16="http://schemas.microsoft.com/office/drawing/2014/main" id="{AB6A146B-5F0F-4327-8619-4B2D77FB7956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07</a:t>
            </a:r>
          </a:p>
        </p:txBody>
      </p:sp>
      <p:sp>
        <p:nvSpPr>
          <p:cNvPr id="81" name="Rektangel 31">
            <a:extLst>
              <a:ext uri="{FF2B5EF4-FFF2-40B4-BE49-F238E27FC236}">
                <a16:creationId xmlns:a16="http://schemas.microsoft.com/office/drawing/2014/main" id="{1DCFE493-DBC9-4039-B1F0-67F2C1500E3D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08</a:t>
            </a:r>
          </a:p>
        </p:txBody>
      </p:sp>
      <p:sp>
        <p:nvSpPr>
          <p:cNvPr id="82" name="Rektangel 31">
            <a:extLst>
              <a:ext uri="{FF2B5EF4-FFF2-40B4-BE49-F238E27FC236}">
                <a16:creationId xmlns:a16="http://schemas.microsoft.com/office/drawing/2014/main" id="{29000976-D76A-4833-816F-37E94F71EA3A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09</a:t>
            </a:r>
          </a:p>
        </p:txBody>
      </p:sp>
      <p:sp>
        <p:nvSpPr>
          <p:cNvPr id="83" name="Rektangel 31">
            <a:extLst>
              <a:ext uri="{FF2B5EF4-FFF2-40B4-BE49-F238E27FC236}">
                <a16:creationId xmlns:a16="http://schemas.microsoft.com/office/drawing/2014/main" id="{DE29EEB3-6118-44E7-A666-F90EDDD34261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10</a:t>
            </a:r>
          </a:p>
        </p:txBody>
      </p:sp>
      <p:sp>
        <p:nvSpPr>
          <p:cNvPr id="84" name="Rektangel 31">
            <a:extLst>
              <a:ext uri="{FF2B5EF4-FFF2-40B4-BE49-F238E27FC236}">
                <a16:creationId xmlns:a16="http://schemas.microsoft.com/office/drawing/2014/main" id="{B357E3F3-E91F-4C9D-9846-1B2B50300F51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11</a:t>
            </a:r>
          </a:p>
        </p:txBody>
      </p:sp>
      <p:sp>
        <p:nvSpPr>
          <p:cNvPr id="85" name="Rektangel 31">
            <a:extLst>
              <a:ext uri="{FF2B5EF4-FFF2-40B4-BE49-F238E27FC236}">
                <a16:creationId xmlns:a16="http://schemas.microsoft.com/office/drawing/2014/main" id="{CC3DDDB5-9399-4BE1-A119-4D687CF26187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12</a:t>
            </a:r>
          </a:p>
        </p:txBody>
      </p:sp>
      <p:sp>
        <p:nvSpPr>
          <p:cNvPr id="86" name="Rektangel 31">
            <a:extLst>
              <a:ext uri="{FF2B5EF4-FFF2-40B4-BE49-F238E27FC236}">
                <a16:creationId xmlns:a16="http://schemas.microsoft.com/office/drawing/2014/main" id="{3E2E3193-EF42-48DC-848F-A225D1364D06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13</a:t>
            </a:r>
          </a:p>
        </p:txBody>
      </p:sp>
      <p:sp>
        <p:nvSpPr>
          <p:cNvPr id="87" name="Rektangel 31">
            <a:extLst>
              <a:ext uri="{FF2B5EF4-FFF2-40B4-BE49-F238E27FC236}">
                <a16:creationId xmlns:a16="http://schemas.microsoft.com/office/drawing/2014/main" id="{2830A4EB-17BA-4ADD-A2FB-C520DE2C17E5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14</a:t>
            </a:r>
          </a:p>
        </p:txBody>
      </p:sp>
      <p:sp>
        <p:nvSpPr>
          <p:cNvPr id="88" name="Rektangel 31">
            <a:extLst>
              <a:ext uri="{FF2B5EF4-FFF2-40B4-BE49-F238E27FC236}">
                <a16:creationId xmlns:a16="http://schemas.microsoft.com/office/drawing/2014/main" id="{E9E31701-B3E9-4887-A8C2-FBD81807F393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15</a:t>
            </a:r>
          </a:p>
        </p:txBody>
      </p:sp>
      <p:sp>
        <p:nvSpPr>
          <p:cNvPr id="89" name="Rektangel 31">
            <a:extLst>
              <a:ext uri="{FF2B5EF4-FFF2-40B4-BE49-F238E27FC236}">
                <a16:creationId xmlns:a16="http://schemas.microsoft.com/office/drawing/2014/main" id="{BF78EBC5-7BD9-4E0A-AD77-DDA9B0CBA702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16</a:t>
            </a:r>
          </a:p>
        </p:txBody>
      </p:sp>
      <p:sp>
        <p:nvSpPr>
          <p:cNvPr id="90" name="Rektangel 31">
            <a:extLst>
              <a:ext uri="{FF2B5EF4-FFF2-40B4-BE49-F238E27FC236}">
                <a16:creationId xmlns:a16="http://schemas.microsoft.com/office/drawing/2014/main" id="{26E9ABCE-07F8-46CE-868F-CDF9E007CFBC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17</a:t>
            </a:r>
          </a:p>
        </p:txBody>
      </p:sp>
      <p:sp>
        <p:nvSpPr>
          <p:cNvPr id="91" name="Rektangel 31">
            <a:extLst>
              <a:ext uri="{FF2B5EF4-FFF2-40B4-BE49-F238E27FC236}">
                <a16:creationId xmlns:a16="http://schemas.microsoft.com/office/drawing/2014/main" id="{945A8CA3-4DC5-4B8A-BE4E-AC3B298BF245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18</a:t>
            </a:r>
          </a:p>
        </p:txBody>
      </p:sp>
      <p:sp>
        <p:nvSpPr>
          <p:cNvPr id="92" name="Rektangel 31">
            <a:extLst>
              <a:ext uri="{FF2B5EF4-FFF2-40B4-BE49-F238E27FC236}">
                <a16:creationId xmlns:a16="http://schemas.microsoft.com/office/drawing/2014/main" id="{BF174F9E-3354-492E-97DC-6EDAF8A43508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19</a:t>
            </a:r>
          </a:p>
        </p:txBody>
      </p:sp>
      <p:sp>
        <p:nvSpPr>
          <p:cNvPr id="93" name="Rektangel 31">
            <a:extLst>
              <a:ext uri="{FF2B5EF4-FFF2-40B4-BE49-F238E27FC236}">
                <a16:creationId xmlns:a16="http://schemas.microsoft.com/office/drawing/2014/main" id="{52613CA5-1D70-4BAD-A778-429738710954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26106397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7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6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5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4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2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31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90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49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8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67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26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85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44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3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62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21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80000"/>
                            </p:stCondLst>
                            <p:childTnLst>
                              <p:par>
                                <p:cTn id="6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9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94DE82-B921-4149-B937-D70F15935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70" name="Rektangel 31">
            <a:extLst>
              <a:ext uri="{FF2B5EF4-FFF2-40B4-BE49-F238E27FC236}">
                <a16:creationId xmlns:a16="http://schemas.microsoft.com/office/drawing/2014/main" id="{729E1840-76C2-46EF-9A0E-A32830CED18E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00</a:t>
            </a:r>
          </a:p>
        </p:txBody>
      </p:sp>
      <p:sp>
        <p:nvSpPr>
          <p:cNvPr id="71" name="Rektangel 31">
            <a:extLst>
              <a:ext uri="{FF2B5EF4-FFF2-40B4-BE49-F238E27FC236}">
                <a16:creationId xmlns:a16="http://schemas.microsoft.com/office/drawing/2014/main" id="{0E4A7EA9-7B1B-4298-85B6-830F4821E4D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01</a:t>
            </a:r>
          </a:p>
        </p:txBody>
      </p:sp>
      <p:sp>
        <p:nvSpPr>
          <p:cNvPr id="72" name="Rektangel 31">
            <a:extLst>
              <a:ext uri="{FF2B5EF4-FFF2-40B4-BE49-F238E27FC236}">
                <a16:creationId xmlns:a16="http://schemas.microsoft.com/office/drawing/2014/main" id="{75A41949-8D4B-4A63-8F99-792EB4B40960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02</a:t>
            </a:r>
          </a:p>
        </p:txBody>
      </p:sp>
      <p:sp>
        <p:nvSpPr>
          <p:cNvPr id="75" name="Rektangel 31">
            <a:extLst>
              <a:ext uri="{FF2B5EF4-FFF2-40B4-BE49-F238E27FC236}">
                <a16:creationId xmlns:a16="http://schemas.microsoft.com/office/drawing/2014/main" id="{828A653A-6CAA-4FEA-925C-4FA07820E8BB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03</a:t>
            </a:r>
          </a:p>
        </p:txBody>
      </p:sp>
      <p:sp>
        <p:nvSpPr>
          <p:cNvPr id="76" name="Rektangel 31">
            <a:extLst>
              <a:ext uri="{FF2B5EF4-FFF2-40B4-BE49-F238E27FC236}">
                <a16:creationId xmlns:a16="http://schemas.microsoft.com/office/drawing/2014/main" id="{CA343C14-521A-4804-AD77-24FDCFD2404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04</a:t>
            </a:r>
          </a:p>
        </p:txBody>
      </p:sp>
      <p:sp>
        <p:nvSpPr>
          <p:cNvPr id="77" name="Rektangel 31">
            <a:extLst>
              <a:ext uri="{FF2B5EF4-FFF2-40B4-BE49-F238E27FC236}">
                <a16:creationId xmlns:a16="http://schemas.microsoft.com/office/drawing/2014/main" id="{7E9840D9-3A6A-4E5B-8998-D12EBFE2D3F1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05</a:t>
            </a:r>
          </a:p>
        </p:txBody>
      </p:sp>
      <p:sp>
        <p:nvSpPr>
          <p:cNvPr id="78" name="Rektangel 31">
            <a:extLst>
              <a:ext uri="{FF2B5EF4-FFF2-40B4-BE49-F238E27FC236}">
                <a16:creationId xmlns:a16="http://schemas.microsoft.com/office/drawing/2014/main" id="{B29550D2-ED02-4474-A08A-F40791F5CCC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06</a:t>
            </a:r>
          </a:p>
        </p:txBody>
      </p:sp>
      <p:sp>
        <p:nvSpPr>
          <p:cNvPr id="79" name="Rektangel 31">
            <a:extLst>
              <a:ext uri="{FF2B5EF4-FFF2-40B4-BE49-F238E27FC236}">
                <a16:creationId xmlns:a16="http://schemas.microsoft.com/office/drawing/2014/main" id="{EFAB5CFE-3C34-4247-9FC2-98BD3B73030A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07</a:t>
            </a:r>
          </a:p>
        </p:txBody>
      </p:sp>
      <p:sp>
        <p:nvSpPr>
          <p:cNvPr id="80" name="Rektangel 31">
            <a:extLst>
              <a:ext uri="{FF2B5EF4-FFF2-40B4-BE49-F238E27FC236}">
                <a16:creationId xmlns:a16="http://schemas.microsoft.com/office/drawing/2014/main" id="{4A790154-5662-43BF-AC25-CF72F3977F1B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08</a:t>
            </a:r>
          </a:p>
        </p:txBody>
      </p:sp>
      <p:sp>
        <p:nvSpPr>
          <p:cNvPr id="81" name="Rektangel 31">
            <a:extLst>
              <a:ext uri="{FF2B5EF4-FFF2-40B4-BE49-F238E27FC236}">
                <a16:creationId xmlns:a16="http://schemas.microsoft.com/office/drawing/2014/main" id="{5F3E27B8-94E7-42C1-AC3E-7A1B8720BB12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09</a:t>
            </a:r>
          </a:p>
        </p:txBody>
      </p:sp>
      <p:sp>
        <p:nvSpPr>
          <p:cNvPr id="82" name="Rektangel 31">
            <a:extLst>
              <a:ext uri="{FF2B5EF4-FFF2-40B4-BE49-F238E27FC236}">
                <a16:creationId xmlns:a16="http://schemas.microsoft.com/office/drawing/2014/main" id="{CA127A36-A264-49BC-B548-804A766FA1C5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10</a:t>
            </a:r>
          </a:p>
        </p:txBody>
      </p:sp>
      <p:sp>
        <p:nvSpPr>
          <p:cNvPr id="83" name="Rektangel 31">
            <a:extLst>
              <a:ext uri="{FF2B5EF4-FFF2-40B4-BE49-F238E27FC236}">
                <a16:creationId xmlns:a16="http://schemas.microsoft.com/office/drawing/2014/main" id="{4768C972-CE01-4CFC-A3C1-6ADECDC5D4C3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11</a:t>
            </a:r>
          </a:p>
        </p:txBody>
      </p:sp>
      <p:sp>
        <p:nvSpPr>
          <p:cNvPr id="84" name="Rektangel 31">
            <a:extLst>
              <a:ext uri="{FF2B5EF4-FFF2-40B4-BE49-F238E27FC236}">
                <a16:creationId xmlns:a16="http://schemas.microsoft.com/office/drawing/2014/main" id="{4B942036-373B-4C70-AE1E-90C46B280AF5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12</a:t>
            </a:r>
          </a:p>
        </p:txBody>
      </p:sp>
      <p:sp>
        <p:nvSpPr>
          <p:cNvPr id="85" name="Rektangel 31">
            <a:extLst>
              <a:ext uri="{FF2B5EF4-FFF2-40B4-BE49-F238E27FC236}">
                <a16:creationId xmlns:a16="http://schemas.microsoft.com/office/drawing/2014/main" id="{0FCF7AB3-1B93-4A56-B74A-66FD6E88B261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13</a:t>
            </a:r>
          </a:p>
        </p:txBody>
      </p:sp>
      <p:sp>
        <p:nvSpPr>
          <p:cNvPr id="86" name="Rektangel 31">
            <a:extLst>
              <a:ext uri="{FF2B5EF4-FFF2-40B4-BE49-F238E27FC236}">
                <a16:creationId xmlns:a16="http://schemas.microsoft.com/office/drawing/2014/main" id="{9A3DEFEA-EB90-4DB3-9BD5-B5F15977FB36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14</a:t>
            </a:r>
          </a:p>
        </p:txBody>
      </p:sp>
      <p:sp>
        <p:nvSpPr>
          <p:cNvPr id="87" name="Rektangel 31">
            <a:extLst>
              <a:ext uri="{FF2B5EF4-FFF2-40B4-BE49-F238E27FC236}">
                <a16:creationId xmlns:a16="http://schemas.microsoft.com/office/drawing/2014/main" id="{BCE1BA17-C27D-4612-BFB5-6F0B080A2883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15</a:t>
            </a:r>
          </a:p>
        </p:txBody>
      </p:sp>
      <p:sp>
        <p:nvSpPr>
          <p:cNvPr id="88" name="Rektangel 31">
            <a:extLst>
              <a:ext uri="{FF2B5EF4-FFF2-40B4-BE49-F238E27FC236}">
                <a16:creationId xmlns:a16="http://schemas.microsoft.com/office/drawing/2014/main" id="{06A99F73-B285-482B-A5EF-DD7751711330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16</a:t>
            </a:r>
          </a:p>
        </p:txBody>
      </p:sp>
      <p:sp>
        <p:nvSpPr>
          <p:cNvPr id="89" name="Rektangel 31">
            <a:extLst>
              <a:ext uri="{FF2B5EF4-FFF2-40B4-BE49-F238E27FC236}">
                <a16:creationId xmlns:a16="http://schemas.microsoft.com/office/drawing/2014/main" id="{D88EC49A-8C75-42EC-928E-D0AA1533F4AF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17</a:t>
            </a:r>
          </a:p>
        </p:txBody>
      </p:sp>
      <p:sp>
        <p:nvSpPr>
          <p:cNvPr id="90" name="Rektangel 31">
            <a:extLst>
              <a:ext uri="{FF2B5EF4-FFF2-40B4-BE49-F238E27FC236}">
                <a16:creationId xmlns:a16="http://schemas.microsoft.com/office/drawing/2014/main" id="{D4B34FD8-0081-45D6-A51E-D3BBB6E85B7A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18</a:t>
            </a:r>
          </a:p>
        </p:txBody>
      </p:sp>
      <p:sp>
        <p:nvSpPr>
          <p:cNvPr id="91" name="Rektangel 31">
            <a:extLst>
              <a:ext uri="{FF2B5EF4-FFF2-40B4-BE49-F238E27FC236}">
                <a16:creationId xmlns:a16="http://schemas.microsoft.com/office/drawing/2014/main" id="{F8B59C66-A456-47E7-B5BB-4220EB7ABA73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19</a:t>
            </a:r>
          </a:p>
        </p:txBody>
      </p:sp>
      <p:sp>
        <p:nvSpPr>
          <p:cNvPr id="92" name="Rektangel 31">
            <a:extLst>
              <a:ext uri="{FF2B5EF4-FFF2-40B4-BE49-F238E27FC236}">
                <a16:creationId xmlns:a16="http://schemas.microsoft.com/office/drawing/2014/main" id="{D43A275D-1FFE-47B4-9EA1-3C540709B58C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5773260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7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6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5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4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2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31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90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49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8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67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26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85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44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3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62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21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80000"/>
                            </p:stCondLst>
                            <p:childTnLst>
                              <p:par>
                                <p:cTn id="6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1E37D6-D7DC-403A-8865-D1C9052F0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72" name="Rektangel 31">
            <a:extLst>
              <a:ext uri="{FF2B5EF4-FFF2-40B4-BE49-F238E27FC236}">
                <a16:creationId xmlns:a16="http://schemas.microsoft.com/office/drawing/2014/main" id="{75E3145B-B305-4A22-89D6-2D420A887D5B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00</a:t>
            </a:r>
          </a:p>
        </p:txBody>
      </p:sp>
      <p:sp>
        <p:nvSpPr>
          <p:cNvPr id="73" name="Rektangel 31">
            <a:extLst>
              <a:ext uri="{FF2B5EF4-FFF2-40B4-BE49-F238E27FC236}">
                <a16:creationId xmlns:a16="http://schemas.microsoft.com/office/drawing/2014/main" id="{35EA0CCD-DDB6-49B9-A31E-F21D700AAD41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01</a:t>
            </a:r>
          </a:p>
        </p:txBody>
      </p:sp>
      <p:sp>
        <p:nvSpPr>
          <p:cNvPr id="74" name="Rektangel 31">
            <a:extLst>
              <a:ext uri="{FF2B5EF4-FFF2-40B4-BE49-F238E27FC236}">
                <a16:creationId xmlns:a16="http://schemas.microsoft.com/office/drawing/2014/main" id="{D6516AB4-ABFE-49B2-9CFC-DCC4F8CDE258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02</a:t>
            </a:r>
          </a:p>
        </p:txBody>
      </p:sp>
      <p:sp>
        <p:nvSpPr>
          <p:cNvPr id="75" name="Rektangel 31">
            <a:extLst>
              <a:ext uri="{FF2B5EF4-FFF2-40B4-BE49-F238E27FC236}">
                <a16:creationId xmlns:a16="http://schemas.microsoft.com/office/drawing/2014/main" id="{01170E48-D492-47D3-8676-53920C22AFC6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03</a:t>
            </a:r>
          </a:p>
        </p:txBody>
      </p:sp>
      <p:sp>
        <p:nvSpPr>
          <p:cNvPr id="76" name="Rektangel 31">
            <a:extLst>
              <a:ext uri="{FF2B5EF4-FFF2-40B4-BE49-F238E27FC236}">
                <a16:creationId xmlns:a16="http://schemas.microsoft.com/office/drawing/2014/main" id="{7BA6BE70-4553-4033-845F-23ADE396790D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04</a:t>
            </a:r>
          </a:p>
        </p:txBody>
      </p:sp>
      <p:sp>
        <p:nvSpPr>
          <p:cNvPr id="77" name="Rektangel 31">
            <a:extLst>
              <a:ext uri="{FF2B5EF4-FFF2-40B4-BE49-F238E27FC236}">
                <a16:creationId xmlns:a16="http://schemas.microsoft.com/office/drawing/2014/main" id="{161953D3-E397-426B-A7B4-6282C05B287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05</a:t>
            </a:r>
          </a:p>
        </p:txBody>
      </p:sp>
      <p:sp>
        <p:nvSpPr>
          <p:cNvPr id="78" name="Rektangel 31">
            <a:extLst>
              <a:ext uri="{FF2B5EF4-FFF2-40B4-BE49-F238E27FC236}">
                <a16:creationId xmlns:a16="http://schemas.microsoft.com/office/drawing/2014/main" id="{9940F866-D6A2-40B9-8F9D-E88F31F0C731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06</a:t>
            </a:r>
          </a:p>
        </p:txBody>
      </p:sp>
      <p:sp>
        <p:nvSpPr>
          <p:cNvPr id="79" name="Rektangel 31">
            <a:extLst>
              <a:ext uri="{FF2B5EF4-FFF2-40B4-BE49-F238E27FC236}">
                <a16:creationId xmlns:a16="http://schemas.microsoft.com/office/drawing/2014/main" id="{A711D5BD-A99A-4134-8313-27EC7F82B1AD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07</a:t>
            </a:r>
          </a:p>
        </p:txBody>
      </p:sp>
      <p:sp>
        <p:nvSpPr>
          <p:cNvPr id="80" name="Rektangel 31">
            <a:extLst>
              <a:ext uri="{FF2B5EF4-FFF2-40B4-BE49-F238E27FC236}">
                <a16:creationId xmlns:a16="http://schemas.microsoft.com/office/drawing/2014/main" id="{99059F7C-6FBB-4E32-A3A8-C0EFBB82DC8F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08</a:t>
            </a:r>
          </a:p>
        </p:txBody>
      </p:sp>
      <p:sp>
        <p:nvSpPr>
          <p:cNvPr id="81" name="Rektangel 31">
            <a:extLst>
              <a:ext uri="{FF2B5EF4-FFF2-40B4-BE49-F238E27FC236}">
                <a16:creationId xmlns:a16="http://schemas.microsoft.com/office/drawing/2014/main" id="{6901BAB5-B4EB-4573-9B7C-561C7FF214AD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09</a:t>
            </a:r>
          </a:p>
        </p:txBody>
      </p:sp>
      <p:sp>
        <p:nvSpPr>
          <p:cNvPr id="82" name="Rektangel 31">
            <a:extLst>
              <a:ext uri="{FF2B5EF4-FFF2-40B4-BE49-F238E27FC236}">
                <a16:creationId xmlns:a16="http://schemas.microsoft.com/office/drawing/2014/main" id="{A0B35CC9-1818-431B-8E56-1ADB6F34F6EC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10</a:t>
            </a:r>
          </a:p>
        </p:txBody>
      </p:sp>
      <p:sp>
        <p:nvSpPr>
          <p:cNvPr id="83" name="Rektangel 31">
            <a:extLst>
              <a:ext uri="{FF2B5EF4-FFF2-40B4-BE49-F238E27FC236}">
                <a16:creationId xmlns:a16="http://schemas.microsoft.com/office/drawing/2014/main" id="{E67254C4-26DD-40B9-AC97-66FACD5722F6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11</a:t>
            </a:r>
          </a:p>
        </p:txBody>
      </p:sp>
      <p:sp>
        <p:nvSpPr>
          <p:cNvPr id="84" name="Rektangel 31">
            <a:extLst>
              <a:ext uri="{FF2B5EF4-FFF2-40B4-BE49-F238E27FC236}">
                <a16:creationId xmlns:a16="http://schemas.microsoft.com/office/drawing/2014/main" id="{484547A0-60FC-469C-98CE-523BF03EA870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12</a:t>
            </a:r>
          </a:p>
        </p:txBody>
      </p:sp>
      <p:sp>
        <p:nvSpPr>
          <p:cNvPr id="85" name="Rektangel 31">
            <a:extLst>
              <a:ext uri="{FF2B5EF4-FFF2-40B4-BE49-F238E27FC236}">
                <a16:creationId xmlns:a16="http://schemas.microsoft.com/office/drawing/2014/main" id="{DF41E3AD-EA5A-48DD-B2BA-904933A758FD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13</a:t>
            </a:r>
          </a:p>
        </p:txBody>
      </p:sp>
      <p:sp>
        <p:nvSpPr>
          <p:cNvPr id="86" name="Rektangel 31">
            <a:extLst>
              <a:ext uri="{FF2B5EF4-FFF2-40B4-BE49-F238E27FC236}">
                <a16:creationId xmlns:a16="http://schemas.microsoft.com/office/drawing/2014/main" id="{B2238424-2306-439E-8273-0ACE20D9CBE5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14</a:t>
            </a:r>
          </a:p>
        </p:txBody>
      </p:sp>
      <p:sp>
        <p:nvSpPr>
          <p:cNvPr id="87" name="Rektangel 31">
            <a:extLst>
              <a:ext uri="{FF2B5EF4-FFF2-40B4-BE49-F238E27FC236}">
                <a16:creationId xmlns:a16="http://schemas.microsoft.com/office/drawing/2014/main" id="{399ABAB0-D559-431D-B5F3-150562C1E57D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15</a:t>
            </a:r>
          </a:p>
        </p:txBody>
      </p:sp>
      <p:sp>
        <p:nvSpPr>
          <p:cNvPr id="88" name="Rektangel 31">
            <a:extLst>
              <a:ext uri="{FF2B5EF4-FFF2-40B4-BE49-F238E27FC236}">
                <a16:creationId xmlns:a16="http://schemas.microsoft.com/office/drawing/2014/main" id="{13687CE2-ABC1-4D34-9CCF-3EC18E1097E4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16</a:t>
            </a:r>
          </a:p>
        </p:txBody>
      </p:sp>
      <p:sp>
        <p:nvSpPr>
          <p:cNvPr id="89" name="Rektangel 31">
            <a:extLst>
              <a:ext uri="{FF2B5EF4-FFF2-40B4-BE49-F238E27FC236}">
                <a16:creationId xmlns:a16="http://schemas.microsoft.com/office/drawing/2014/main" id="{54AAB69E-4F9C-471A-BA01-0273A1DB2703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17</a:t>
            </a:r>
          </a:p>
        </p:txBody>
      </p:sp>
      <p:sp>
        <p:nvSpPr>
          <p:cNvPr id="90" name="Rektangel 31">
            <a:extLst>
              <a:ext uri="{FF2B5EF4-FFF2-40B4-BE49-F238E27FC236}">
                <a16:creationId xmlns:a16="http://schemas.microsoft.com/office/drawing/2014/main" id="{6A8830CF-FBD3-4AD9-84D4-15E5E9E30E0D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18</a:t>
            </a:r>
          </a:p>
        </p:txBody>
      </p:sp>
      <p:sp>
        <p:nvSpPr>
          <p:cNvPr id="91" name="Rektangel 31">
            <a:extLst>
              <a:ext uri="{FF2B5EF4-FFF2-40B4-BE49-F238E27FC236}">
                <a16:creationId xmlns:a16="http://schemas.microsoft.com/office/drawing/2014/main" id="{673B5DAC-90CC-486E-8D7C-B4B2013F10C2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19</a:t>
            </a:r>
          </a:p>
        </p:txBody>
      </p:sp>
      <p:sp>
        <p:nvSpPr>
          <p:cNvPr id="92" name="Rektangel 31">
            <a:extLst>
              <a:ext uri="{FF2B5EF4-FFF2-40B4-BE49-F238E27FC236}">
                <a16:creationId xmlns:a16="http://schemas.microsoft.com/office/drawing/2014/main" id="{ED4F80A3-B21A-4EB2-87A6-0AFDE004F77A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3387036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7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6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5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4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2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31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90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49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8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67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26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85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44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3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62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21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80000"/>
                            </p:stCondLst>
                            <p:childTnLst>
                              <p:par>
                                <p:cTn id="6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D14F04-1A3A-4932-961F-4467B7E06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65" name="Rektangel 31">
            <a:extLst>
              <a:ext uri="{FF2B5EF4-FFF2-40B4-BE49-F238E27FC236}">
                <a16:creationId xmlns:a16="http://schemas.microsoft.com/office/drawing/2014/main" id="{D98FB8C4-4765-42C0-B13E-21D8A42681D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00</a:t>
            </a:r>
          </a:p>
        </p:txBody>
      </p:sp>
      <p:sp>
        <p:nvSpPr>
          <p:cNvPr id="66" name="Rektangel 31">
            <a:extLst>
              <a:ext uri="{FF2B5EF4-FFF2-40B4-BE49-F238E27FC236}">
                <a16:creationId xmlns:a16="http://schemas.microsoft.com/office/drawing/2014/main" id="{47ACC683-3E1D-44EB-8915-7BBC8A26741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01</a:t>
            </a:r>
          </a:p>
        </p:txBody>
      </p:sp>
      <p:sp>
        <p:nvSpPr>
          <p:cNvPr id="69" name="Rektangel 31">
            <a:extLst>
              <a:ext uri="{FF2B5EF4-FFF2-40B4-BE49-F238E27FC236}">
                <a16:creationId xmlns:a16="http://schemas.microsoft.com/office/drawing/2014/main" id="{F8DD28C3-78B1-4DDD-8CD3-38FFF38A92F8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02</a:t>
            </a:r>
          </a:p>
        </p:txBody>
      </p:sp>
      <p:sp>
        <p:nvSpPr>
          <p:cNvPr id="70" name="Rektangel 31">
            <a:extLst>
              <a:ext uri="{FF2B5EF4-FFF2-40B4-BE49-F238E27FC236}">
                <a16:creationId xmlns:a16="http://schemas.microsoft.com/office/drawing/2014/main" id="{E6868EF3-C7A1-43E2-9FD7-1D54DCE120C1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03</a:t>
            </a:r>
          </a:p>
        </p:txBody>
      </p:sp>
      <p:sp>
        <p:nvSpPr>
          <p:cNvPr id="71" name="Rektangel 31">
            <a:extLst>
              <a:ext uri="{FF2B5EF4-FFF2-40B4-BE49-F238E27FC236}">
                <a16:creationId xmlns:a16="http://schemas.microsoft.com/office/drawing/2014/main" id="{A1402070-F76D-4C15-A7DF-5723302A2782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04</a:t>
            </a:r>
          </a:p>
        </p:txBody>
      </p:sp>
      <p:sp>
        <p:nvSpPr>
          <p:cNvPr id="72" name="Rektangel 31">
            <a:extLst>
              <a:ext uri="{FF2B5EF4-FFF2-40B4-BE49-F238E27FC236}">
                <a16:creationId xmlns:a16="http://schemas.microsoft.com/office/drawing/2014/main" id="{AF71B0B7-3935-442F-83A6-558D6BCC8277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05</a:t>
            </a:r>
          </a:p>
        </p:txBody>
      </p:sp>
      <p:sp>
        <p:nvSpPr>
          <p:cNvPr id="75" name="Rektangel 31">
            <a:extLst>
              <a:ext uri="{FF2B5EF4-FFF2-40B4-BE49-F238E27FC236}">
                <a16:creationId xmlns:a16="http://schemas.microsoft.com/office/drawing/2014/main" id="{3668625B-21C9-433F-80EB-F997BED8091B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06</a:t>
            </a:r>
          </a:p>
        </p:txBody>
      </p:sp>
      <p:sp>
        <p:nvSpPr>
          <p:cNvPr id="76" name="Rektangel 31">
            <a:extLst>
              <a:ext uri="{FF2B5EF4-FFF2-40B4-BE49-F238E27FC236}">
                <a16:creationId xmlns:a16="http://schemas.microsoft.com/office/drawing/2014/main" id="{F7BE3E98-94EE-49F4-BD9A-78A952562DFB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07</a:t>
            </a:r>
          </a:p>
        </p:txBody>
      </p:sp>
      <p:sp>
        <p:nvSpPr>
          <p:cNvPr id="77" name="Rektangel 31">
            <a:extLst>
              <a:ext uri="{FF2B5EF4-FFF2-40B4-BE49-F238E27FC236}">
                <a16:creationId xmlns:a16="http://schemas.microsoft.com/office/drawing/2014/main" id="{67E6889B-5EA2-4B2B-9CD9-C53450C771AA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08</a:t>
            </a:r>
          </a:p>
        </p:txBody>
      </p:sp>
      <p:sp>
        <p:nvSpPr>
          <p:cNvPr id="78" name="Rektangel 31">
            <a:extLst>
              <a:ext uri="{FF2B5EF4-FFF2-40B4-BE49-F238E27FC236}">
                <a16:creationId xmlns:a16="http://schemas.microsoft.com/office/drawing/2014/main" id="{AC87B055-FEB8-4107-9CBE-BE6B48A1A479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09</a:t>
            </a:r>
          </a:p>
        </p:txBody>
      </p:sp>
      <p:sp>
        <p:nvSpPr>
          <p:cNvPr id="79" name="Rektangel 31">
            <a:extLst>
              <a:ext uri="{FF2B5EF4-FFF2-40B4-BE49-F238E27FC236}">
                <a16:creationId xmlns:a16="http://schemas.microsoft.com/office/drawing/2014/main" id="{4ED06E53-89F8-4CC6-9AED-684AD4A2BC7B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10</a:t>
            </a:r>
          </a:p>
        </p:txBody>
      </p:sp>
      <p:sp>
        <p:nvSpPr>
          <p:cNvPr id="80" name="Rektangel 31">
            <a:extLst>
              <a:ext uri="{FF2B5EF4-FFF2-40B4-BE49-F238E27FC236}">
                <a16:creationId xmlns:a16="http://schemas.microsoft.com/office/drawing/2014/main" id="{28BE769F-9D7B-42EF-98EB-BD845BF40418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11</a:t>
            </a:r>
          </a:p>
        </p:txBody>
      </p:sp>
      <p:sp>
        <p:nvSpPr>
          <p:cNvPr id="81" name="Rektangel 31">
            <a:extLst>
              <a:ext uri="{FF2B5EF4-FFF2-40B4-BE49-F238E27FC236}">
                <a16:creationId xmlns:a16="http://schemas.microsoft.com/office/drawing/2014/main" id="{EC70DBD6-B8B8-4A7A-BC43-638C3126724A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12</a:t>
            </a:r>
          </a:p>
        </p:txBody>
      </p:sp>
      <p:sp>
        <p:nvSpPr>
          <p:cNvPr id="82" name="Rektangel 31">
            <a:extLst>
              <a:ext uri="{FF2B5EF4-FFF2-40B4-BE49-F238E27FC236}">
                <a16:creationId xmlns:a16="http://schemas.microsoft.com/office/drawing/2014/main" id="{1E5BE0A7-AF4D-4E46-9DCE-128FC84C775A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13</a:t>
            </a:r>
          </a:p>
        </p:txBody>
      </p:sp>
      <p:sp>
        <p:nvSpPr>
          <p:cNvPr id="83" name="Rektangel 31">
            <a:extLst>
              <a:ext uri="{FF2B5EF4-FFF2-40B4-BE49-F238E27FC236}">
                <a16:creationId xmlns:a16="http://schemas.microsoft.com/office/drawing/2014/main" id="{552D72E2-44D7-4A4C-82E6-6BB6DE0F6388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14</a:t>
            </a:r>
          </a:p>
        </p:txBody>
      </p:sp>
      <p:sp>
        <p:nvSpPr>
          <p:cNvPr id="84" name="Rektangel 31">
            <a:extLst>
              <a:ext uri="{FF2B5EF4-FFF2-40B4-BE49-F238E27FC236}">
                <a16:creationId xmlns:a16="http://schemas.microsoft.com/office/drawing/2014/main" id="{D10802C5-930B-45CE-8E07-C9DC245DA02D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15</a:t>
            </a:r>
          </a:p>
        </p:txBody>
      </p:sp>
      <p:sp>
        <p:nvSpPr>
          <p:cNvPr id="85" name="Rektangel 31">
            <a:extLst>
              <a:ext uri="{FF2B5EF4-FFF2-40B4-BE49-F238E27FC236}">
                <a16:creationId xmlns:a16="http://schemas.microsoft.com/office/drawing/2014/main" id="{314D6102-C6E7-48E3-9900-9C64EB1DF276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16</a:t>
            </a:r>
          </a:p>
        </p:txBody>
      </p:sp>
      <p:sp>
        <p:nvSpPr>
          <p:cNvPr id="86" name="Rektangel 31">
            <a:extLst>
              <a:ext uri="{FF2B5EF4-FFF2-40B4-BE49-F238E27FC236}">
                <a16:creationId xmlns:a16="http://schemas.microsoft.com/office/drawing/2014/main" id="{446D1582-230F-49FF-83BD-FD9AC2957562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17</a:t>
            </a:r>
          </a:p>
        </p:txBody>
      </p:sp>
      <p:sp>
        <p:nvSpPr>
          <p:cNvPr id="87" name="Rektangel 31">
            <a:extLst>
              <a:ext uri="{FF2B5EF4-FFF2-40B4-BE49-F238E27FC236}">
                <a16:creationId xmlns:a16="http://schemas.microsoft.com/office/drawing/2014/main" id="{014B4722-CCC8-4EAA-BEE9-1E7ED05D5A83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18</a:t>
            </a:r>
          </a:p>
        </p:txBody>
      </p:sp>
      <p:sp>
        <p:nvSpPr>
          <p:cNvPr id="88" name="Rektangel 31">
            <a:extLst>
              <a:ext uri="{FF2B5EF4-FFF2-40B4-BE49-F238E27FC236}">
                <a16:creationId xmlns:a16="http://schemas.microsoft.com/office/drawing/2014/main" id="{E4B81961-EEC7-48FC-B61E-3AFD385BDEC8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19</a:t>
            </a:r>
          </a:p>
        </p:txBody>
      </p:sp>
      <p:sp>
        <p:nvSpPr>
          <p:cNvPr id="89" name="Rektangel 31">
            <a:extLst>
              <a:ext uri="{FF2B5EF4-FFF2-40B4-BE49-F238E27FC236}">
                <a16:creationId xmlns:a16="http://schemas.microsoft.com/office/drawing/2014/main" id="{8180B685-F79C-4866-9AC5-DE5497174EB3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19643168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7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6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5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4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2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31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90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49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8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67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26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85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44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3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62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21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80000"/>
                            </p:stCondLst>
                            <p:childTnLst>
                              <p:par>
                                <p:cTn id="6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9" grpId="0" animBg="1"/>
      <p:bldP spid="70" grpId="0" animBg="1"/>
      <p:bldP spid="71" grpId="0" animBg="1"/>
      <p:bldP spid="72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04CB84-9025-42A1-95ED-2B4CE1973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64" name="Rektangel 31">
            <a:extLst>
              <a:ext uri="{FF2B5EF4-FFF2-40B4-BE49-F238E27FC236}">
                <a16:creationId xmlns:a16="http://schemas.microsoft.com/office/drawing/2014/main" id="{97825F28-EF11-4A96-A6B4-99C6CF4C9471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00</a:t>
            </a:r>
          </a:p>
        </p:txBody>
      </p:sp>
      <p:sp>
        <p:nvSpPr>
          <p:cNvPr id="70" name="Rektangel 31">
            <a:extLst>
              <a:ext uri="{FF2B5EF4-FFF2-40B4-BE49-F238E27FC236}">
                <a16:creationId xmlns:a16="http://schemas.microsoft.com/office/drawing/2014/main" id="{E57FD7D9-AEF7-4B61-8713-A83F42734021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01</a:t>
            </a:r>
          </a:p>
        </p:txBody>
      </p:sp>
      <p:sp>
        <p:nvSpPr>
          <p:cNvPr id="71" name="Rektangel 31">
            <a:extLst>
              <a:ext uri="{FF2B5EF4-FFF2-40B4-BE49-F238E27FC236}">
                <a16:creationId xmlns:a16="http://schemas.microsoft.com/office/drawing/2014/main" id="{9E2282D1-B4B7-4B01-BFC5-9D0CCBBCA9C8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02</a:t>
            </a:r>
          </a:p>
        </p:txBody>
      </p:sp>
      <p:sp>
        <p:nvSpPr>
          <p:cNvPr id="72" name="Rektangel 31">
            <a:extLst>
              <a:ext uri="{FF2B5EF4-FFF2-40B4-BE49-F238E27FC236}">
                <a16:creationId xmlns:a16="http://schemas.microsoft.com/office/drawing/2014/main" id="{7F3C6019-9CA8-4F7D-B8F7-096C65EA1A49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03</a:t>
            </a:r>
          </a:p>
        </p:txBody>
      </p:sp>
      <p:sp>
        <p:nvSpPr>
          <p:cNvPr id="73" name="Rektangel 31">
            <a:extLst>
              <a:ext uri="{FF2B5EF4-FFF2-40B4-BE49-F238E27FC236}">
                <a16:creationId xmlns:a16="http://schemas.microsoft.com/office/drawing/2014/main" id="{FB4157BD-3E30-425A-AD46-DA5015B73B5E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04</a:t>
            </a:r>
          </a:p>
        </p:txBody>
      </p:sp>
      <p:sp>
        <p:nvSpPr>
          <p:cNvPr id="74" name="Rektangel 31">
            <a:extLst>
              <a:ext uri="{FF2B5EF4-FFF2-40B4-BE49-F238E27FC236}">
                <a16:creationId xmlns:a16="http://schemas.microsoft.com/office/drawing/2014/main" id="{66C22A6D-4FC9-4E15-B166-8FCC4F87302C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05</a:t>
            </a:r>
          </a:p>
        </p:txBody>
      </p:sp>
      <p:sp>
        <p:nvSpPr>
          <p:cNvPr id="75" name="Rektangel 31">
            <a:extLst>
              <a:ext uri="{FF2B5EF4-FFF2-40B4-BE49-F238E27FC236}">
                <a16:creationId xmlns:a16="http://schemas.microsoft.com/office/drawing/2014/main" id="{6BD7EEE1-63A3-4AA8-A961-7B188806DDC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06</a:t>
            </a:r>
          </a:p>
        </p:txBody>
      </p:sp>
      <p:sp>
        <p:nvSpPr>
          <p:cNvPr id="76" name="Rektangel 31">
            <a:extLst>
              <a:ext uri="{FF2B5EF4-FFF2-40B4-BE49-F238E27FC236}">
                <a16:creationId xmlns:a16="http://schemas.microsoft.com/office/drawing/2014/main" id="{7F744323-908B-4E2D-8B6F-1C85683879F9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07</a:t>
            </a:r>
          </a:p>
        </p:txBody>
      </p:sp>
      <p:sp>
        <p:nvSpPr>
          <p:cNvPr id="77" name="Rektangel 31">
            <a:extLst>
              <a:ext uri="{FF2B5EF4-FFF2-40B4-BE49-F238E27FC236}">
                <a16:creationId xmlns:a16="http://schemas.microsoft.com/office/drawing/2014/main" id="{803D81FA-4B39-4F79-8E81-9C610AFCCD0E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08</a:t>
            </a:r>
          </a:p>
        </p:txBody>
      </p:sp>
      <p:sp>
        <p:nvSpPr>
          <p:cNvPr id="78" name="Rektangel 31">
            <a:extLst>
              <a:ext uri="{FF2B5EF4-FFF2-40B4-BE49-F238E27FC236}">
                <a16:creationId xmlns:a16="http://schemas.microsoft.com/office/drawing/2014/main" id="{11D8589E-D33F-4D57-82C7-287598DE7B21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09</a:t>
            </a:r>
          </a:p>
        </p:txBody>
      </p:sp>
      <p:sp>
        <p:nvSpPr>
          <p:cNvPr id="79" name="Rektangel 31">
            <a:extLst>
              <a:ext uri="{FF2B5EF4-FFF2-40B4-BE49-F238E27FC236}">
                <a16:creationId xmlns:a16="http://schemas.microsoft.com/office/drawing/2014/main" id="{7545AC5D-3E92-404B-ADA3-359F58A5FC6E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10</a:t>
            </a:r>
          </a:p>
        </p:txBody>
      </p:sp>
      <p:sp>
        <p:nvSpPr>
          <p:cNvPr id="80" name="Rektangel 31">
            <a:extLst>
              <a:ext uri="{FF2B5EF4-FFF2-40B4-BE49-F238E27FC236}">
                <a16:creationId xmlns:a16="http://schemas.microsoft.com/office/drawing/2014/main" id="{A899A364-8D87-4046-A782-369923509A59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11</a:t>
            </a:r>
          </a:p>
        </p:txBody>
      </p:sp>
      <p:sp>
        <p:nvSpPr>
          <p:cNvPr id="81" name="Rektangel 31">
            <a:extLst>
              <a:ext uri="{FF2B5EF4-FFF2-40B4-BE49-F238E27FC236}">
                <a16:creationId xmlns:a16="http://schemas.microsoft.com/office/drawing/2014/main" id="{309C90E8-EEF5-41C8-B937-ED8BCD3AA345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12</a:t>
            </a:r>
          </a:p>
        </p:txBody>
      </p:sp>
      <p:sp>
        <p:nvSpPr>
          <p:cNvPr id="82" name="Rektangel 31">
            <a:extLst>
              <a:ext uri="{FF2B5EF4-FFF2-40B4-BE49-F238E27FC236}">
                <a16:creationId xmlns:a16="http://schemas.microsoft.com/office/drawing/2014/main" id="{9628511D-F4E9-4627-BCB1-D02603799296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13</a:t>
            </a:r>
          </a:p>
        </p:txBody>
      </p:sp>
      <p:sp>
        <p:nvSpPr>
          <p:cNvPr id="83" name="Rektangel 31">
            <a:extLst>
              <a:ext uri="{FF2B5EF4-FFF2-40B4-BE49-F238E27FC236}">
                <a16:creationId xmlns:a16="http://schemas.microsoft.com/office/drawing/2014/main" id="{995036B7-22D7-4655-99EB-B5A3CD5E6638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14</a:t>
            </a:r>
          </a:p>
        </p:txBody>
      </p:sp>
      <p:sp>
        <p:nvSpPr>
          <p:cNvPr id="84" name="Rektangel 31">
            <a:extLst>
              <a:ext uri="{FF2B5EF4-FFF2-40B4-BE49-F238E27FC236}">
                <a16:creationId xmlns:a16="http://schemas.microsoft.com/office/drawing/2014/main" id="{49A4F24B-D6FF-4269-9295-09A54AA5D458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15</a:t>
            </a:r>
          </a:p>
        </p:txBody>
      </p:sp>
      <p:sp>
        <p:nvSpPr>
          <p:cNvPr id="85" name="Rektangel 31">
            <a:extLst>
              <a:ext uri="{FF2B5EF4-FFF2-40B4-BE49-F238E27FC236}">
                <a16:creationId xmlns:a16="http://schemas.microsoft.com/office/drawing/2014/main" id="{22FDD3FE-C43B-4576-AF6E-6C1D66C0BC86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16</a:t>
            </a:r>
          </a:p>
        </p:txBody>
      </p:sp>
      <p:sp>
        <p:nvSpPr>
          <p:cNvPr id="86" name="Rektangel 31">
            <a:extLst>
              <a:ext uri="{FF2B5EF4-FFF2-40B4-BE49-F238E27FC236}">
                <a16:creationId xmlns:a16="http://schemas.microsoft.com/office/drawing/2014/main" id="{C812A1A2-F64C-4250-B9F8-AB34425CF94C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17</a:t>
            </a:r>
          </a:p>
        </p:txBody>
      </p:sp>
      <p:sp>
        <p:nvSpPr>
          <p:cNvPr id="87" name="Rektangel 31">
            <a:extLst>
              <a:ext uri="{FF2B5EF4-FFF2-40B4-BE49-F238E27FC236}">
                <a16:creationId xmlns:a16="http://schemas.microsoft.com/office/drawing/2014/main" id="{42255A31-E9F8-4C4C-AC14-37D103E0D1EB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18</a:t>
            </a:r>
          </a:p>
        </p:txBody>
      </p:sp>
      <p:sp>
        <p:nvSpPr>
          <p:cNvPr id="88" name="Rektangel 31">
            <a:extLst>
              <a:ext uri="{FF2B5EF4-FFF2-40B4-BE49-F238E27FC236}">
                <a16:creationId xmlns:a16="http://schemas.microsoft.com/office/drawing/2014/main" id="{8CF63F14-9293-4D15-BF62-5D2865BC144D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19</a:t>
            </a:r>
          </a:p>
        </p:txBody>
      </p:sp>
      <p:sp>
        <p:nvSpPr>
          <p:cNvPr id="89" name="Rektangel 31">
            <a:extLst>
              <a:ext uri="{FF2B5EF4-FFF2-40B4-BE49-F238E27FC236}">
                <a16:creationId xmlns:a16="http://schemas.microsoft.com/office/drawing/2014/main" id="{A9486D6B-EBE9-46E0-AA15-38184A569383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55319599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7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6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5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4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2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31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90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49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8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67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26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85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44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3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62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21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80000"/>
                            </p:stCondLst>
                            <p:childTnLst>
                              <p:par>
                                <p:cTn id="6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D7F47E-D2D1-45BE-B3EC-1B94F625F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65" name="Rektangel 31">
            <a:extLst>
              <a:ext uri="{FF2B5EF4-FFF2-40B4-BE49-F238E27FC236}">
                <a16:creationId xmlns:a16="http://schemas.microsoft.com/office/drawing/2014/main" id="{11673394-A66C-4478-B542-B82A7D1DA1B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00</a:t>
            </a:r>
          </a:p>
        </p:txBody>
      </p:sp>
      <p:sp>
        <p:nvSpPr>
          <p:cNvPr id="66" name="Rektangel 31">
            <a:extLst>
              <a:ext uri="{FF2B5EF4-FFF2-40B4-BE49-F238E27FC236}">
                <a16:creationId xmlns:a16="http://schemas.microsoft.com/office/drawing/2014/main" id="{3D7D9360-E73E-4D61-86E8-BFD1EC3A54A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01</a:t>
            </a:r>
          </a:p>
        </p:txBody>
      </p:sp>
      <p:sp>
        <p:nvSpPr>
          <p:cNvPr id="69" name="Rektangel 31">
            <a:extLst>
              <a:ext uri="{FF2B5EF4-FFF2-40B4-BE49-F238E27FC236}">
                <a16:creationId xmlns:a16="http://schemas.microsoft.com/office/drawing/2014/main" id="{4E389189-91BD-4C67-B0F5-A2A3C7EADA23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02</a:t>
            </a:r>
          </a:p>
        </p:txBody>
      </p:sp>
      <p:sp>
        <p:nvSpPr>
          <p:cNvPr id="72" name="Rektangel 31">
            <a:extLst>
              <a:ext uri="{FF2B5EF4-FFF2-40B4-BE49-F238E27FC236}">
                <a16:creationId xmlns:a16="http://schemas.microsoft.com/office/drawing/2014/main" id="{7001A1A7-ACC1-4C19-A9A5-93FC7EC3C735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03</a:t>
            </a:r>
          </a:p>
        </p:txBody>
      </p:sp>
      <p:sp>
        <p:nvSpPr>
          <p:cNvPr id="73" name="Rektangel 31">
            <a:extLst>
              <a:ext uri="{FF2B5EF4-FFF2-40B4-BE49-F238E27FC236}">
                <a16:creationId xmlns:a16="http://schemas.microsoft.com/office/drawing/2014/main" id="{4B656A20-10ED-48CF-ACCB-29FB2D07964E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04</a:t>
            </a:r>
          </a:p>
        </p:txBody>
      </p:sp>
      <p:sp>
        <p:nvSpPr>
          <p:cNvPr id="74" name="Rektangel 31">
            <a:extLst>
              <a:ext uri="{FF2B5EF4-FFF2-40B4-BE49-F238E27FC236}">
                <a16:creationId xmlns:a16="http://schemas.microsoft.com/office/drawing/2014/main" id="{528FA515-C6C2-4E89-A4FA-D7D3ACD4FEFA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05</a:t>
            </a:r>
          </a:p>
        </p:txBody>
      </p:sp>
      <p:sp>
        <p:nvSpPr>
          <p:cNvPr id="75" name="Rektangel 31">
            <a:extLst>
              <a:ext uri="{FF2B5EF4-FFF2-40B4-BE49-F238E27FC236}">
                <a16:creationId xmlns:a16="http://schemas.microsoft.com/office/drawing/2014/main" id="{4E4082D3-4FFF-4D56-A3F4-5408C8E61AB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06</a:t>
            </a:r>
          </a:p>
        </p:txBody>
      </p:sp>
      <p:sp>
        <p:nvSpPr>
          <p:cNvPr id="76" name="Rektangel 31">
            <a:extLst>
              <a:ext uri="{FF2B5EF4-FFF2-40B4-BE49-F238E27FC236}">
                <a16:creationId xmlns:a16="http://schemas.microsoft.com/office/drawing/2014/main" id="{CCBD2520-4786-4F19-809A-FBE838132071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07</a:t>
            </a:r>
          </a:p>
        </p:txBody>
      </p:sp>
      <p:sp>
        <p:nvSpPr>
          <p:cNvPr id="77" name="Rektangel 31">
            <a:extLst>
              <a:ext uri="{FF2B5EF4-FFF2-40B4-BE49-F238E27FC236}">
                <a16:creationId xmlns:a16="http://schemas.microsoft.com/office/drawing/2014/main" id="{FF6EF87B-37BE-4F96-B44C-8CDBE5444186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08</a:t>
            </a:r>
          </a:p>
        </p:txBody>
      </p:sp>
      <p:sp>
        <p:nvSpPr>
          <p:cNvPr id="78" name="Rektangel 31">
            <a:extLst>
              <a:ext uri="{FF2B5EF4-FFF2-40B4-BE49-F238E27FC236}">
                <a16:creationId xmlns:a16="http://schemas.microsoft.com/office/drawing/2014/main" id="{AD0AE2DB-B5FE-4DAF-AD8E-EC12D67BE0FF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09</a:t>
            </a:r>
          </a:p>
        </p:txBody>
      </p:sp>
      <p:sp>
        <p:nvSpPr>
          <p:cNvPr id="79" name="Rektangel 31">
            <a:extLst>
              <a:ext uri="{FF2B5EF4-FFF2-40B4-BE49-F238E27FC236}">
                <a16:creationId xmlns:a16="http://schemas.microsoft.com/office/drawing/2014/main" id="{571F7ACD-7057-4A5C-A7E2-6FABABDF3DCE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10</a:t>
            </a:r>
          </a:p>
        </p:txBody>
      </p:sp>
      <p:sp>
        <p:nvSpPr>
          <p:cNvPr id="80" name="Rektangel 31">
            <a:extLst>
              <a:ext uri="{FF2B5EF4-FFF2-40B4-BE49-F238E27FC236}">
                <a16:creationId xmlns:a16="http://schemas.microsoft.com/office/drawing/2014/main" id="{FD353728-1128-457D-8DD9-B23E984C44B6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11</a:t>
            </a:r>
          </a:p>
        </p:txBody>
      </p:sp>
      <p:sp>
        <p:nvSpPr>
          <p:cNvPr id="81" name="Rektangel 31">
            <a:extLst>
              <a:ext uri="{FF2B5EF4-FFF2-40B4-BE49-F238E27FC236}">
                <a16:creationId xmlns:a16="http://schemas.microsoft.com/office/drawing/2014/main" id="{10449E5C-E4A5-4A41-8463-834EBC799E6F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12</a:t>
            </a:r>
          </a:p>
        </p:txBody>
      </p:sp>
      <p:sp>
        <p:nvSpPr>
          <p:cNvPr id="82" name="Rektangel 31">
            <a:extLst>
              <a:ext uri="{FF2B5EF4-FFF2-40B4-BE49-F238E27FC236}">
                <a16:creationId xmlns:a16="http://schemas.microsoft.com/office/drawing/2014/main" id="{D9EB54A8-B0D7-4755-A4CD-EB4056507FF3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13</a:t>
            </a:r>
          </a:p>
        </p:txBody>
      </p:sp>
      <p:sp>
        <p:nvSpPr>
          <p:cNvPr id="83" name="Rektangel 31">
            <a:extLst>
              <a:ext uri="{FF2B5EF4-FFF2-40B4-BE49-F238E27FC236}">
                <a16:creationId xmlns:a16="http://schemas.microsoft.com/office/drawing/2014/main" id="{3281D923-5911-46E5-8F18-164D1F12C235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14</a:t>
            </a:r>
          </a:p>
        </p:txBody>
      </p:sp>
      <p:sp>
        <p:nvSpPr>
          <p:cNvPr id="84" name="Rektangel 31">
            <a:extLst>
              <a:ext uri="{FF2B5EF4-FFF2-40B4-BE49-F238E27FC236}">
                <a16:creationId xmlns:a16="http://schemas.microsoft.com/office/drawing/2014/main" id="{A2B71ADF-2F78-4ED1-B992-97C180841925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15</a:t>
            </a:r>
          </a:p>
        </p:txBody>
      </p:sp>
      <p:sp>
        <p:nvSpPr>
          <p:cNvPr id="85" name="Rektangel 31">
            <a:extLst>
              <a:ext uri="{FF2B5EF4-FFF2-40B4-BE49-F238E27FC236}">
                <a16:creationId xmlns:a16="http://schemas.microsoft.com/office/drawing/2014/main" id="{B919E2FE-EAD3-41FD-9CE9-B3034D84D70F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16</a:t>
            </a:r>
          </a:p>
        </p:txBody>
      </p:sp>
      <p:sp>
        <p:nvSpPr>
          <p:cNvPr id="86" name="Rektangel 31">
            <a:extLst>
              <a:ext uri="{FF2B5EF4-FFF2-40B4-BE49-F238E27FC236}">
                <a16:creationId xmlns:a16="http://schemas.microsoft.com/office/drawing/2014/main" id="{C0B9137E-DFB3-4165-8F98-1572D170E001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17</a:t>
            </a:r>
          </a:p>
        </p:txBody>
      </p:sp>
      <p:sp>
        <p:nvSpPr>
          <p:cNvPr id="87" name="Rektangel 31">
            <a:extLst>
              <a:ext uri="{FF2B5EF4-FFF2-40B4-BE49-F238E27FC236}">
                <a16:creationId xmlns:a16="http://schemas.microsoft.com/office/drawing/2014/main" id="{4596F8C1-03CE-440A-9B1F-9AAFB59B0E54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18</a:t>
            </a:r>
          </a:p>
        </p:txBody>
      </p:sp>
      <p:sp>
        <p:nvSpPr>
          <p:cNvPr id="88" name="Rektangel 31">
            <a:extLst>
              <a:ext uri="{FF2B5EF4-FFF2-40B4-BE49-F238E27FC236}">
                <a16:creationId xmlns:a16="http://schemas.microsoft.com/office/drawing/2014/main" id="{43E52AE8-E364-4C64-BE71-C26DECB2D2BF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19</a:t>
            </a:r>
          </a:p>
        </p:txBody>
      </p:sp>
      <p:sp>
        <p:nvSpPr>
          <p:cNvPr id="89" name="Rektangel 31">
            <a:extLst>
              <a:ext uri="{FF2B5EF4-FFF2-40B4-BE49-F238E27FC236}">
                <a16:creationId xmlns:a16="http://schemas.microsoft.com/office/drawing/2014/main" id="{966B412D-4F12-47E9-BCB8-2AC276B68F24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7843957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7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6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5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4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2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31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90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49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8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67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26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85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44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3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62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21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80000"/>
                            </p:stCondLst>
                            <p:childTnLst>
                              <p:par>
                                <p:cTn id="6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9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329C82-D519-43E0-B3D4-F9AAB41C3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65" name="Rektangel 31">
            <a:extLst>
              <a:ext uri="{FF2B5EF4-FFF2-40B4-BE49-F238E27FC236}">
                <a16:creationId xmlns:a16="http://schemas.microsoft.com/office/drawing/2014/main" id="{1AF1DDCD-7AF9-42AB-90DD-830FD9387BD1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00</a:t>
            </a:r>
          </a:p>
        </p:txBody>
      </p:sp>
      <p:sp>
        <p:nvSpPr>
          <p:cNvPr id="66" name="Rektangel 31">
            <a:extLst>
              <a:ext uri="{FF2B5EF4-FFF2-40B4-BE49-F238E27FC236}">
                <a16:creationId xmlns:a16="http://schemas.microsoft.com/office/drawing/2014/main" id="{953D7187-0F0B-4C77-8F0F-C5944A4AE48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01</a:t>
            </a:r>
          </a:p>
        </p:txBody>
      </p:sp>
      <p:sp>
        <p:nvSpPr>
          <p:cNvPr id="69" name="Rektangel 31">
            <a:extLst>
              <a:ext uri="{FF2B5EF4-FFF2-40B4-BE49-F238E27FC236}">
                <a16:creationId xmlns:a16="http://schemas.microsoft.com/office/drawing/2014/main" id="{D103F48A-6ED8-440D-9D67-33EAA326D005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02</a:t>
            </a:r>
          </a:p>
        </p:txBody>
      </p:sp>
      <p:sp>
        <p:nvSpPr>
          <p:cNvPr id="70" name="Rektangel 31">
            <a:extLst>
              <a:ext uri="{FF2B5EF4-FFF2-40B4-BE49-F238E27FC236}">
                <a16:creationId xmlns:a16="http://schemas.microsoft.com/office/drawing/2014/main" id="{03DC55C9-3728-4A50-B2C6-40141948E8DB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03</a:t>
            </a:r>
          </a:p>
        </p:txBody>
      </p:sp>
      <p:sp>
        <p:nvSpPr>
          <p:cNvPr id="71" name="Rektangel 31">
            <a:extLst>
              <a:ext uri="{FF2B5EF4-FFF2-40B4-BE49-F238E27FC236}">
                <a16:creationId xmlns:a16="http://schemas.microsoft.com/office/drawing/2014/main" id="{6DA4A913-5411-47CB-80EC-3755BFA6A72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04</a:t>
            </a:r>
          </a:p>
        </p:txBody>
      </p:sp>
      <p:sp>
        <p:nvSpPr>
          <p:cNvPr id="72" name="Rektangel 31">
            <a:extLst>
              <a:ext uri="{FF2B5EF4-FFF2-40B4-BE49-F238E27FC236}">
                <a16:creationId xmlns:a16="http://schemas.microsoft.com/office/drawing/2014/main" id="{2DA3DFCA-5471-4602-8253-D3DE7F7FC7F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05</a:t>
            </a:r>
          </a:p>
        </p:txBody>
      </p:sp>
      <p:sp>
        <p:nvSpPr>
          <p:cNvPr id="75" name="Rektangel 31">
            <a:extLst>
              <a:ext uri="{FF2B5EF4-FFF2-40B4-BE49-F238E27FC236}">
                <a16:creationId xmlns:a16="http://schemas.microsoft.com/office/drawing/2014/main" id="{3A7A1E93-BAAB-4FE8-A465-9749F22A1E5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06</a:t>
            </a:r>
          </a:p>
        </p:txBody>
      </p:sp>
      <p:sp>
        <p:nvSpPr>
          <p:cNvPr id="76" name="Rektangel 31">
            <a:extLst>
              <a:ext uri="{FF2B5EF4-FFF2-40B4-BE49-F238E27FC236}">
                <a16:creationId xmlns:a16="http://schemas.microsoft.com/office/drawing/2014/main" id="{47B4CC22-3B63-4D2B-A37F-BA211B7D758C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07</a:t>
            </a:r>
          </a:p>
        </p:txBody>
      </p:sp>
      <p:sp>
        <p:nvSpPr>
          <p:cNvPr id="77" name="Rektangel 31">
            <a:extLst>
              <a:ext uri="{FF2B5EF4-FFF2-40B4-BE49-F238E27FC236}">
                <a16:creationId xmlns:a16="http://schemas.microsoft.com/office/drawing/2014/main" id="{B14EE61B-18D6-4832-8454-1E678E2B2DD0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08</a:t>
            </a:r>
          </a:p>
        </p:txBody>
      </p:sp>
      <p:sp>
        <p:nvSpPr>
          <p:cNvPr id="78" name="Rektangel 31">
            <a:extLst>
              <a:ext uri="{FF2B5EF4-FFF2-40B4-BE49-F238E27FC236}">
                <a16:creationId xmlns:a16="http://schemas.microsoft.com/office/drawing/2014/main" id="{EA792FB9-590B-47E3-A9AA-39EB4F9004CB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09</a:t>
            </a:r>
          </a:p>
        </p:txBody>
      </p:sp>
      <p:sp>
        <p:nvSpPr>
          <p:cNvPr id="79" name="Rektangel 31">
            <a:extLst>
              <a:ext uri="{FF2B5EF4-FFF2-40B4-BE49-F238E27FC236}">
                <a16:creationId xmlns:a16="http://schemas.microsoft.com/office/drawing/2014/main" id="{FF392562-0F55-44F4-9D52-CAA48B7F6290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10</a:t>
            </a:r>
          </a:p>
        </p:txBody>
      </p:sp>
      <p:sp>
        <p:nvSpPr>
          <p:cNvPr id="80" name="Rektangel 31">
            <a:extLst>
              <a:ext uri="{FF2B5EF4-FFF2-40B4-BE49-F238E27FC236}">
                <a16:creationId xmlns:a16="http://schemas.microsoft.com/office/drawing/2014/main" id="{4C0794A9-95FD-4DAA-8B51-965ED6277149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11</a:t>
            </a:r>
          </a:p>
        </p:txBody>
      </p:sp>
      <p:sp>
        <p:nvSpPr>
          <p:cNvPr id="81" name="Rektangel 31">
            <a:extLst>
              <a:ext uri="{FF2B5EF4-FFF2-40B4-BE49-F238E27FC236}">
                <a16:creationId xmlns:a16="http://schemas.microsoft.com/office/drawing/2014/main" id="{05619DAD-6152-4C15-8D71-A342AEAD5911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12</a:t>
            </a:r>
          </a:p>
        </p:txBody>
      </p:sp>
      <p:sp>
        <p:nvSpPr>
          <p:cNvPr id="82" name="Rektangel 31">
            <a:extLst>
              <a:ext uri="{FF2B5EF4-FFF2-40B4-BE49-F238E27FC236}">
                <a16:creationId xmlns:a16="http://schemas.microsoft.com/office/drawing/2014/main" id="{BB606AD2-20EE-4F2C-895A-F2EE30B31726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13</a:t>
            </a:r>
          </a:p>
        </p:txBody>
      </p:sp>
      <p:sp>
        <p:nvSpPr>
          <p:cNvPr id="83" name="Rektangel 31">
            <a:extLst>
              <a:ext uri="{FF2B5EF4-FFF2-40B4-BE49-F238E27FC236}">
                <a16:creationId xmlns:a16="http://schemas.microsoft.com/office/drawing/2014/main" id="{FAA60AB9-FB14-4696-A638-0400E70D3AA1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14</a:t>
            </a:r>
          </a:p>
        </p:txBody>
      </p:sp>
      <p:sp>
        <p:nvSpPr>
          <p:cNvPr id="84" name="Rektangel 31">
            <a:extLst>
              <a:ext uri="{FF2B5EF4-FFF2-40B4-BE49-F238E27FC236}">
                <a16:creationId xmlns:a16="http://schemas.microsoft.com/office/drawing/2014/main" id="{6B4AA272-D073-4FE0-8887-16E6CDD94053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15</a:t>
            </a:r>
          </a:p>
        </p:txBody>
      </p:sp>
      <p:sp>
        <p:nvSpPr>
          <p:cNvPr id="85" name="Rektangel 31">
            <a:extLst>
              <a:ext uri="{FF2B5EF4-FFF2-40B4-BE49-F238E27FC236}">
                <a16:creationId xmlns:a16="http://schemas.microsoft.com/office/drawing/2014/main" id="{525A032C-1427-476E-B62F-FD13CF756D7A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16</a:t>
            </a:r>
          </a:p>
        </p:txBody>
      </p:sp>
      <p:sp>
        <p:nvSpPr>
          <p:cNvPr id="86" name="Rektangel 31">
            <a:extLst>
              <a:ext uri="{FF2B5EF4-FFF2-40B4-BE49-F238E27FC236}">
                <a16:creationId xmlns:a16="http://schemas.microsoft.com/office/drawing/2014/main" id="{F49DFB79-BBFE-404E-B425-D7E6F463A519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17</a:t>
            </a:r>
          </a:p>
        </p:txBody>
      </p:sp>
      <p:sp>
        <p:nvSpPr>
          <p:cNvPr id="87" name="Rektangel 31">
            <a:extLst>
              <a:ext uri="{FF2B5EF4-FFF2-40B4-BE49-F238E27FC236}">
                <a16:creationId xmlns:a16="http://schemas.microsoft.com/office/drawing/2014/main" id="{3471B5E4-9E5B-4DBC-9582-A2C74C315DD0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18</a:t>
            </a:r>
          </a:p>
        </p:txBody>
      </p:sp>
      <p:sp>
        <p:nvSpPr>
          <p:cNvPr id="88" name="Rektangel 31">
            <a:extLst>
              <a:ext uri="{FF2B5EF4-FFF2-40B4-BE49-F238E27FC236}">
                <a16:creationId xmlns:a16="http://schemas.microsoft.com/office/drawing/2014/main" id="{94D99D72-53B2-4FFF-9068-E0769F352D2F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19</a:t>
            </a:r>
          </a:p>
        </p:txBody>
      </p:sp>
      <p:sp>
        <p:nvSpPr>
          <p:cNvPr id="89" name="Rektangel 31">
            <a:extLst>
              <a:ext uri="{FF2B5EF4-FFF2-40B4-BE49-F238E27FC236}">
                <a16:creationId xmlns:a16="http://schemas.microsoft.com/office/drawing/2014/main" id="{DF57F26F-0B85-47B3-A1E2-CEDD98BEBA1D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84360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7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6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5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4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2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31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90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49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8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67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26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85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44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3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62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21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80000"/>
                            </p:stCondLst>
                            <p:childTnLst>
                              <p:par>
                                <p:cTn id="6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9" grpId="0" animBg="1"/>
      <p:bldP spid="70" grpId="0" animBg="1"/>
      <p:bldP spid="71" grpId="0" animBg="1"/>
      <p:bldP spid="72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7B41E5-5472-470D-985B-F295E54AC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64" name="Rektangel 31">
            <a:extLst>
              <a:ext uri="{FF2B5EF4-FFF2-40B4-BE49-F238E27FC236}">
                <a16:creationId xmlns:a16="http://schemas.microsoft.com/office/drawing/2014/main" id="{EB51BF10-FE97-4D9E-9D74-2950528F18F5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00</a:t>
            </a:r>
          </a:p>
        </p:txBody>
      </p:sp>
      <p:sp>
        <p:nvSpPr>
          <p:cNvPr id="70" name="Rektangel 31">
            <a:extLst>
              <a:ext uri="{FF2B5EF4-FFF2-40B4-BE49-F238E27FC236}">
                <a16:creationId xmlns:a16="http://schemas.microsoft.com/office/drawing/2014/main" id="{50954228-FEBD-48DD-BD8A-1D4B0024C79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01</a:t>
            </a:r>
          </a:p>
        </p:txBody>
      </p:sp>
      <p:sp>
        <p:nvSpPr>
          <p:cNvPr id="71" name="Rektangel 31">
            <a:extLst>
              <a:ext uri="{FF2B5EF4-FFF2-40B4-BE49-F238E27FC236}">
                <a16:creationId xmlns:a16="http://schemas.microsoft.com/office/drawing/2014/main" id="{526EEB42-9B0F-41FE-948B-4D482C104761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02</a:t>
            </a:r>
          </a:p>
        </p:txBody>
      </p:sp>
      <p:sp>
        <p:nvSpPr>
          <p:cNvPr id="72" name="Rektangel 31">
            <a:extLst>
              <a:ext uri="{FF2B5EF4-FFF2-40B4-BE49-F238E27FC236}">
                <a16:creationId xmlns:a16="http://schemas.microsoft.com/office/drawing/2014/main" id="{43FD1170-8A74-486A-8ADA-D4427BAC7282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03</a:t>
            </a:r>
          </a:p>
        </p:txBody>
      </p:sp>
      <p:sp>
        <p:nvSpPr>
          <p:cNvPr id="73" name="Rektangel 31">
            <a:extLst>
              <a:ext uri="{FF2B5EF4-FFF2-40B4-BE49-F238E27FC236}">
                <a16:creationId xmlns:a16="http://schemas.microsoft.com/office/drawing/2014/main" id="{CC6D0AA6-0782-42B2-BEB6-D4A57E786F8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04</a:t>
            </a:r>
          </a:p>
        </p:txBody>
      </p:sp>
      <p:sp>
        <p:nvSpPr>
          <p:cNvPr id="74" name="Rektangel 31">
            <a:extLst>
              <a:ext uri="{FF2B5EF4-FFF2-40B4-BE49-F238E27FC236}">
                <a16:creationId xmlns:a16="http://schemas.microsoft.com/office/drawing/2014/main" id="{CD91F10D-6DDF-4CD0-932A-61C87A2263F7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05</a:t>
            </a:r>
          </a:p>
        </p:txBody>
      </p:sp>
      <p:sp>
        <p:nvSpPr>
          <p:cNvPr id="75" name="Rektangel 31">
            <a:extLst>
              <a:ext uri="{FF2B5EF4-FFF2-40B4-BE49-F238E27FC236}">
                <a16:creationId xmlns:a16="http://schemas.microsoft.com/office/drawing/2014/main" id="{132AFB8B-E753-4C46-943D-E63DEE6EFF62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06</a:t>
            </a:r>
          </a:p>
        </p:txBody>
      </p:sp>
      <p:sp>
        <p:nvSpPr>
          <p:cNvPr id="76" name="Rektangel 31">
            <a:extLst>
              <a:ext uri="{FF2B5EF4-FFF2-40B4-BE49-F238E27FC236}">
                <a16:creationId xmlns:a16="http://schemas.microsoft.com/office/drawing/2014/main" id="{059A3150-FDED-43CF-BFCF-875F5141BC36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07</a:t>
            </a:r>
          </a:p>
        </p:txBody>
      </p:sp>
      <p:sp>
        <p:nvSpPr>
          <p:cNvPr id="77" name="Rektangel 31">
            <a:extLst>
              <a:ext uri="{FF2B5EF4-FFF2-40B4-BE49-F238E27FC236}">
                <a16:creationId xmlns:a16="http://schemas.microsoft.com/office/drawing/2014/main" id="{E6AB9928-D02A-46FD-AEDC-FDAC82483F80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08</a:t>
            </a:r>
          </a:p>
        </p:txBody>
      </p:sp>
      <p:sp>
        <p:nvSpPr>
          <p:cNvPr id="78" name="Rektangel 31">
            <a:extLst>
              <a:ext uri="{FF2B5EF4-FFF2-40B4-BE49-F238E27FC236}">
                <a16:creationId xmlns:a16="http://schemas.microsoft.com/office/drawing/2014/main" id="{B4FE4935-D860-4175-B1CC-CDDF97525917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09</a:t>
            </a:r>
          </a:p>
        </p:txBody>
      </p:sp>
      <p:sp>
        <p:nvSpPr>
          <p:cNvPr id="79" name="Rektangel 31">
            <a:extLst>
              <a:ext uri="{FF2B5EF4-FFF2-40B4-BE49-F238E27FC236}">
                <a16:creationId xmlns:a16="http://schemas.microsoft.com/office/drawing/2014/main" id="{6202C58E-D18C-4C9B-9F3A-225F493969E5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10</a:t>
            </a:r>
          </a:p>
        </p:txBody>
      </p:sp>
      <p:sp>
        <p:nvSpPr>
          <p:cNvPr id="80" name="Rektangel 31">
            <a:extLst>
              <a:ext uri="{FF2B5EF4-FFF2-40B4-BE49-F238E27FC236}">
                <a16:creationId xmlns:a16="http://schemas.microsoft.com/office/drawing/2014/main" id="{B431812B-C65F-4C25-B7DE-D49F4E6FC297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11</a:t>
            </a:r>
          </a:p>
        </p:txBody>
      </p:sp>
      <p:sp>
        <p:nvSpPr>
          <p:cNvPr id="81" name="Rektangel 31">
            <a:extLst>
              <a:ext uri="{FF2B5EF4-FFF2-40B4-BE49-F238E27FC236}">
                <a16:creationId xmlns:a16="http://schemas.microsoft.com/office/drawing/2014/main" id="{3A7236F8-3A2D-4741-B6E0-F363FA1E8D12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12</a:t>
            </a:r>
          </a:p>
        </p:txBody>
      </p:sp>
      <p:sp>
        <p:nvSpPr>
          <p:cNvPr id="82" name="Rektangel 31">
            <a:extLst>
              <a:ext uri="{FF2B5EF4-FFF2-40B4-BE49-F238E27FC236}">
                <a16:creationId xmlns:a16="http://schemas.microsoft.com/office/drawing/2014/main" id="{8BBAC2B1-7E7A-495F-AD8F-A56DAB886E82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13</a:t>
            </a:r>
          </a:p>
        </p:txBody>
      </p:sp>
      <p:sp>
        <p:nvSpPr>
          <p:cNvPr id="83" name="Rektangel 31">
            <a:extLst>
              <a:ext uri="{FF2B5EF4-FFF2-40B4-BE49-F238E27FC236}">
                <a16:creationId xmlns:a16="http://schemas.microsoft.com/office/drawing/2014/main" id="{64967752-6916-41F0-A8DD-6D3073AAF01D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14</a:t>
            </a:r>
          </a:p>
        </p:txBody>
      </p:sp>
      <p:sp>
        <p:nvSpPr>
          <p:cNvPr id="84" name="Rektangel 31">
            <a:extLst>
              <a:ext uri="{FF2B5EF4-FFF2-40B4-BE49-F238E27FC236}">
                <a16:creationId xmlns:a16="http://schemas.microsoft.com/office/drawing/2014/main" id="{DE7F9DBE-3811-49FA-B0ED-8A39819C4E82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15</a:t>
            </a:r>
          </a:p>
        </p:txBody>
      </p:sp>
      <p:sp>
        <p:nvSpPr>
          <p:cNvPr id="85" name="Rektangel 31">
            <a:extLst>
              <a:ext uri="{FF2B5EF4-FFF2-40B4-BE49-F238E27FC236}">
                <a16:creationId xmlns:a16="http://schemas.microsoft.com/office/drawing/2014/main" id="{4BF76309-CA94-4873-944E-4BE57FA49A34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16</a:t>
            </a:r>
          </a:p>
        </p:txBody>
      </p:sp>
      <p:sp>
        <p:nvSpPr>
          <p:cNvPr id="86" name="Rektangel 31">
            <a:extLst>
              <a:ext uri="{FF2B5EF4-FFF2-40B4-BE49-F238E27FC236}">
                <a16:creationId xmlns:a16="http://schemas.microsoft.com/office/drawing/2014/main" id="{C56CF18D-0612-4D01-9278-0BC178B10EF0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17</a:t>
            </a:r>
          </a:p>
        </p:txBody>
      </p:sp>
      <p:sp>
        <p:nvSpPr>
          <p:cNvPr id="87" name="Rektangel 31">
            <a:extLst>
              <a:ext uri="{FF2B5EF4-FFF2-40B4-BE49-F238E27FC236}">
                <a16:creationId xmlns:a16="http://schemas.microsoft.com/office/drawing/2014/main" id="{2B8CED2A-2E3B-471F-AAEC-E853D33FA63C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18</a:t>
            </a:r>
          </a:p>
        </p:txBody>
      </p:sp>
      <p:sp>
        <p:nvSpPr>
          <p:cNvPr id="88" name="Rektangel 31">
            <a:extLst>
              <a:ext uri="{FF2B5EF4-FFF2-40B4-BE49-F238E27FC236}">
                <a16:creationId xmlns:a16="http://schemas.microsoft.com/office/drawing/2014/main" id="{82A669F3-0142-450A-8A6F-E35891C2C158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19</a:t>
            </a:r>
          </a:p>
        </p:txBody>
      </p:sp>
      <p:sp>
        <p:nvSpPr>
          <p:cNvPr id="89" name="Rektangel 31">
            <a:extLst>
              <a:ext uri="{FF2B5EF4-FFF2-40B4-BE49-F238E27FC236}">
                <a16:creationId xmlns:a16="http://schemas.microsoft.com/office/drawing/2014/main" id="{41BCDDE8-49E9-46BD-94D9-60ABDB11878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3254123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7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6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5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4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2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31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90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49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8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67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26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85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44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3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62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21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80000"/>
                            </p:stCondLst>
                            <p:childTnLst>
                              <p:par>
                                <p:cTn id="6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864F0D-06E8-48C6-866C-9A694215E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65" name="Rektangel 31">
            <a:extLst>
              <a:ext uri="{FF2B5EF4-FFF2-40B4-BE49-F238E27FC236}">
                <a16:creationId xmlns:a16="http://schemas.microsoft.com/office/drawing/2014/main" id="{FD2451EC-17E8-470B-9123-7D86F309D47D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00</a:t>
            </a:r>
          </a:p>
        </p:txBody>
      </p:sp>
      <p:sp>
        <p:nvSpPr>
          <p:cNvPr id="66" name="Rektangel 31">
            <a:extLst>
              <a:ext uri="{FF2B5EF4-FFF2-40B4-BE49-F238E27FC236}">
                <a16:creationId xmlns:a16="http://schemas.microsoft.com/office/drawing/2014/main" id="{F1AABBF6-F71E-47B8-A993-9B778796DA4C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01</a:t>
            </a:r>
          </a:p>
        </p:txBody>
      </p:sp>
      <p:sp>
        <p:nvSpPr>
          <p:cNvPr id="69" name="Rektangel 31">
            <a:extLst>
              <a:ext uri="{FF2B5EF4-FFF2-40B4-BE49-F238E27FC236}">
                <a16:creationId xmlns:a16="http://schemas.microsoft.com/office/drawing/2014/main" id="{D623F431-04E2-4D68-B881-6A02CE1CF146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02</a:t>
            </a:r>
          </a:p>
        </p:txBody>
      </p:sp>
      <p:sp>
        <p:nvSpPr>
          <p:cNvPr id="72" name="Rektangel 31">
            <a:extLst>
              <a:ext uri="{FF2B5EF4-FFF2-40B4-BE49-F238E27FC236}">
                <a16:creationId xmlns:a16="http://schemas.microsoft.com/office/drawing/2014/main" id="{F361216A-8360-45A2-97AC-57638750582E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03</a:t>
            </a:r>
          </a:p>
        </p:txBody>
      </p:sp>
      <p:sp>
        <p:nvSpPr>
          <p:cNvPr id="73" name="Rektangel 31">
            <a:extLst>
              <a:ext uri="{FF2B5EF4-FFF2-40B4-BE49-F238E27FC236}">
                <a16:creationId xmlns:a16="http://schemas.microsoft.com/office/drawing/2014/main" id="{BA9400E4-6E86-404D-B4E5-1F8C2CDA05C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04</a:t>
            </a:r>
          </a:p>
        </p:txBody>
      </p:sp>
      <p:sp>
        <p:nvSpPr>
          <p:cNvPr id="74" name="Rektangel 31">
            <a:extLst>
              <a:ext uri="{FF2B5EF4-FFF2-40B4-BE49-F238E27FC236}">
                <a16:creationId xmlns:a16="http://schemas.microsoft.com/office/drawing/2014/main" id="{B1494C4F-E89B-4A95-BF3A-6B61B6BC523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05</a:t>
            </a:r>
          </a:p>
        </p:txBody>
      </p:sp>
      <p:sp>
        <p:nvSpPr>
          <p:cNvPr id="75" name="Rektangel 31">
            <a:extLst>
              <a:ext uri="{FF2B5EF4-FFF2-40B4-BE49-F238E27FC236}">
                <a16:creationId xmlns:a16="http://schemas.microsoft.com/office/drawing/2014/main" id="{A0FD07F0-1623-4238-AFE8-B30D9027BD42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06</a:t>
            </a:r>
          </a:p>
        </p:txBody>
      </p:sp>
      <p:sp>
        <p:nvSpPr>
          <p:cNvPr id="76" name="Rektangel 31">
            <a:extLst>
              <a:ext uri="{FF2B5EF4-FFF2-40B4-BE49-F238E27FC236}">
                <a16:creationId xmlns:a16="http://schemas.microsoft.com/office/drawing/2014/main" id="{CDFC37F3-A026-4C9B-AC98-EF5527F60FCE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07</a:t>
            </a:r>
          </a:p>
        </p:txBody>
      </p:sp>
      <p:sp>
        <p:nvSpPr>
          <p:cNvPr id="77" name="Rektangel 31">
            <a:extLst>
              <a:ext uri="{FF2B5EF4-FFF2-40B4-BE49-F238E27FC236}">
                <a16:creationId xmlns:a16="http://schemas.microsoft.com/office/drawing/2014/main" id="{64DAAB41-04BA-4098-BA6A-415AD57C169A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08</a:t>
            </a:r>
          </a:p>
        </p:txBody>
      </p:sp>
      <p:sp>
        <p:nvSpPr>
          <p:cNvPr id="78" name="Rektangel 31">
            <a:extLst>
              <a:ext uri="{FF2B5EF4-FFF2-40B4-BE49-F238E27FC236}">
                <a16:creationId xmlns:a16="http://schemas.microsoft.com/office/drawing/2014/main" id="{49234455-D8B6-413E-BCF4-2FCA98A34675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09</a:t>
            </a:r>
          </a:p>
        </p:txBody>
      </p:sp>
      <p:sp>
        <p:nvSpPr>
          <p:cNvPr id="79" name="Rektangel 31">
            <a:extLst>
              <a:ext uri="{FF2B5EF4-FFF2-40B4-BE49-F238E27FC236}">
                <a16:creationId xmlns:a16="http://schemas.microsoft.com/office/drawing/2014/main" id="{2C8871DB-42D2-439C-A7BB-253447E345BC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10</a:t>
            </a:r>
          </a:p>
        </p:txBody>
      </p:sp>
      <p:sp>
        <p:nvSpPr>
          <p:cNvPr id="80" name="Rektangel 31">
            <a:extLst>
              <a:ext uri="{FF2B5EF4-FFF2-40B4-BE49-F238E27FC236}">
                <a16:creationId xmlns:a16="http://schemas.microsoft.com/office/drawing/2014/main" id="{77B9867A-8663-498F-AD47-8C5F2E86F0F5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11</a:t>
            </a:r>
          </a:p>
        </p:txBody>
      </p:sp>
      <p:sp>
        <p:nvSpPr>
          <p:cNvPr id="81" name="Rektangel 31">
            <a:extLst>
              <a:ext uri="{FF2B5EF4-FFF2-40B4-BE49-F238E27FC236}">
                <a16:creationId xmlns:a16="http://schemas.microsoft.com/office/drawing/2014/main" id="{198ACAB2-E0D5-4925-AB7E-D1EC27012B33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12</a:t>
            </a:r>
          </a:p>
        </p:txBody>
      </p:sp>
      <p:sp>
        <p:nvSpPr>
          <p:cNvPr id="82" name="Rektangel 31">
            <a:extLst>
              <a:ext uri="{FF2B5EF4-FFF2-40B4-BE49-F238E27FC236}">
                <a16:creationId xmlns:a16="http://schemas.microsoft.com/office/drawing/2014/main" id="{EB376943-D248-4A1B-B77A-DB9C06F6F30B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13</a:t>
            </a:r>
          </a:p>
        </p:txBody>
      </p:sp>
      <p:sp>
        <p:nvSpPr>
          <p:cNvPr id="83" name="Rektangel 31">
            <a:extLst>
              <a:ext uri="{FF2B5EF4-FFF2-40B4-BE49-F238E27FC236}">
                <a16:creationId xmlns:a16="http://schemas.microsoft.com/office/drawing/2014/main" id="{C02B145F-44B7-4C0A-9992-498EBAFF8C1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14</a:t>
            </a:r>
          </a:p>
        </p:txBody>
      </p:sp>
      <p:sp>
        <p:nvSpPr>
          <p:cNvPr id="84" name="Rektangel 31">
            <a:extLst>
              <a:ext uri="{FF2B5EF4-FFF2-40B4-BE49-F238E27FC236}">
                <a16:creationId xmlns:a16="http://schemas.microsoft.com/office/drawing/2014/main" id="{A4E4DF05-F896-4E71-81A0-BECAADA50329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15</a:t>
            </a:r>
          </a:p>
        </p:txBody>
      </p:sp>
      <p:sp>
        <p:nvSpPr>
          <p:cNvPr id="85" name="Rektangel 31">
            <a:extLst>
              <a:ext uri="{FF2B5EF4-FFF2-40B4-BE49-F238E27FC236}">
                <a16:creationId xmlns:a16="http://schemas.microsoft.com/office/drawing/2014/main" id="{DB025893-049D-4E92-B93D-B46ABC7A9936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16</a:t>
            </a:r>
          </a:p>
        </p:txBody>
      </p:sp>
      <p:sp>
        <p:nvSpPr>
          <p:cNvPr id="86" name="Rektangel 31">
            <a:extLst>
              <a:ext uri="{FF2B5EF4-FFF2-40B4-BE49-F238E27FC236}">
                <a16:creationId xmlns:a16="http://schemas.microsoft.com/office/drawing/2014/main" id="{2980CD8A-A54D-40B8-8C22-2ED07D029472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17</a:t>
            </a:r>
          </a:p>
        </p:txBody>
      </p:sp>
      <p:sp>
        <p:nvSpPr>
          <p:cNvPr id="87" name="Rektangel 31">
            <a:extLst>
              <a:ext uri="{FF2B5EF4-FFF2-40B4-BE49-F238E27FC236}">
                <a16:creationId xmlns:a16="http://schemas.microsoft.com/office/drawing/2014/main" id="{F9FD2D5E-9BD0-43A2-8570-8E38BD2BFCD5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18</a:t>
            </a:r>
          </a:p>
        </p:txBody>
      </p:sp>
      <p:sp>
        <p:nvSpPr>
          <p:cNvPr id="88" name="Rektangel 31">
            <a:extLst>
              <a:ext uri="{FF2B5EF4-FFF2-40B4-BE49-F238E27FC236}">
                <a16:creationId xmlns:a16="http://schemas.microsoft.com/office/drawing/2014/main" id="{1F2EF16C-71A8-413E-8C10-24AF7592A3A3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19</a:t>
            </a:r>
          </a:p>
        </p:txBody>
      </p:sp>
      <p:sp>
        <p:nvSpPr>
          <p:cNvPr id="89" name="Rektangel 31">
            <a:extLst>
              <a:ext uri="{FF2B5EF4-FFF2-40B4-BE49-F238E27FC236}">
                <a16:creationId xmlns:a16="http://schemas.microsoft.com/office/drawing/2014/main" id="{A4132F4E-B491-4995-A7DF-CF7AB9A722F9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9090198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7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6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5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4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2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31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90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49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8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67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26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85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44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3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62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21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80000"/>
                            </p:stCondLst>
                            <p:childTnLst>
                              <p:par>
                                <p:cTn id="6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9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C57EF2-519B-4DED-96C0-93F549998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65" name="Rektangel 31">
            <a:extLst>
              <a:ext uri="{FF2B5EF4-FFF2-40B4-BE49-F238E27FC236}">
                <a16:creationId xmlns:a16="http://schemas.microsoft.com/office/drawing/2014/main" id="{C542A6F9-AE22-4BC8-8C6B-CAF9C81DF4F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00</a:t>
            </a:r>
          </a:p>
        </p:txBody>
      </p:sp>
      <p:sp>
        <p:nvSpPr>
          <p:cNvPr id="66" name="Rektangel 31">
            <a:extLst>
              <a:ext uri="{FF2B5EF4-FFF2-40B4-BE49-F238E27FC236}">
                <a16:creationId xmlns:a16="http://schemas.microsoft.com/office/drawing/2014/main" id="{A077FD83-CAB8-4D77-BF9E-B208C02AF97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01</a:t>
            </a:r>
          </a:p>
        </p:txBody>
      </p:sp>
      <p:sp>
        <p:nvSpPr>
          <p:cNvPr id="69" name="Rektangel 31">
            <a:extLst>
              <a:ext uri="{FF2B5EF4-FFF2-40B4-BE49-F238E27FC236}">
                <a16:creationId xmlns:a16="http://schemas.microsoft.com/office/drawing/2014/main" id="{2CF1969A-83EA-4E5E-AC0A-481E2020F6DE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02</a:t>
            </a:r>
          </a:p>
        </p:txBody>
      </p:sp>
      <p:sp>
        <p:nvSpPr>
          <p:cNvPr id="70" name="Rektangel 31">
            <a:extLst>
              <a:ext uri="{FF2B5EF4-FFF2-40B4-BE49-F238E27FC236}">
                <a16:creationId xmlns:a16="http://schemas.microsoft.com/office/drawing/2014/main" id="{03A4D5C4-9207-4D76-B627-7D5C20F5231C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03</a:t>
            </a:r>
          </a:p>
        </p:txBody>
      </p:sp>
      <p:sp>
        <p:nvSpPr>
          <p:cNvPr id="71" name="Rektangel 31">
            <a:extLst>
              <a:ext uri="{FF2B5EF4-FFF2-40B4-BE49-F238E27FC236}">
                <a16:creationId xmlns:a16="http://schemas.microsoft.com/office/drawing/2014/main" id="{09B581EF-36E8-4AD3-8EDF-F56D8AD2605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04</a:t>
            </a:r>
          </a:p>
        </p:txBody>
      </p:sp>
      <p:sp>
        <p:nvSpPr>
          <p:cNvPr id="72" name="Rektangel 31">
            <a:extLst>
              <a:ext uri="{FF2B5EF4-FFF2-40B4-BE49-F238E27FC236}">
                <a16:creationId xmlns:a16="http://schemas.microsoft.com/office/drawing/2014/main" id="{2A72475E-5D36-404E-AC5C-9C7638B853D1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05</a:t>
            </a:r>
          </a:p>
        </p:txBody>
      </p:sp>
      <p:sp>
        <p:nvSpPr>
          <p:cNvPr id="75" name="Rektangel 31">
            <a:extLst>
              <a:ext uri="{FF2B5EF4-FFF2-40B4-BE49-F238E27FC236}">
                <a16:creationId xmlns:a16="http://schemas.microsoft.com/office/drawing/2014/main" id="{EFAC0AE2-8EBE-45C2-AD39-5E567A81444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06</a:t>
            </a:r>
          </a:p>
        </p:txBody>
      </p:sp>
      <p:sp>
        <p:nvSpPr>
          <p:cNvPr id="76" name="Rektangel 31">
            <a:extLst>
              <a:ext uri="{FF2B5EF4-FFF2-40B4-BE49-F238E27FC236}">
                <a16:creationId xmlns:a16="http://schemas.microsoft.com/office/drawing/2014/main" id="{78835167-EB1C-45A2-ACB5-55676371C845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07</a:t>
            </a:r>
          </a:p>
        </p:txBody>
      </p:sp>
      <p:sp>
        <p:nvSpPr>
          <p:cNvPr id="77" name="Rektangel 31">
            <a:extLst>
              <a:ext uri="{FF2B5EF4-FFF2-40B4-BE49-F238E27FC236}">
                <a16:creationId xmlns:a16="http://schemas.microsoft.com/office/drawing/2014/main" id="{F647BDB7-25A7-44B8-9BEA-C3FA0C57DA50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08</a:t>
            </a:r>
          </a:p>
        </p:txBody>
      </p:sp>
      <p:sp>
        <p:nvSpPr>
          <p:cNvPr id="78" name="Rektangel 31">
            <a:extLst>
              <a:ext uri="{FF2B5EF4-FFF2-40B4-BE49-F238E27FC236}">
                <a16:creationId xmlns:a16="http://schemas.microsoft.com/office/drawing/2014/main" id="{7750CCD3-245D-4067-8D79-51CB9EC34E99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09</a:t>
            </a:r>
          </a:p>
        </p:txBody>
      </p:sp>
      <p:sp>
        <p:nvSpPr>
          <p:cNvPr id="79" name="Rektangel 31">
            <a:extLst>
              <a:ext uri="{FF2B5EF4-FFF2-40B4-BE49-F238E27FC236}">
                <a16:creationId xmlns:a16="http://schemas.microsoft.com/office/drawing/2014/main" id="{8A8A7DB9-7C91-4C1A-A19C-052A0731DCC2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10</a:t>
            </a:r>
          </a:p>
        </p:txBody>
      </p:sp>
      <p:sp>
        <p:nvSpPr>
          <p:cNvPr id="80" name="Rektangel 31">
            <a:extLst>
              <a:ext uri="{FF2B5EF4-FFF2-40B4-BE49-F238E27FC236}">
                <a16:creationId xmlns:a16="http://schemas.microsoft.com/office/drawing/2014/main" id="{2BA11137-CA4D-42C7-ACAE-A048028F9281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11</a:t>
            </a:r>
          </a:p>
        </p:txBody>
      </p:sp>
      <p:sp>
        <p:nvSpPr>
          <p:cNvPr id="81" name="Rektangel 31">
            <a:extLst>
              <a:ext uri="{FF2B5EF4-FFF2-40B4-BE49-F238E27FC236}">
                <a16:creationId xmlns:a16="http://schemas.microsoft.com/office/drawing/2014/main" id="{09195FC6-0F74-4BA6-A426-52F4B5C3756C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12</a:t>
            </a:r>
          </a:p>
        </p:txBody>
      </p:sp>
      <p:sp>
        <p:nvSpPr>
          <p:cNvPr id="82" name="Rektangel 31">
            <a:extLst>
              <a:ext uri="{FF2B5EF4-FFF2-40B4-BE49-F238E27FC236}">
                <a16:creationId xmlns:a16="http://schemas.microsoft.com/office/drawing/2014/main" id="{B38F2B10-17A9-42C7-858C-FC4317D94CD3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13</a:t>
            </a:r>
          </a:p>
        </p:txBody>
      </p:sp>
      <p:sp>
        <p:nvSpPr>
          <p:cNvPr id="83" name="Rektangel 31">
            <a:extLst>
              <a:ext uri="{FF2B5EF4-FFF2-40B4-BE49-F238E27FC236}">
                <a16:creationId xmlns:a16="http://schemas.microsoft.com/office/drawing/2014/main" id="{25EE9115-7E89-4BAC-87DB-676825829803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14</a:t>
            </a:r>
          </a:p>
        </p:txBody>
      </p:sp>
      <p:sp>
        <p:nvSpPr>
          <p:cNvPr id="84" name="Rektangel 31">
            <a:extLst>
              <a:ext uri="{FF2B5EF4-FFF2-40B4-BE49-F238E27FC236}">
                <a16:creationId xmlns:a16="http://schemas.microsoft.com/office/drawing/2014/main" id="{E59BA954-52FE-431F-B90A-C2B87C25DA89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15</a:t>
            </a:r>
          </a:p>
        </p:txBody>
      </p:sp>
      <p:sp>
        <p:nvSpPr>
          <p:cNvPr id="85" name="Rektangel 31">
            <a:extLst>
              <a:ext uri="{FF2B5EF4-FFF2-40B4-BE49-F238E27FC236}">
                <a16:creationId xmlns:a16="http://schemas.microsoft.com/office/drawing/2014/main" id="{6FE3E2BD-4DE4-4F98-A294-B69EC645965B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16</a:t>
            </a:r>
          </a:p>
        </p:txBody>
      </p:sp>
      <p:sp>
        <p:nvSpPr>
          <p:cNvPr id="86" name="Rektangel 31">
            <a:extLst>
              <a:ext uri="{FF2B5EF4-FFF2-40B4-BE49-F238E27FC236}">
                <a16:creationId xmlns:a16="http://schemas.microsoft.com/office/drawing/2014/main" id="{791A1275-8225-491A-AEE1-D124AFB15551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17</a:t>
            </a:r>
          </a:p>
        </p:txBody>
      </p:sp>
      <p:sp>
        <p:nvSpPr>
          <p:cNvPr id="87" name="Rektangel 31">
            <a:extLst>
              <a:ext uri="{FF2B5EF4-FFF2-40B4-BE49-F238E27FC236}">
                <a16:creationId xmlns:a16="http://schemas.microsoft.com/office/drawing/2014/main" id="{6EC87074-2B92-4431-92D4-3955D460E1D1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18</a:t>
            </a:r>
          </a:p>
        </p:txBody>
      </p:sp>
      <p:sp>
        <p:nvSpPr>
          <p:cNvPr id="88" name="Rektangel 31">
            <a:extLst>
              <a:ext uri="{FF2B5EF4-FFF2-40B4-BE49-F238E27FC236}">
                <a16:creationId xmlns:a16="http://schemas.microsoft.com/office/drawing/2014/main" id="{48413E6B-0BFC-4A87-9570-649A3A58A14C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19</a:t>
            </a:r>
          </a:p>
        </p:txBody>
      </p:sp>
      <p:sp>
        <p:nvSpPr>
          <p:cNvPr id="89" name="Rektangel 31">
            <a:extLst>
              <a:ext uri="{FF2B5EF4-FFF2-40B4-BE49-F238E27FC236}">
                <a16:creationId xmlns:a16="http://schemas.microsoft.com/office/drawing/2014/main" id="{7D698509-8854-49E0-B9A1-3C2639344532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62571680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7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6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5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4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2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31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90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49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8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67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26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85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44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3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62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21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80000"/>
                            </p:stCondLst>
                            <p:childTnLst>
                              <p:par>
                                <p:cTn id="6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9" grpId="0" animBg="1"/>
      <p:bldP spid="70" grpId="0" animBg="1"/>
      <p:bldP spid="71" grpId="0" animBg="1"/>
      <p:bldP spid="72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FF1B2E-4C34-4B3C-BDB0-51AD5DC40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64" name="Rektangel 31">
            <a:extLst>
              <a:ext uri="{FF2B5EF4-FFF2-40B4-BE49-F238E27FC236}">
                <a16:creationId xmlns:a16="http://schemas.microsoft.com/office/drawing/2014/main" id="{9DC8496D-2957-402A-A653-C9797173C3F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00</a:t>
            </a:r>
          </a:p>
        </p:txBody>
      </p:sp>
      <p:sp>
        <p:nvSpPr>
          <p:cNvPr id="70" name="Rektangel 31">
            <a:extLst>
              <a:ext uri="{FF2B5EF4-FFF2-40B4-BE49-F238E27FC236}">
                <a16:creationId xmlns:a16="http://schemas.microsoft.com/office/drawing/2014/main" id="{0860807F-FF7D-4A2F-BB47-6BD5BDC57D8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01</a:t>
            </a:r>
          </a:p>
        </p:txBody>
      </p:sp>
      <p:sp>
        <p:nvSpPr>
          <p:cNvPr id="71" name="Rektangel 31">
            <a:extLst>
              <a:ext uri="{FF2B5EF4-FFF2-40B4-BE49-F238E27FC236}">
                <a16:creationId xmlns:a16="http://schemas.microsoft.com/office/drawing/2014/main" id="{09DA5E34-BCDF-4F7D-8114-7E8C6A4A599C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02</a:t>
            </a:r>
          </a:p>
        </p:txBody>
      </p:sp>
      <p:sp>
        <p:nvSpPr>
          <p:cNvPr id="72" name="Rektangel 31">
            <a:extLst>
              <a:ext uri="{FF2B5EF4-FFF2-40B4-BE49-F238E27FC236}">
                <a16:creationId xmlns:a16="http://schemas.microsoft.com/office/drawing/2014/main" id="{1C2B1132-685E-40CA-A0FA-EFB0E994A827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03</a:t>
            </a:r>
          </a:p>
        </p:txBody>
      </p:sp>
      <p:sp>
        <p:nvSpPr>
          <p:cNvPr id="73" name="Rektangel 31">
            <a:extLst>
              <a:ext uri="{FF2B5EF4-FFF2-40B4-BE49-F238E27FC236}">
                <a16:creationId xmlns:a16="http://schemas.microsoft.com/office/drawing/2014/main" id="{F7FB3BEC-8710-469C-A298-75B1C445A9F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04</a:t>
            </a:r>
          </a:p>
        </p:txBody>
      </p:sp>
      <p:sp>
        <p:nvSpPr>
          <p:cNvPr id="74" name="Rektangel 31">
            <a:extLst>
              <a:ext uri="{FF2B5EF4-FFF2-40B4-BE49-F238E27FC236}">
                <a16:creationId xmlns:a16="http://schemas.microsoft.com/office/drawing/2014/main" id="{8FEA3236-BB24-4C31-A0F2-0C5DB13165F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05</a:t>
            </a:r>
          </a:p>
        </p:txBody>
      </p:sp>
      <p:sp>
        <p:nvSpPr>
          <p:cNvPr id="75" name="Rektangel 31">
            <a:extLst>
              <a:ext uri="{FF2B5EF4-FFF2-40B4-BE49-F238E27FC236}">
                <a16:creationId xmlns:a16="http://schemas.microsoft.com/office/drawing/2014/main" id="{94EA62E4-403E-410C-8576-C59C73387CBB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06</a:t>
            </a:r>
          </a:p>
        </p:txBody>
      </p:sp>
      <p:sp>
        <p:nvSpPr>
          <p:cNvPr id="76" name="Rektangel 31">
            <a:extLst>
              <a:ext uri="{FF2B5EF4-FFF2-40B4-BE49-F238E27FC236}">
                <a16:creationId xmlns:a16="http://schemas.microsoft.com/office/drawing/2014/main" id="{691D583D-044C-4282-BD58-B86EC5E02FEF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07</a:t>
            </a:r>
          </a:p>
        </p:txBody>
      </p:sp>
      <p:sp>
        <p:nvSpPr>
          <p:cNvPr id="77" name="Rektangel 31">
            <a:extLst>
              <a:ext uri="{FF2B5EF4-FFF2-40B4-BE49-F238E27FC236}">
                <a16:creationId xmlns:a16="http://schemas.microsoft.com/office/drawing/2014/main" id="{5CC801E8-60E6-4A94-BED8-7C9419875D0B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08</a:t>
            </a:r>
          </a:p>
        </p:txBody>
      </p:sp>
      <p:sp>
        <p:nvSpPr>
          <p:cNvPr id="78" name="Rektangel 31">
            <a:extLst>
              <a:ext uri="{FF2B5EF4-FFF2-40B4-BE49-F238E27FC236}">
                <a16:creationId xmlns:a16="http://schemas.microsoft.com/office/drawing/2014/main" id="{2BDDD7E2-23A2-4030-B147-C466D1107565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09</a:t>
            </a:r>
          </a:p>
        </p:txBody>
      </p:sp>
      <p:sp>
        <p:nvSpPr>
          <p:cNvPr id="79" name="Rektangel 31">
            <a:extLst>
              <a:ext uri="{FF2B5EF4-FFF2-40B4-BE49-F238E27FC236}">
                <a16:creationId xmlns:a16="http://schemas.microsoft.com/office/drawing/2014/main" id="{084920BF-82E5-4A2C-8EC4-1D9B5CC010F3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10</a:t>
            </a:r>
          </a:p>
        </p:txBody>
      </p:sp>
      <p:sp>
        <p:nvSpPr>
          <p:cNvPr id="80" name="Rektangel 31">
            <a:extLst>
              <a:ext uri="{FF2B5EF4-FFF2-40B4-BE49-F238E27FC236}">
                <a16:creationId xmlns:a16="http://schemas.microsoft.com/office/drawing/2014/main" id="{43213765-B01B-4B24-A827-5370C2D132C7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11</a:t>
            </a:r>
          </a:p>
        </p:txBody>
      </p:sp>
      <p:sp>
        <p:nvSpPr>
          <p:cNvPr id="81" name="Rektangel 31">
            <a:extLst>
              <a:ext uri="{FF2B5EF4-FFF2-40B4-BE49-F238E27FC236}">
                <a16:creationId xmlns:a16="http://schemas.microsoft.com/office/drawing/2014/main" id="{7D5400D9-9E22-404F-B80A-15C5FA203D24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12</a:t>
            </a:r>
          </a:p>
        </p:txBody>
      </p:sp>
      <p:sp>
        <p:nvSpPr>
          <p:cNvPr id="82" name="Rektangel 31">
            <a:extLst>
              <a:ext uri="{FF2B5EF4-FFF2-40B4-BE49-F238E27FC236}">
                <a16:creationId xmlns:a16="http://schemas.microsoft.com/office/drawing/2014/main" id="{28BCEAE2-70B6-4D71-99DB-B5D706A3A52D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13</a:t>
            </a:r>
          </a:p>
        </p:txBody>
      </p:sp>
      <p:sp>
        <p:nvSpPr>
          <p:cNvPr id="83" name="Rektangel 31">
            <a:extLst>
              <a:ext uri="{FF2B5EF4-FFF2-40B4-BE49-F238E27FC236}">
                <a16:creationId xmlns:a16="http://schemas.microsoft.com/office/drawing/2014/main" id="{E22D424E-52B4-4452-AB64-FF2CEF48052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14</a:t>
            </a:r>
          </a:p>
        </p:txBody>
      </p:sp>
      <p:sp>
        <p:nvSpPr>
          <p:cNvPr id="84" name="Rektangel 31">
            <a:extLst>
              <a:ext uri="{FF2B5EF4-FFF2-40B4-BE49-F238E27FC236}">
                <a16:creationId xmlns:a16="http://schemas.microsoft.com/office/drawing/2014/main" id="{98086386-1DBF-4A1D-B5F4-E10CDD00AF19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15</a:t>
            </a:r>
          </a:p>
        </p:txBody>
      </p:sp>
      <p:sp>
        <p:nvSpPr>
          <p:cNvPr id="85" name="Rektangel 31">
            <a:extLst>
              <a:ext uri="{FF2B5EF4-FFF2-40B4-BE49-F238E27FC236}">
                <a16:creationId xmlns:a16="http://schemas.microsoft.com/office/drawing/2014/main" id="{77D1F271-2A14-400B-900C-3217822E846A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16</a:t>
            </a:r>
          </a:p>
        </p:txBody>
      </p:sp>
      <p:sp>
        <p:nvSpPr>
          <p:cNvPr id="86" name="Rektangel 31">
            <a:extLst>
              <a:ext uri="{FF2B5EF4-FFF2-40B4-BE49-F238E27FC236}">
                <a16:creationId xmlns:a16="http://schemas.microsoft.com/office/drawing/2014/main" id="{6060A50E-E077-434A-9D09-4E8C98B8C094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17</a:t>
            </a:r>
          </a:p>
        </p:txBody>
      </p:sp>
      <p:sp>
        <p:nvSpPr>
          <p:cNvPr id="87" name="Rektangel 31">
            <a:extLst>
              <a:ext uri="{FF2B5EF4-FFF2-40B4-BE49-F238E27FC236}">
                <a16:creationId xmlns:a16="http://schemas.microsoft.com/office/drawing/2014/main" id="{EBE3210E-8545-434C-B6F2-84CE6CC905F7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18</a:t>
            </a:r>
          </a:p>
        </p:txBody>
      </p:sp>
      <p:sp>
        <p:nvSpPr>
          <p:cNvPr id="88" name="Rektangel 31">
            <a:extLst>
              <a:ext uri="{FF2B5EF4-FFF2-40B4-BE49-F238E27FC236}">
                <a16:creationId xmlns:a16="http://schemas.microsoft.com/office/drawing/2014/main" id="{B7C3E34E-0DD4-4C15-93A8-1ED7E00C6C78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19</a:t>
            </a:r>
          </a:p>
        </p:txBody>
      </p:sp>
      <p:sp>
        <p:nvSpPr>
          <p:cNvPr id="89" name="Rektangel 31">
            <a:extLst>
              <a:ext uri="{FF2B5EF4-FFF2-40B4-BE49-F238E27FC236}">
                <a16:creationId xmlns:a16="http://schemas.microsoft.com/office/drawing/2014/main" id="{B9341D68-2F78-4EAB-8C07-F03D945CA4AD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07693504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7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6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5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4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2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31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90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49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8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67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26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85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44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3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62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21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80000"/>
                            </p:stCondLst>
                            <p:childTnLst>
                              <p:par>
                                <p:cTn id="6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92B9C6-2440-44DC-8983-83758FCF2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65" name="Rektangel 31">
            <a:extLst>
              <a:ext uri="{FF2B5EF4-FFF2-40B4-BE49-F238E27FC236}">
                <a16:creationId xmlns:a16="http://schemas.microsoft.com/office/drawing/2014/main" id="{7D7444BE-5180-4E3A-96A5-7220AFC3F1F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00</a:t>
            </a:r>
          </a:p>
        </p:txBody>
      </p:sp>
      <p:sp>
        <p:nvSpPr>
          <p:cNvPr id="66" name="Rektangel 31">
            <a:extLst>
              <a:ext uri="{FF2B5EF4-FFF2-40B4-BE49-F238E27FC236}">
                <a16:creationId xmlns:a16="http://schemas.microsoft.com/office/drawing/2014/main" id="{477B73BC-C2FB-46F8-8C2F-176C890DF29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01</a:t>
            </a:r>
          </a:p>
        </p:txBody>
      </p:sp>
      <p:sp>
        <p:nvSpPr>
          <p:cNvPr id="69" name="Rektangel 31">
            <a:extLst>
              <a:ext uri="{FF2B5EF4-FFF2-40B4-BE49-F238E27FC236}">
                <a16:creationId xmlns:a16="http://schemas.microsoft.com/office/drawing/2014/main" id="{D9C6668C-5DDA-43CA-BFC0-7E0B217FD641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02</a:t>
            </a:r>
          </a:p>
        </p:txBody>
      </p:sp>
      <p:sp>
        <p:nvSpPr>
          <p:cNvPr id="72" name="Rektangel 31">
            <a:extLst>
              <a:ext uri="{FF2B5EF4-FFF2-40B4-BE49-F238E27FC236}">
                <a16:creationId xmlns:a16="http://schemas.microsoft.com/office/drawing/2014/main" id="{4CE1602B-3995-4401-8DC6-6A8DF6AB8735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03</a:t>
            </a:r>
          </a:p>
        </p:txBody>
      </p:sp>
      <p:sp>
        <p:nvSpPr>
          <p:cNvPr id="73" name="Rektangel 31">
            <a:extLst>
              <a:ext uri="{FF2B5EF4-FFF2-40B4-BE49-F238E27FC236}">
                <a16:creationId xmlns:a16="http://schemas.microsoft.com/office/drawing/2014/main" id="{6CB86636-5C2B-49EE-8953-45C950CC02AF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04</a:t>
            </a:r>
          </a:p>
        </p:txBody>
      </p:sp>
      <p:sp>
        <p:nvSpPr>
          <p:cNvPr id="74" name="Rektangel 31">
            <a:extLst>
              <a:ext uri="{FF2B5EF4-FFF2-40B4-BE49-F238E27FC236}">
                <a16:creationId xmlns:a16="http://schemas.microsoft.com/office/drawing/2014/main" id="{47E40548-76D4-40FB-89F8-E9B6D44E770D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05</a:t>
            </a:r>
          </a:p>
        </p:txBody>
      </p:sp>
      <p:sp>
        <p:nvSpPr>
          <p:cNvPr id="75" name="Rektangel 31">
            <a:extLst>
              <a:ext uri="{FF2B5EF4-FFF2-40B4-BE49-F238E27FC236}">
                <a16:creationId xmlns:a16="http://schemas.microsoft.com/office/drawing/2014/main" id="{7BE9E425-B4AD-4712-BF7B-EBE1BBEEB35C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06</a:t>
            </a:r>
          </a:p>
        </p:txBody>
      </p:sp>
      <p:sp>
        <p:nvSpPr>
          <p:cNvPr id="76" name="Rektangel 31">
            <a:extLst>
              <a:ext uri="{FF2B5EF4-FFF2-40B4-BE49-F238E27FC236}">
                <a16:creationId xmlns:a16="http://schemas.microsoft.com/office/drawing/2014/main" id="{707FC828-5CA8-4E2C-AFDB-6262EF06607A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07</a:t>
            </a:r>
          </a:p>
        </p:txBody>
      </p:sp>
      <p:sp>
        <p:nvSpPr>
          <p:cNvPr id="77" name="Rektangel 31">
            <a:extLst>
              <a:ext uri="{FF2B5EF4-FFF2-40B4-BE49-F238E27FC236}">
                <a16:creationId xmlns:a16="http://schemas.microsoft.com/office/drawing/2014/main" id="{1C796717-D957-4E2D-A9D0-FC5D4178C53B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08</a:t>
            </a:r>
          </a:p>
        </p:txBody>
      </p:sp>
      <p:sp>
        <p:nvSpPr>
          <p:cNvPr id="78" name="Rektangel 31">
            <a:extLst>
              <a:ext uri="{FF2B5EF4-FFF2-40B4-BE49-F238E27FC236}">
                <a16:creationId xmlns:a16="http://schemas.microsoft.com/office/drawing/2014/main" id="{A7837E2B-471B-4418-B5AA-9BD23401D7F8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09</a:t>
            </a:r>
          </a:p>
        </p:txBody>
      </p:sp>
      <p:sp>
        <p:nvSpPr>
          <p:cNvPr id="79" name="Rektangel 31">
            <a:extLst>
              <a:ext uri="{FF2B5EF4-FFF2-40B4-BE49-F238E27FC236}">
                <a16:creationId xmlns:a16="http://schemas.microsoft.com/office/drawing/2014/main" id="{BD2243E2-8C05-44DF-9EBD-68477B78C859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10</a:t>
            </a:r>
          </a:p>
        </p:txBody>
      </p:sp>
      <p:sp>
        <p:nvSpPr>
          <p:cNvPr id="80" name="Rektangel 31">
            <a:extLst>
              <a:ext uri="{FF2B5EF4-FFF2-40B4-BE49-F238E27FC236}">
                <a16:creationId xmlns:a16="http://schemas.microsoft.com/office/drawing/2014/main" id="{B1EB894F-8A83-4355-BC7C-8F7D6F53A145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11</a:t>
            </a:r>
          </a:p>
        </p:txBody>
      </p:sp>
      <p:sp>
        <p:nvSpPr>
          <p:cNvPr id="81" name="Rektangel 31">
            <a:extLst>
              <a:ext uri="{FF2B5EF4-FFF2-40B4-BE49-F238E27FC236}">
                <a16:creationId xmlns:a16="http://schemas.microsoft.com/office/drawing/2014/main" id="{364883AA-0216-482B-B817-45F245562549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12</a:t>
            </a:r>
          </a:p>
        </p:txBody>
      </p:sp>
      <p:sp>
        <p:nvSpPr>
          <p:cNvPr id="82" name="Rektangel 31">
            <a:extLst>
              <a:ext uri="{FF2B5EF4-FFF2-40B4-BE49-F238E27FC236}">
                <a16:creationId xmlns:a16="http://schemas.microsoft.com/office/drawing/2014/main" id="{20E20A35-918C-4726-B1CF-BB461CF29264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13</a:t>
            </a:r>
          </a:p>
        </p:txBody>
      </p:sp>
      <p:sp>
        <p:nvSpPr>
          <p:cNvPr id="83" name="Rektangel 31">
            <a:extLst>
              <a:ext uri="{FF2B5EF4-FFF2-40B4-BE49-F238E27FC236}">
                <a16:creationId xmlns:a16="http://schemas.microsoft.com/office/drawing/2014/main" id="{3CD38578-2CCE-4C82-9B52-75F3CAA07A8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14</a:t>
            </a:r>
          </a:p>
        </p:txBody>
      </p:sp>
      <p:sp>
        <p:nvSpPr>
          <p:cNvPr id="84" name="Rektangel 31">
            <a:extLst>
              <a:ext uri="{FF2B5EF4-FFF2-40B4-BE49-F238E27FC236}">
                <a16:creationId xmlns:a16="http://schemas.microsoft.com/office/drawing/2014/main" id="{2F115D42-BAC3-4E50-9A73-58245802BE89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15</a:t>
            </a:r>
          </a:p>
        </p:txBody>
      </p:sp>
      <p:sp>
        <p:nvSpPr>
          <p:cNvPr id="85" name="Rektangel 31">
            <a:extLst>
              <a:ext uri="{FF2B5EF4-FFF2-40B4-BE49-F238E27FC236}">
                <a16:creationId xmlns:a16="http://schemas.microsoft.com/office/drawing/2014/main" id="{E8B3A66B-B0EE-4900-8577-AA66E4593F99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16</a:t>
            </a:r>
          </a:p>
        </p:txBody>
      </p:sp>
      <p:sp>
        <p:nvSpPr>
          <p:cNvPr id="86" name="Rektangel 31">
            <a:extLst>
              <a:ext uri="{FF2B5EF4-FFF2-40B4-BE49-F238E27FC236}">
                <a16:creationId xmlns:a16="http://schemas.microsoft.com/office/drawing/2014/main" id="{77BF0FDF-BFE7-48A7-848A-1957A026C0CF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17</a:t>
            </a:r>
          </a:p>
        </p:txBody>
      </p:sp>
      <p:sp>
        <p:nvSpPr>
          <p:cNvPr id="87" name="Rektangel 31">
            <a:extLst>
              <a:ext uri="{FF2B5EF4-FFF2-40B4-BE49-F238E27FC236}">
                <a16:creationId xmlns:a16="http://schemas.microsoft.com/office/drawing/2014/main" id="{09F06BA4-25E0-4C06-8ACD-2BD0A1F1798D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18</a:t>
            </a:r>
          </a:p>
        </p:txBody>
      </p:sp>
      <p:sp>
        <p:nvSpPr>
          <p:cNvPr id="88" name="Rektangel 31">
            <a:extLst>
              <a:ext uri="{FF2B5EF4-FFF2-40B4-BE49-F238E27FC236}">
                <a16:creationId xmlns:a16="http://schemas.microsoft.com/office/drawing/2014/main" id="{0A875232-710D-4E85-9D17-9B703916186F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19</a:t>
            </a:r>
          </a:p>
        </p:txBody>
      </p:sp>
      <p:sp>
        <p:nvSpPr>
          <p:cNvPr id="89" name="Rektangel 31">
            <a:extLst>
              <a:ext uri="{FF2B5EF4-FFF2-40B4-BE49-F238E27FC236}">
                <a16:creationId xmlns:a16="http://schemas.microsoft.com/office/drawing/2014/main" id="{361184A5-85BE-4DD6-9190-A3DB8A914CED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06060900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7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6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5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4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2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31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90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49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8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67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26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85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44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3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62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21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80000"/>
                            </p:stCondLst>
                            <p:childTnLst>
                              <p:par>
                                <p:cTn id="6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9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05F668-74E0-4C04-8B19-A04098A80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65" name="Rektangel 31">
            <a:extLst>
              <a:ext uri="{FF2B5EF4-FFF2-40B4-BE49-F238E27FC236}">
                <a16:creationId xmlns:a16="http://schemas.microsoft.com/office/drawing/2014/main" id="{D148097C-DDE7-4B31-A484-37691FED52C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00</a:t>
            </a:r>
          </a:p>
        </p:txBody>
      </p:sp>
      <p:sp>
        <p:nvSpPr>
          <p:cNvPr id="66" name="Rektangel 31">
            <a:extLst>
              <a:ext uri="{FF2B5EF4-FFF2-40B4-BE49-F238E27FC236}">
                <a16:creationId xmlns:a16="http://schemas.microsoft.com/office/drawing/2014/main" id="{056FB846-D47A-4A6A-971C-811093DC8AC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01</a:t>
            </a:r>
          </a:p>
        </p:txBody>
      </p:sp>
      <p:sp>
        <p:nvSpPr>
          <p:cNvPr id="69" name="Rektangel 31">
            <a:extLst>
              <a:ext uri="{FF2B5EF4-FFF2-40B4-BE49-F238E27FC236}">
                <a16:creationId xmlns:a16="http://schemas.microsoft.com/office/drawing/2014/main" id="{CEB94C62-FEA8-480A-9726-0386DAD26A95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02</a:t>
            </a:r>
          </a:p>
        </p:txBody>
      </p:sp>
      <p:sp>
        <p:nvSpPr>
          <p:cNvPr id="70" name="Rektangel 31">
            <a:extLst>
              <a:ext uri="{FF2B5EF4-FFF2-40B4-BE49-F238E27FC236}">
                <a16:creationId xmlns:a16="http://schemas.microsoft.com/office/drawing/2014/main" id="{A00F875A-A1D8-4C40-9C8D-644BC4C0D15B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03</a:t>
            </a:r>
          </a:p>
        </p:txBody>
      </p:sp>
      <p:sp>
        <p:nvSpPr>
          <p:cNvPr id="71" name="Rektangel 31">
            <a:extLst>
              <a:ext uri="{FF2B5EF4-FFF2-40B4-BE49-F238E27FC236}">
                <a16:creationId xmlns:a16="http://schemas.microsoft.com/office/drawing/2014/main" id="{75CF4051-9F91-49A3-94B1-53FA6CCD43D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04</a:t>
            </a:r>
          </a:p>
        </p:txBody>
      </p:sp>
      <p:sp>
        <p:nvSpPr>
          <p:cNvPr id="72" name="Rektangel 31">
            <a:extLst>
              <a:ext uri="{FF2B5EF4-FFF2-40B4-BE49-F238E27FC236}">
                <a16:creationId xmlns:a16="http://schemas.microsoft.com/office/drawing/2014/main" id="{B6759E44-1BDF-4A0D-B328-85DF0DDF8DC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05</a:t>
            </a:r>
          </a:p>
        </p:txBody>
      </p:sp>
      <p:sp>
        <p:nvSpPr>
          <p:cNvPr id="75" name="Rektangel 31">
            <a:extLst>
              <a:ext uri="{FF2B5EF4-FFF2-40B4-BE49-F238E27FC236}">
                <a16:creationId xmlns:a16="http://schemas.microsoft.com/office/drawing/2014/main" id="{0D0FFBA8-756A-44FA-BADF-060E16C6DA26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06</a:t>
            </a:r>
          </a:p>
        </p:txBody>
      </p:sp>
      <p:sp>
        <p:nvSpPr>
          <p:cNvPr id="76" name="Rektangel 31">
            <a:extLst>
              <a:ext uri="{FF2B5EF4-FFF2-40B4-BE49-F238E27FC236}">
                <a16:creationId xmlns:a16="http://schemas.microsoft.com/office/drawing/2014/main" id="{9C7E31FA-B803-4379-A638-5CE8CF72EAE8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07</a:t>
            </a:r>
          </a:p>
        </p:txBody>
      </p:sp>
      <p:sp>
        <p:nvSpPr>
          <p:cNvPr id="77" name="Rektangel 31">
            <a:extLst>
              <a:ext uri="{FF2B5EF4-FFF2-40B4-BE49-F238E27FC236}">
                <a16:creationId xmlns:a16="http://schemas.microsoft.com/office/drawing/2014/main" id="{795F13A8-274B-4021-86C4-32634D8991DE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08</a:t>
            </a:r>
          </a:p>
        </p:txBody>
      </p:sp>
      <p:sp>
        <p:nvSpPr>
          <p:cNvPr id="78" name="Rektangel 31">
            <a:extLst>
              <a:ext uri="{FF2B5EF4-FFF2-40B4-BE49-F238E27FC236}">
                <a16:creationId xmlns:a16="http://schemas.microsoft.com/office/drawing/2014/main" id="{889ACA27-97FC-4EB7-804A-99B314544E24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09</a:t>
            </a:r>
          </a:p>
        </p:txBody>
      </p:sp>
      <p:sp>
        <p:nvSpPr>
          <p:cNvPr id="79" name="Rektangel 31">
            <a:extLst>
              <a:ext uri="{FF2B5EF4-FFF2-40B4-BE49-F238E27FC236}">
                <a16:creationId xmlns:a16="http://schemas.microsoft.com/office/drawing/2014/main" id="{A2D105DB-D956-40C4-9B12-4DEFB29C75E7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10</a:t>
            </a:r>
          </a:p>
        </p:txBody>
      </p:sp>
      <p:sp>
        <p:nvSpPr>
          <p:cNvPr id="80" name="Rektangel 31">
            <a:extLst>
              <a:ext uri="{FF2B5EF4-FFF2-40B4-BE49-F238E27FC236}">
                <a16:creationId xmlns:a16="http://schemas.microsoft.com/office/drawing/2014/main" id="{09B050C5-C8EB-4E01-9379-7087D18B210A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11</a:t>
            </a:r>
          </a:p>
        </p:txBody>
      </p:sp>
      <p:sp>
        <p:nvSpPr>
          <p:cNvPr id="81" name="Rektangel 31">
            <a:extLst>
              <a:ext uri="{FF2B5EF4-FFF2-40B4-BE49-F238E27FC236}">
                <a16:creationId xmlns:a16="http://schemas.microsoft.com/office/drawing/2014/main" id="{A1ACD550-8D81-4EA3-8681-77D1B893D990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12</a:t>
            </a:r>
          </a:p>
        </p:txBody>
      </p:sp>
      <p:sp>
        <p:nvSpPr>
          <p:cNvPr id="82" name="Rektangel 31">
            <a:extLst>
              <a:ext uri="{FF2B5EF4-FFF2-40B4-BE49-F238E27FC236}">
                <a16:creationId xmlns:a16="http://schemas.microsoft.com/office/drawing/2014/main" id="{6EEFBC7E-08D6-4D48-AC77-E5135A16F3A2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13</a:t>
            </a:r>
          </a:p>
        </p:txBody>
      </p:sp>
      <p:sp>
        <p:nvSpPr>
          <p:cNvPr id="83" name="Rektangel 31">
            <a:extLst>
              <a:ext uri="{FF2B5EF4-FFF2-40B4-BE49-F238E27FC236}">
                <a16:creationId xmlns:a16="http://schemas.microsoft.com/office/drawing/2014/main" id="{06281525-0B8C-4878-A796-B0F4EC6D3CA8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14</a:t>
            </a:r>
          </a:p>
        </p:txBody>
      </p:sp>
      <p:sp>
        <p:nvSpPr>
          <p:cNvPr id="84" name="Rektangel 31">
            <a:extLst>
              <a:ext uri="{FF2B5EF4-FFF2-40B4-BE49-F238E27FC236}">
                <a16:creationId xmlns:a16="http://schemas.microsoft.com/office/drawing/2014/main" id="{94468AB2-EDFE-49F9-BEF5-5A1A5738E3AF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15</a:t>
            </a:r>
          </a:p>
        </p:txBody>
      </p:sp>
      <p:sp>
        <p:nvSpPr>
          <p:cNvPr id="85" name="Rektangel 31">
            <a:extLst>
              <a:ext uri="{FF2B5EF4-FFF2-40B4-BE49-F238E27FC236}">
                <a16:creationId xmlns:a16="http://schemas.microsoft.com/office/drawing/2014/main" id="{0240955E-1675-46FB-94E9-58C5F41C83CC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16</a:t>
            </a:r>
          </a:p>
        </p:txBody>
      </p:sp>
      <p:sp>
        <p:nvSpPr>
          <p:cNvPr id="86" name="Rektangel 31">
            <a:extLst>
              <a:ext uri="{FF2B5EF4-FFF2-40B4-BE49-F238E27FC236}">
                <a16:creationId xmlns:a16="http://schemas.microsoft.com/office/drawing/2014/main" id="{9468FB12-6EDC-4809-8F3B-3BEF384BCB21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17</a:t>
            </a:r>
          </a:p>
        </p:txBody>
      </p:sp>
      <p:sp>
        <p:nvSpPr>
          <p:cNvPr id="87" name="Rektangel 31">
            <a:extLst>
              <a:ext uri="{FF2B5EF4-FFF2-40B4-BE49-F238E27FC236}">
                <a16:creationId xmlns:a16="http://schemas.microsoft.com/office/drawing/2014/main" id="{F0EECA96-EF13-4ED5-B515-7234B501A8B7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18</a:t>
            </a:r>
          </a:p>
        </p:txBody>
      </p:sp>
      <p:sp>
        <p:nvSpPr>
          <p:cNvPr id="88" name="Rektangel 31">
            <a:extLst>
              <a:ext uri="{FF2B5EF4-FFF2-40B4-BE49-F238E27FC236}">
                <a16:creationId xmlns:a16="http://schemas.microsoft.com/office/drawing/2014/main" id="{DDEC85E9-B8E2-4EC7-B6E5-2B2350E78BDD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19</a:t>
            </a:r>
          </a:p>
        </p:txBody>
      </p:sp>
      <p:sp>
        <p:nvSpPr>
          <p:cNvPr id="89" name="Rektangel 31">
            <a:extLst>
              <a:ext uri="{FF2B5EF4-FFF2-40B4-BE49-F238E27FC236}">
                <a16:creationId xmlns:a16="http://schemas.microsoft.com/office/drawing/2014/main" id="{8026165E-19D2-4820-B503-2229B292185F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7443887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7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6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5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4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2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31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90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49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8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67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26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85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44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3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62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21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80000"/>
                            </p:stCondLst>
                            <p:childTnLst>
                              <p:par>
                                <p:cTn id="6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9" grpId="0" animBg="1"/>
      <p:bldP spid="70" grpId="0" animBg="1"/>
      <p:bldP spid="71" grpId="0" animBg="1"/>
      <p:bldP spid="72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A36184-E1DC-4685-9EEA-7C18642E5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64" name="Rektangel 31">
            <a:extLst>
              <a:ext uri="{FF2B5EF4-FFF2-40B4-BE49-F238E27FC236}">
                <a16:creationId xmlns:a16="http://schemas.microsoft.com/office/drawing/2014/main" id="{C8E6A454-69E9-412A-A530-F77B85376CA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00</a:t>
            </a:r>
          </a:p>
        </p:txBody>
      </p:sp>
      <p:sp>
        <p:nvSpPr>
          <p:cNvPr id="70" name="Rektangel 31">
            <a:extLst>
              <a:ext uri="{FF2B5EF4-FFF2-40B4-BE49-F238E27FC236}">
                <a16:creationId xmlns:a16="http://schemas.microsoft.com/office/drawing/2014/main" id="{B38759F5-D023-44A7-A4B7-7FD6B2BE311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01</a:t>
            </a:r>
          </a:p>
        </p:txBody>
      </p:sp>
      <p:sp>
        <p:nvSpPr>
          <p:cNvPr id="71" name="Rektangel 31">
            <a:extLst>
              <a:ext uri="{FF2B5EF4-FFF2-40B4-BE49-F238E27FC236}">
                <a16:creationId xmlns:a16="http://schemas.microsoft.com/office/drawing/2014/main" id="{91E3048E-1F76-4F77-9FEB-86B5840F10FE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02</a:t>
            </a:r>
          </a:p>
        </p:txBody>
      </p:sp>
      <p:sp>
        <p:nvSpPr>
          <p:cNvPr id="72" name="Rektangel 31">
            <a:extLst>
              <a:ext uri="{FF2B5EF4-FFF2-40B4-BE49-F238E27FC236}">
                <a16:creationId xmlns:a16="http://schemas.microsoft.com/office/drawing/2014/main" id="{D41027A9-E78E-4158-8901-C14B52A1F9CB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03</a:t>
            </a:r>
          </a:p>
        </p:txBody>
      </p:sp>
      <p:sp>
        <p:nvSpPr>
          <p:cNvPr id="73" name="Rektangel 31">
            <a:extLst>
              <a:ext uri="{FF2B5EF4-FFF2-40B4-BE49-F238E27FC236}">
                <a16:creationId xmlns:a16="http://schemas.microsoft.com/office/drawing/2014/main" id="{1BAB15C6-6F5E-40BA-991D-1E86305ACE3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04</a:t>
            </a:r>
          </a:p>
        </p:txBody>
      </p:sp>
      <p:sp>
        <p:nvSpPr>
          <p:cNvPr id="74" name="Rektangel 31">
            <a:extLst>
              <a:ext uri="{FF2B5EF4-FFF2-40B4-BE49-F238E27FC236}">
                <a16:creationId xmlns:a16="http://schemas.microsoft.com/office/drawing/2014/main" id="{AEED3973-ECBA-4EA6-92DB-EBAC05C80E4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05</a:t>
            </a:r>
          </a:p>
        </p:txBody>
      </p:sp>
      <p:sp>
        <p:nvSpPr>
          <p:cNvPr id="75" name="Rektangel 31">
            <a:extLst>
              <a:ext uri="{FF2B5EF4-FFF2-40B4-BE49-F238E27FC236}">
                <a16:creationId xmlns:a16="http://schemas.microsoft.com/office/drawing/2014/main" id="{741B18A3-FDC6-47C4-A6E9-22B4DEAED270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06</a:t>
            </a:r>
          </a:p>
        </p:txBody>
      </p:sp>
      <p:sp>
        <p:nvSpPr>
          <p:cNvPr id="76" name="Rektangel 31">
            <a:extLst>
              <a:ext uri="{FF2B5EF4-FFF2-40B4-BE49-F238E27FC236}">
                <a16:creationId xmlns:a16="http://schemas.microsoft.com/office/drawing/2014/main" id="{F5918017-A49A-45FE-A388-AD3961EC7155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07</a:t>
            </a:r>
          </a:p>
        </p:txBody>
      </p:sp>
      <p:sp>
        <p:nvSpPr>
          <p:cNvPr id="77" name="Rektangel 31">
            <a:extLst>
              <a:ext uri="{FF2B5EF4-FFF2-40B4-BE49-F238E27FC236}">
                <a16:creationId xmlns:a16="http://schemas.microsoft.com/office/drawing/2014/main" id="{28C1D203-C5DA-44C5-9703-D4F4DB7957A4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08</a:t>
            </a:r>
          </a:p>
        </p:txBody>
      </p:sp>
      <p:sp>
        <p:nvSpPr>
          <p:cNvPr id="78" name="Rektangel 31">
            <a:extLst>
              <a:ext uri="{FF2B5EF4-FFF2-40B4-BE49-F238E27FC236}">
                <a16:creationId xmlns:a16="http://schemas.microsoft.com/office/drawing/2014/main" id="{EFB5C38C-9212-40CA-8EE5-AD45F72A62DA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09</a:t>
            </a:r>
          </a:p>
        </p:txBody>
      </p:sp>
      <p:sp>
        <p:nvSpPr>
          <p:cNvPr id="79" name="Rektangel 31">
            <a:extLst>
              <a:ext uri="{FF2B5EF4-FFF2-40B4-BE49-F238E27FC236}">
                <a16:creationId xmlns:a16="http://schemas.microsoft.com/office/drawing/2014/main" id="{CA23327A-B5DC-465F-B45B-5B62AB258C9B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10</a:t>
            </a:r>
          </a:p>
        </p:txBody>
      </p:sp>
      <p:sp>
        <p:nvSpPr>
          <p:cNvPr id="80" name="Rektangel 31">
            <a:extLst>
              <a:ext uri="{FF2B5EF4-FFF2-40B4-BE49-F238E27FC236}">
                <a16:creationId xmlns:a16="http://schemas.microsoft.com/office/drawing/2014/main" id="{B1810807-2578-465D-B2C5-608B194A6978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11</a:t>
            </a:r>
          </a:p>
        </p:txBody>
      </p:sp>
      <p:sp>
        <p:nvSpPr>
          <p:cNvPr id="81" name="Rektangel 31">
            <a:extLst>
              <a:ext uri="{FF2B5EF4-FFF2-40B4-BE49-F238E27FC236}">
                <a16:creationId xmlns:a16="http://schemas.microsoft.com/office/drawing/2014/main" id="{8795502E-1143-4F68-818E-CE9F8624E815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12</a:t>
            </a:r>
          </a:p>
        </p:txBody>
      </p:sp>
      <p:sp>
        <p:nvSpPr>
          <p:cNvPr id="82" name="Rektangel 31">
            <a:extLst>
              <a:ext uri="{FF2B5EF4-FFF2-40B4-BE49-F238E27FC236}">
                <a16:creationId xmlns:a16="http://schemas.microsoft.com/office/drawing/2014/main" id="{20572563-CB28-4238-8D67-5221314B9519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13</a:t>
            </a:r>
          </a:p>
        </p:txBody>
      </p:sp>
      <p:sp>
        <p:nvSpPr>
          <p:cNvPr id="83" name="Rektangel 31">
            <a:extLst>
              <a:ext uri="{FF2B5EF4-FFF2-40B4-BE49-F238E27FC236}">
                <a16:creationId xmlns:a16="http://schemas.microsoft.com/office/drawing/2014/main" id="{E5E2B428-4727-4027-B925-8161EA773689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14</a:t>
            </a:r>
          </a:p>
        </p:txBody>
      </p:sp>
      <p:sp>
        <p:nvSpPr>
          <p:cNvPr id="84" name="Rektangel 31">
            <a:extLst>
              <a:ext uri="{FF2B5EF4-FFF2-40B4-BE49-F238E27FC236}">
                <a16:creationId xmlns:a16="http://schemas.microsoft.com/office/drawing/2014/main" id="{411496B9-21F1-45E2-A2AA-E4B24E72E743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15</a:t>
            </a:r>
          </a:p>
        </p:txBody>
      </p:sp>
      <p:sp>
        <p:nvSpPr>
          <p:cNvPr id="85" name="Rektangel 31">
            <a:extLst>
              <a:ext uri="{FF2B5EF4-FFF2-40B4-BE49-F238E27FC236}">
                <a16:creationId xmlns:a16="http://schemas.microsoft.com/office/drawing/2014/main" id="{C873AA6D-33D1-4C71-AAE4-F4D8EAA84F2E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16</a:t>
            </a:r>
          </a:p>
        </p:txBody>
      </p:sp>
      <p:sp>
        <p:nvSpPr>
          <p:cNvPr id="86" name="Rektangel 31">
            <a:extLst>
              <a:ext uri="{FF2B5EF4-FFF2-40B4-BE49-F238E27FC236}">
                <a16:creationId xmlns:a16="http://schemas.microsoft.com/office/drawing/2014/main" id="{109C8F86-E588-45B9-A8C0-961AE358BD18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17</a:t>
            </a:r>
          </a:p>
        </p:txBody>
      </p:sp>
      <p:sp>
        <p:nvSpPr>
          <p:cNvPr id="87" name="Rektangel 31">
            <a:extLst>
              <a:ext uri="{FF2B5EF4-FFF2-40B4-BE49-F238E27FC236}">
                <a16:creationId xmlns:a16="http://schemas.microsoft.com/office/drawing/2014/main" id="{74AB9993-1E45-47FA-B60F-C59210CEE8D4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18</a:t>
            </a:r>
          </a:p>
        </p:txBody>
      </p:sp>
      <p:sp>
        <p:nvSpPr>
          <p:cNvPr id="88" name="Rektangel 31">
            <a:extLst>
              <a:ext uri="{FF2B5EF4-FFF2-40B4-BE49-F238E27FC236}">
                <a16:creationId xmlns:a16="http://schemas.microsoft.com/office/drawing/2014/main" id="{0EFA6AA8-54BF-46CB-8ACE-60A42ED379AD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19</a:t>
            </a:r>
          </a:p>
        </p:txBody>
      </p:sp>
      <p:sp>
        <p:nvSpPr>
          <p:cNvPr id="89" name="Rektangel 31">
            <a:extLst>
              <a:ext uri="{FF2B5EF4-FFF2-40B4-BE49-F238E27FC236}">
                <a16:creationId xmlns:a16="http://schemas.microsoft.com/office/drawing/2014/main" id="{5520C208-BAB1-4F99-BDF7-81824CFFDC17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35521788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7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6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5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4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2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31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90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49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8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67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26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85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44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3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62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21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80000"/>
                            </p:stCondLst>
                            <p:childTnLst>
                              <p:par>
                                <p:cTn id="6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458D1F-7778-4295-9345-B04DAF986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6"/>
            <a:ext cx="9906000" cy="6854087"/>
          </a:xfrm>
          <a:prstGeom prst="rect">
            <a:avLst/>
          </a:prstGeom>
        </p:spPr>
      </p:pic>
      <p:sp>
        <p:nvSpPr>
          <p:cNvPr id="65" name="Rektangel 31">
            <a:extLst>
              <a:ext uri="{FF2B5EF4-FFF2-40B4-BE49-F238E27FC236}">
                <a16:creationId xmlns:a16="http://schemas.microsoft.com/office/drawing/2014/main" id="{A1C100CF-6CE9-4F94-838C-FFF22C8B4029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00</a:t>
            </a:r>
          </a:p>
        </p:txBody>
      </p:sp>
      <p:sp>
        <p:nvSpPr>
          <p:cNvPr id="66" name="Rektangel 31">
            <a:extLst>
              <a:ext uri="{FF2B5EF4-FFF2-40B4-BE49-F238E27FC236}">
                <a16:creationId xmlns:a16="http://schemas.microsoft.com/office/drawing/2014/main" id="{CB2AF131-F7FB-4ECF-8547-FE29F52E28F4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01</a:t>
            </a:r>
          </a:p>
        </p:txBody>
      </p:sp>
      <p:sp>
        <p:nvSpPr>
          <p:cNvPr id="69" name="Rektangel 31">
            <a:extLst>
              <a:ext uri="{FF2B5EF4-FFF2-40B4-BE49-F238E27FC236}">
                <a16:creationId xmlns:a16="http://schemas.microsoft.com/office/drawing/2014/main" id="{723E06CB-C4CE-4D71-BF0C-0D3894F9DF75}"/>
              </a:ext>
            </a:extLst>
          </p:cNvPr>
          <p:cNvSpPr/>
          <p:nvPr/>
        </p:nvSpPr>
        <p:spPr>
          <a:xfrm>
            <a:off x="8048359" y="499973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02</a:t>
            </a:r>
          </a:p>
        </p:txBody>
      </p:sp>
      <p:sp>
        <p:nvSpPr>
          <p:cNvPr id="72" name="Rektangel 31">
            <a:extLst>
              <a:ext uri="{FF2B5EF4-FFF2-40B4-BE49-F238E27FC236}">
                <a16:creationId xmlns:a16="http://schemas.microsoft.com/office/drawing/2014/main" id="{AA7E364A-2551-4129-8D1F-33DD22946229}"/>
              </a:ext>
            </a:extLst>
          </p:cNvPr>
          <p:cNvSpPr/>
          <p:nvPr/>
        </p:nvSpPr>
        <p:spPr>
          <a:xfrm>
            <a:off x="8048359" y="499973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03</a:t>
            </a:r>
          </a:p>
        </p:txBody>
      </p:sp>
      <p:sp>
        <p:nvSpPr>
          <p:cNvPr id="73" name="Rektangel 31">
            <a:extLst>
              <a:ext uri="{FF2B5EF4-FFF2-40B4-BE49-F238E27FC236}">
                <a16:creationId xmlns:a16="http://schemas.microsoft.com/office/drawing/2014/main" id="{7704CD1E-D0DE-469C-AC46-3235D139785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04</a:t>
            </a:r>
          </a:p>
        </p:txBody>
      </p:sp>
      <p:sp>
        <p:nvSpPr>
          <p:cNvPr id="74" name="Rektangel 31">
            <a:extLst>
              <a:ext uri="{FF2B5EF4-FFF2-40B4-BE49-F238E27FC236}">
                <a16:creationId xmlns:a16="http://schemas.microsoft.com/office/drawing/2014/main" id="{D75A27FE-F4A3-4B20-9145-C9C8983FA408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05</a:t>
            </a:r>
          </a:p>
        </p:txBody>
      </p:sp>
      <p:sp>
        <p:nvSpPr>
          <p:cNvPr id="75" name="Rektangel 31">
            <a:extLst>
              <a:ext uri="{FF2B5EF4-FFF2-40B4-BE49-F238E27FC236}">
                <a16:creationId xmlns:a16="http://schemas.microsoft.com/office/drawing/2014/main" id="{F97C47A1-A9C0-4879-B15F-EFAC5E6249B3}"/>
              </a:ext>
            </a:extLst>
          </p:cNvPr>
          <p:cNvSpPr/>
          <p:nvPr/>
        </p:nvSpPr>
        <p:spPr>
          <a:xfrm>
            <a:off x="8048359" y="4999452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06</a:t>
            </a:r>
          </a:p>
        </p:txBody>
      </p:sp>
      <p:sp>
        <p:nvSpPr>
          <p:cNvPr id="76" name="Rektangel 31">
            <a:extLst>
              <a:ext uri="{FF2B5EF4-FFF2-40B4-BE49-F238E27FC236}">
                <a16:creationId xmlns:a16="http://schemas.microsoft.com/office/drawing/2014/main" id="{94A8282D-CD20-4BF7-B869-51E75A898410}"/>
              </a:ext>
            </a:extLst>
          </p:cNvPr>
          <p:cNvSpPr/>
          <p:nvPr/>
        </p:nvSpPr>
        <p:spPr>
          <a:xfrm>
            <a:off x="8049302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07</a:t>
            </a:r>
          </a:p>
        </p:txBody>
      </p:sp>
      <p:sp>
        <p:nvSpPr>
          <p:cNvPr id="77" name="Rektangel 31">
            <a:extLst>
              <a:ext uri="{FF2B5EF4-FFF2-40B4-BE49-F238E27FC236}">
                <a16:creationId xmlns:a16="http://schemas.microsoft.com/office/drawing/2014/main" id="{1832F872-4F16-4466-ADF9-420679B2D122}"/>
              </a:ext>
            </a:extLst>
          </p:cNvPr>
          <p:cNvSpPr/>
          <p:nvPr/>
        </p:nvSpPr>
        <p:spPr>
          <a:xfrm>
            <a:off x="8048359" y="50000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08</a:t>
            </a:r>
          </a:p>
        </p:txBody>
      </p:sp>
      <p:sp>
        <p:nvSpPr>
          <p:cNvPr id="78" name="Rektangel 31">
            <a:extLst>
              <a:ext uri="{FF2B5EF4-FFF2-40B4-BE49-F238E27FC236}">
                <a16:creationId xmlns:a16="http://schemas.microsoft.com/office/drawing/2014/main" id="{BFC0F1AB-0D3A-4B07-9C66-A0E5F39CFDD8}"/>
              </a:ext>
            </a:extLst>
          </p:cNvPr>
          <p:cNvSpPr/>
          <p:nvPr/>
        </p:nvSpPr>
        <p:spPr>
          <a:xfrm>
            <a:off x="8048359" y="4999449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09</a:t>
            </a:r>
          </a:p>
        </p:txBody>
      </p:sp>
      <p:sp>
        <p:nvSpPr>
          <p:cNvPr id="79" name="Rektangel 31">
            <a:extLst>
              <a:ext uri="{FF2B5EF4-FFF2-40B4-BE49-F238E27FC236}">
                <a16:creationId xmlns:a16="http://schemas.microsoft.com/office/drawing/2014/main" id="{A42C658B-8317-4200-8057-CA3E03E0E81B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10</a:t>
            </a:r>
          </a:p>
        </p:txBody>
      </p:sp>
      <p:sp>
        <p:nvSpPr>
          <p:cNvPr id="80" name="Rektangel 31">
            <a:extLst>
              <a:ext uri="{FF2B5EF4-FFF2-40B4-BE49-F238E27FC236}">
                <a16:creationId xmlns:a16="http://schemas.microsoft.com/office/drawing/2014/main" id="{266CF09C-F318-4448-AB94-6FF18CF5953C}"/>
              </a:ext>
            </a:extLst>
          </p:cNvPr>
          <p:cNvSpPr/>
          <p:nvPr/>
        </p:nvSpPr>
        <p:spPr>
          <a:xfrm>
            <a:off x="8046591" y="499942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11</a:t>
            </a:r>
          </a:p>
        </p:txBody>
      </p:sp>
      <p:sp>
        <p:nvSpPr>
          <p:cNvPr id="81" name="Rektangel 31">
            <a:extLst>
              <a:ext uri="{FF2B5EF4-FFF2-40B4-BE49-F238E27FC236}">
                <a16:creationId xmlns:a16="http://schemas.microsoft.com/office/drawing/2014/main" id="{FB3B5FF3-C4A3-4F23-B795-76D699C16EE4}"/>
              </a:ext>
            </a:extLst>
          </p:cNvPr>
          <p:cNvSpPr/>
          <p:nvPr/>
        </p:nvSpPr>
        <p:spPr>
          <a:xfrm>
            <a:off x="8046591" y="4999388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12</a:t>
            </a:r>
          </a:p>
        </p:txBody>
      </p:sp>
      <p:sp>
        <p:nvSpPr>
          <p:cNvPr id="82" name="Rektangel 31">
            <a:extLst>
              <a:ext uri="{FF2B5EF4-FFF2-40B4-BE49-F238E27FC236}">
                <a16:creationId xmlns:a16="http://schemas.microsoft.com/office/drawing/2014/main" id="{F8598846-A5F3-470A-9B7C-752080D83602}"/>
              </a:ext>
            </a:extLst>
          </p:cNvPr>
          <p:cNvSpPr/>
          <p:nvPr/>
        </p:nvSpPr>
        <p:spPr>
          <a:xfrm>
            <a:off x="8046591" y="4999356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13</a:t>
            </a:r>
          </a:p>
        </p:txBody>
      </p:sp>
      <p:sp>
        <p:nvSpPr>
          <p:cNvPr id="83" name="Rektangel 31">
            <a:extLst>
              <a:ext uri="{FF2B5EF4-FFF2-40B4-BE49-F238E27FC236}">
                <a16:creationId xmlns:a16="http://schemas.microsoft.com/office/drawing/2014/main" id="{4F6733AD-9D9B-4954-BA50-EE8ED775587B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14</a:t>
            </a:r>
          </a:p>
        </p:txBody>
      </p:sp>
      <p:sp>
        <p:nvSpPr>
          <p:cNvPr id="84" name="Rektangel 31">
            <a:extLst>
              <a:ext uri="{FF2B5EF4-FFF2-40B4-BE49-F238E27FC236}">
                <a16:creationId xmlns:a16="http://schemas.microsoft.com/office/drawing/2014/main" id="{BE03C6CA-4407-40F1-83A7-D61C87C712BF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15</a:t>
            </a:r>
          </a:p>
        </p:txBody>
      </p:sp>
      <p:sp>
        <p:nvSpPr>
          <p:cNvPr id="85" name="Rektangel 31">
            <a:extLst>
              <a:ext uri="{FF2B5EF4-FFF2-40B4-BE49-F238E27FC236}">
                <a16:creationId xmlns:a16="http://schemas.microsoft.com/office/drawing/2014/main" id="{2D92BA01-23F5-4FC7-94D2-80F8F54F853C}"/>
              </a:ext>
            </a:extLst>
          </p:cNvPr>
          <p:cNvSpPr/>
          <p:nvPr/>
        </p:nvSpPr>
        <p:spPr>
          <a:xfrm>
            <a:off x="8047475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16</a:t>
            </a:r>
          </a:p>
        </p:txBody>
      </p:sp>
      <p:sp>
        <p:nvSpPr>
          <p:cNvPr id="86" name="Rektangel 31">
            <a:extLst>
              <a:ext uri="{FF2B5EF4-FFF2-40B4-BE49-F238E27FC236}">
                <a16:creationId xmlns:a16="http://schemas.microsoft.com/office/drawing/2014/main" id="{B336CEBB-20F7-41C7-BEE6-2F293C8CFC4C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17</a:t>
            </a:r>
          </a:p>
        </p:txBody>
      </p:sp>
      <p:sp>
        <p:nvSpPr>
          <p:cNvPr id="87" name="Rektangel 31">
            <a:extLst>
              <a:ext uri="{FF2B5EF4-FFF2-40B4-BE49-F238E27FC236}">
                <a16:creationId xmlns:a16="http://schemas.microsoft.com/office/drawing/2014/main" id="{2EFA60F0-E28E-442E-AB8B-9C6561F967BB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18</a:t>
            </a:r>
          </a:p>
        </p:txBody>
      </p:sp>
      <p:sp>
        <p:nvSpPr>
          <p:cNvPr id="88" name="Rektangel 31">
            <a:extLst>
              <a:ext uri="{FF2B5EF4-FFF2-40B4-BE49-F238E27FC236}">
                <a16:creationId xmlns:a16="http://schemas.microsoft.com/office/drawing/2014/main" id="{509B1D24-541B-4072-AA6F-13AB4A235643}"/>
              </a:ext>
            </a:extLst>
          </p:cNvPr>
          <p:cNvSpPr/>
          <p:nvPr/>
        </p:nvSpPr>
        <p:spPr>
          <a:xfrm>
            <a:off x="8047475" y="4998850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19</a:t>
            </a:r>
          </a:p>
        </p:txBody>
      </p:sp>
      <p:sp>
        <p:nvSpPr>
          <p:cNvPr id="89" name="Rektangel 31">
            <a:extLst>
              <a:ext uri="{FF2B5EF4-FFF2-40B4-BE49-F238E27FC236}">
                <a16:creationId xmlns:a16="http://schemas.microsoft.com/office/drawing/2014/main" id="{8E4F3109-CBB4-4FC2-BC05-C8BA241669AC}"/>
              </a:ext>
            </a:extLst>
          </p:cNvPr>
          <p:cNvSpPr/>
          <p:nvPr/>
        </p:nvSpPr>
        <p:spPr>
          <a:xfrm>
            <a:off x="8046591" y="4999353"/>
            <a:ext cx="1002522" cy="83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sz="4800" dirty="0">
                <a:solidFill>
                  <a:schemeClr val="tx1"/>
                </a:solidFill>
                <a:latin typeface="72 Black" panose="020B0A04030603020204" pitchFamily="34" charset="0"/>
                <a:ea typeface="PBMilkandHoneyCoffee" panose="02000603000000000000" pitchFamily="2" charset="0"/>
                <a:cs typeface="72 Black" panose="020B0A04030603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83456110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7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6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5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4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2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31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90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49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8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67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26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85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44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3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62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21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80000"/>
                            </p:stCondLst>
                            <p:childTnLst>
                              <p:par>
                                <p:cTn id="6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9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26081</TotalTime>
  <Words>315</Words>
  <Application>Microsoft Office PowerPoint</Application>
  <PresentationFormat>A4 Paper (210x297 mm)</PresentationFormat>
  <Paragraphs>315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72 Black</vt:lpstr>
      <vt:lpstr>Arial</vt:lpstr>
      <vt:lpstr>Calibri</vt:lpstr>
      <vt:lpstr>Calibri Light</vt:lpstr>
      <vt:lpstr>Kontortema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Jacob</dc:creator>
  <cp:lastModifiedBy>Jacob Nyhus Møller</cp:lastModifiedBy>
  <cp:revision>50</cp:revision>
  <dcterms:created xsi:type="dcterms:W3CDTF">2021-10-07T17:08:24Z</dcterms:created>
  <dcterms:modified xsi:type="dcterms:W3CDTF">2022-02-16T10:25:25Z</dcterms:modified>
</cp:coreProperties>
</file>