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notesMasterIdLst>
    <p:notesMasterId r:id="rId3"/>
  </p:notesMasterIdLst>
  <p:sldIdLst>
    <p:sldId id="256" r:id="rId2"/>
  </p:sldIdLst>
  <p:sldSz cx="35999738" cy="46799500"/>
  <p:notesSz cx="6858000" cy="9144000"/>
  <p:embeddedFontLst>
    <p:embeddedFont>
      <p:font typeface="Montserrat Extra Bold" panose="020B0604020202020204" charset="0"/>
      <p:bold r:id="rId4"/>
    </p:embeddedFont>
    <p:embeddedFont>
      <p:font typeface="Montserrat Semi Bold" panose="020B0604020202020204" charset="0"/>
      <p:bold r:id="rId5"/>
    </p:embeddedFont>
  </p:embeddedFontLst>
  <p:custDataLst>
    <p:tags r:id="rId6"/>
  </p:custDataLst>
  <p:defaultTextStyle>
    <a:defPPr>
      <a:defRPr lang="en-US"/>
    </a:defPPr>
    <a:lvl1pPr algn="l" rtl="0" fontAlgn="base">
      <a:spcBef>
        <a:spcPct val="0"/>
      </a:spcBef>
      <a:spcAft>
        <a:spcPct val="0"/>
      </a:spcAft>
      <a:defRPr sz="3234" kern="1200">
        <a:solidFill>
          <a:schemeClr val="tx1"/>
        </a:solidFill>
        <a:latin typeface="Arial"/>
        <a:ea typeface="+mn-ea"/>
        <a:cs typeface="+mn-cs"/>
      </a:defRPr>
    </a:lvl1pPr>
    <a:lvl2pPr marL="492747" algn="l" rtl="0" fontAlgn="base">
      <a:spcBef>
        <a:spcPct val="0"/>
      </a:spcBef>
      <a:spcAft>
        <a:spcPct val="0"/>
      </a:spcAft>
      <a:defRPr sz="3234" kern="1200">
        <a:solidFill>
          <a:schemeClr val="tx1"/>
        </a:solidFill>
        <a:latin typeface="Arial"/>
        <a:ea typeface="+mn-ea"/>
        <a:cs typeface="+mn-cs"/>
      </a:defRPr>
    </a:lvl2pPr>
    <a:lvl3pPr marL="985494" algn="l" rtl="0" fontAlgn="base">
      <a:spcBef>
        <a:spcPct val="0"/>
      </a:spcBef>
      <a:spcAft>
        <a:spcPct val="0"/>
      </a:spcAft>
      <a:defRPr sz="3234" kern="1200">
        <a:solidFill>
          <a:schemeClr val="tx1"/>
        </a:solidFill>
        <a:latin typeface="Arial"/>
        <a:ea typeface="+mn-ea"/>
        <a:cs typeface="+mn-cs"/>
      </a:defRPr>
    </a:lvl3pPr>
    <a:lvl4pPr marL="1478241" algn="l" rtl="0" fontAlgn="base">
      <a:spcBef>
        <a:spcPct val="0"/>
      </a:spcBef>
      <a:spcAft>
        <a:spcPct val="0"/>
      </a:spcAft>
      <a:defRPr sz="3234" kern="1200">
        <a:solidFill>
          <a:schemeClr val="tx1"/>
        </a:solidFill>
        <a:latin typeface="Arial"/>
        <a:ea typeface="+mn-ea"/>
        <a:cs typeface="+mn-cs"/>
      </a:defRPr>
    </a:lvl4pPr>
    <a:lvl5pPr marL="1970988" algn="l" rtl="0" fontAlgn="base">
      <a:spcBef>
        <a:spcPct val="0"/>
      </a:spcBef>
      <a:spcAft>
        <a:spcPct val="0"/>
      </a:spcAft>
      <a:defRPr sz="3234" kern="1200">
        <a:solidFill>
          <a:schemeClr val="tx1"/>
        </a:solidFill>
        <a:latin typeface="Arial"/>
        <a:ea typeface="+mn-ea"/>
        <a:cs typeface="+mn-cs"/>
      </a:defRPr>
    </a:lvl5pPr>
    <a:lvl6pPr marL="2463734" algn="l" defTabSz="985494" rtl="0" eaLnBrk="1" latinLnBrk="0" hangingPunct="1">
      <a:defRPr sz="3234" kern="1200">
        <a:solidFill>
          <a:schemeClr val="tx1"/>
        </a:solidFill>
        <a:latin typeface="Arial"/>
        <a:ea typeface="+mn-ea"/>
        <a:cs typeface="+mn-cs"/>
      </a:defRPr>
    </a:lvl6pPr>
    <a:lvl7pPr marL="2956481" algn="l" defTabSz="985494" rtl="0" eaLnBrk="1" latinLnBrk="0" hangingPunct="1">
      <a:defRPr sz="3234" kern="1200">
        <a:solidFill>
          <a:schemeClr val="tx1"/>
        </a:solidFill>
        <a:latin typeface="Arial"/>
        <a:ea typeface="+mn-ea"/>
        <a:cs typeface="+mn-cs"/>
      </a:defRPr>
    </a:lvl7pPr>
    <a:lvl8pPr marL="3449228" algn="l" defTabSz="985494" rtl="0" eaLnBrk="1" latinLnBrk="0" hangingPunct="1">
      <a:defRPr sz="3234" kern="1200">
        <a:solidFill>
          <a:schemeClr val="tx1"/>
        </a:solidFill>
        <a:latin typeface="Arial"/>
        <a:ea typeface="+mn-ea"/>
        <a:cs typeface="+mn-cs"/>
      </a:defRPr>
    </a:lvl8pPr>
    <a:lvl9pPr marL="3941975" algn="l" defTabSz="985494" rtl="0" eaLnBrk="1" latinLnBrk="0" hangingPunct="1">
      <a:defRPr sz="3234" kern="1200">
        <a:solidFill>
          <a:schemeClr val="tx1"/>
        </a:solidFill>
        <a:latin typeface="Arial"/>
        <a:ea typeface="+mn-ea"/>
        <a:cs typeface="+mn-cs"/>
      </a:defRPr>
    </a:lvl9pPr>
  </p:defaultTextStyle>
  <p:extLst>
    <p:ext uri="{EFAFB233-063F-42B5-8137-9DF3F51BA10A}">
      <p15:sldGuideLst xmlns:p15="http://schemas.microsoft.com/office/powerpoint/2012/main">
        <p15:guide id="1" orient="horz" pos="14740" userDrawn="1">
          <p15:clr>
            <a:srgbClr val="A4A3A4"/>
          </p15:clr>
        </p15:guide>
        <p15:guide id="2" pos="1133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CD23C"/>
    <a:srgbClr val="333333"/>
    <a:srgbClr val="E7F2CA"/>
    <a:srgbClr val="73A514"/>
    <a:srgbClr val="5F5F5F"/>
    <a:srgbClr val="669900"/>
    <a:srgbClr val="F2FADC"/>
    <a:srgbClr val="F8F8F8"/>
    <a:srgbClr val="D7E6D6"/>
    <a:srgbClr val="E0FF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384" autoAdjust="0"/>
    <p:restoredTop sz="91004" autoAdjust="0"/>
  </p:normalViewPr>
  <p:slideViewPr>
    <p:cSldViewPr>
      <p:cViewPr>
        <p:scale>
          <a:sx n="30" d="100"/>
          <a:sy n="30" d="100"/>
        </p:scale>
        <p:origin x="-221" y="-5915"/>
      </p:cViewPr>
      <p:guideLst>
        <p:guide orient="horz" pos="14740"/>
        <p:guide pos="11339"/>
      </p:guideLst>
    </p:cSldViewPr>
  </p:slideViewPr>
  <p:notesTextViewPr>
    <p:cViewPr>
      <p:scale>
        <a:sx n="100" d="100"/>
        <a:sy n="100" d="100"/>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font" Target="fonts/font2.fntdata"/><Relationship Id="rId10" Type="http://schemas.openxmlformats.org/officeDocument/2006/relationships/tableStyles" Target="tableStyles.xml"/><Relationship Id="rId4" Type="http://schemas.openxmlformats.org/officeDocument/2006/relationships/font" Target="fonts/font1.fntdata"/><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rilan\Dropbox\4b%20ME\Rapport%20forl&#248;p\Figur%20forl&#248;p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trude\Documents\forlop-undersokelse\sykdomsdebut.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arilan\Dropbox\4b%20ME\Rapport%20alvorlig-syk\sykdomsdebut.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GB" sz="3200" b="1"/>
              <a:t>Typical courses of illness for ME-patients</a:t>
            </a:r>
          </a:p>
        </c:rich>
      </c:tx>
      <c:layout>
        <c:manualLayout>
          <c:xMode val="edge"/>
          <c:yMode val="edge"/>
          <c:x val="0.24764296704291275"/>
          <c:y val="0"/>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1.6572566201937738E-2"/>
          <c:y val="2.6257797320789446E-2"/>
          <c:w val="0.96986666064908689"/>
          <c:h val="0.95660923066434878"/>
        </c:manualLayout>
      </c:layout>
      <c:lineChart>
        <c:grouping val="standard"/>
        <c:varyColors val="0"/>
        <c:ser>
          <c:idx val="0"/>
          <c:order val="0"/>
          <c:tx>
            <c:strRef>
              <c:f>short!$G$3</c:f>
              <c:strCache>
                <c:ptCount val="1"/>
                <c:pt idx="0">
                  <c:v>Fluct-&gt;improve</c:v>
                </c:pt>
              </c:strCache>
            </c:strRef>
          </c:tx>
          <c:spPr>
            <a:ln w="63500" cap="rnd">
              <a:solidFill>
                <a:schemeClr val="accent6">
                  <a:lumMod val="75000"/>
                </a:schemeClr>
              </a:solidFill>
              <a:round/>
            </a:ln>
            <a:effectLst/>
          </c:spPr>
          <c:marker>
            <c:symbol val="none"/>
          </c:marker>
          <c:val>
            <c:numRef>
              <c:f>short!$G$5:$G$305</c:f>
              <c:numCache>
                <c:formatCode>General</c:formatCode>
                <c:ptCount val="301"/>
                <c:pt idx="0">
                  <c:v>0</c:v>
                </c:pt>
                <c:pt idx="1">
                  <c:v>9.9500638591338716E-2</c:v>
                </c:pt>
                <c:pt idx="2">
                  <c:v>0.19734486858976083</c:v>
                </c:pt>
                <c:pt idx="3">
                  <c:v>0.29256500459472617</c:v>
                </c:pt>
                <c:pt idx="4">
                  <c:v>0.3842260977445352</c:v>
                </c:pt>
                <c:pt idx="5">
                  <c:v>0.4714351129607996</c:v>
                </c:pt>
                <c:pt idx="6">
                  <c:v>0.5533496239271346</c:v>
                </c:pt>
                <c:pt idx="7">
                  <c:v>0.62918594120214488</c:v>
                </c:pt>
                <c:pt idx="8">
                  <c:v>0.69822659514220209</c:v>
                </c:pt>
                <c:pt idx="9">
                  <c:v>0.75982710233865902</c:v>
                </c:pt>
                <c:pt idx="10">
                  <c:v>0.81342195198096667</c:v>
                </c:pt>
                <c:pt idx="11">
                  <c:v>0.85852975685918276</c:v>
                </c:pt>
                <c:pt idx="12">
                  <c:v>0.89475752252853735</c:v>
                </c:pt>
                <c:pt idx="13">
                  <c:v>0.92180399738244789</c:v>
                </c:pt>
                <c:pt idx="14">
                  <c:v>0.939462075922332</c:v>
                </c:pt>
                <c:pt idx="15">
                  <c:v>0.9476202372738517</c:v>
                </c:pt>
                <c:pt idx="16">
                  <c:v>0.94626301087929154</c:v>
                </c:pt>
                <c:pt idx="17">
                  <c:v>0.93547047119349536</c:v>
                </c:pt>
                <c:pt idx="18">
                  <c:v>0.91541677302550339</c:v>
                </c:pt>
                <c:pt idx="19">
                  <c:v>0.88636774880054492</c:v>
                </c:pt>
                <c:pt idx="20">
                  <c:v>0.84867759837063628</c:v>
                </c:pt>
                <c:pt idx="21">
                  <c:v>0.8027847109834525</c:v>
                </c:pt>
                <c:pt idx="22">
                  <c:v>0.74920666753948684</c:v>
                </c:pt>
                <c:pt idx="23">
                  <c:v>0.68853447924317168</c:v>
                </c:pt>
                <c:pt idx="24">
                  <c:v>0.62142612610705894</c:v>
                </c:pt>
                <c:pt idx="25">
                  <c:v>0.54859946542862681</c:v>
                </c:pt>
                <c:pt idx="26">
                  <c:v>0.47082458626360391</c:v>
                </c:pt>
                <c:pt idx="27">
                  <c:v>0.38891569101278511</c:v>
                </c:pt>
                <c:pt idx="28">
                  <c:v>0.30372258947468728</c:v>
                </c:pt>
                <c:pt idx="29">
                  <c:v>0.21612189405663082</c:v>
                </c:pt>
                <c:pt idx="30">
                  <c:v>0.12700800725388051</c:v>
                </c:pt>
                <c:pt idx="31">
                  <c:v>3.728399398185047E-2</c:v>
                </c:pt>
                <c:pt idx="32">
                  <c:v>-5.214756812863821E-2</c:v>
                </c:pt>
                <c:pt idx="33">
                  <c:v>-0.14039366778749091</c:v>
                </c:pt>
                <c:pt idx="34">
                  <c:v>-0.22657977713045704</c:v>
                </c:pt>
                <c:pt idx="35">
                  <c:v>-0.30985851779249751</c:v>
                </c:pt>
                <c:pt idx="36">
                  <c:v>-0.38941799009947015</c:v>
                </c:pt>
                <c:pt idx="37">
                  <c:v>-0.46448968352977926</c:v>
                </c:pt>
                <c:pt idx="38">
                  <c:v>-0.53435589142330786</c:v>
                </c:pt>
                <c:pt idx="39">
                  <c:v>-0.5983565584900572</c:v>
                </c:pt>
                <c:pt idx="40">
                  <c:v>-0.6558954959335378</c:v>
                </c:pt>
                <c:pt idx="41">
                  <c:v>-0.70644590588560752</c:v>
                </c:pt>
                <c:pt idx="42">
                  <c:v>-0.7495551642756858</c:v>
                </c:pt>
                <c:pt idx="43">
                  <c:v>-0.78484881914869975</c:v>
                </c:pt>
                <c:pt idx="44">
                  <c:v>-0.81203376971905372</c:v>
                </c:pt>
                <c:pt idx="45">
                  <c:v>-0.83090060001533239</c:v>
                </c:pt>
                <c:pt idx="46">
                  <c:v>-0.84132504974299982</c:v>
                </c:pt>
                <c:pt idx="47">
                  <c:v>-0.84326861387905838</c:v>
                </c:pt>
                <c:pt idx="48">
                  <c:v>-0.83677827142210615</c:v>
                </c:pt>
                <c:pt idx="49">
                  <c:v>-0.82198535256235816</c:v>
                </c:pt>
                <c:pt idx="50">
                  <c:v>-0.79910356221928203</c:v>
                </c:pt>
                <c:pt idx="51">
                  <c:v>-0.76842618633201787</c:v>
                </c:pt>
                <c:pt idx="52">
                  <c:v>-0.73032251539532655</c:v>
                </c:pt>
                <c:pt idx="53">
                  <c:v>-0.68523352743101207</c:v>
                </c:pt>
                <c:pt idx="54">
                  <c:v>-0.63366687979590952</c:v>
                </c:pt>
                <c:pt idx="55">
                  <c:v>-0.5761912658824867</c:v>
                </c:pt>
                <c:pt idx="56">
                  <c:v>-0.51343019880282148</c:v>
                </c:pt>
                <c:pt idx="57">
                  <c:v>-0.44605528950408646</c:v>
                </c:pt>
                <c:pt idx="58">
                  <c:v>-0.37477909139376425</c:v>
                </c:pt>
                <c:pt idx="59">
                  <c:v>-0.30034758741362294</c:v>
                </c:pt>
                <c:pt idx="60">
                  <c:v>-0.2235323985591407</c:v>
                </c:pt>
                <c:pt idx="61">
                  <c:v>-0.14512279507010303</c:v>
                </c:pt>
                <c:pt idx="62">
                  <c:v>-6.591759290188047E-2</c:v>
                </c:pt>
                <c:pt idx="63">
                  <c:v>1.3282981382636273E-2</c:v>
                </c:pt>
                <c:pt idx="64">
                  <c:v>9.1685374482388338E-2</c:v>
                </c:pt>
                <c:pt idx="65">
                  <c:v>0.16851065733545548</c:v>
                </c:pt>
                <c:pt idx="66">
                  <c:v>0.24300226354043469</c:v>
                </c:pt>
                <c:pt idx="67">
                  <c:v>0.31443343834555804</c:v>
                </c:pt>
                <c:pt idx="68">
                  <c:v>0.38211432488052366</c:v>
                </c:pt>
                <c:pt idx="69">
                  <c:v>0.44539861857891411</c:v>
                </c:pt>
                <c:pt idx="70">
                  <c:v>0.50368972568440495</c:v>
                </c:pt>
                <c:pt idx="71">
                  <c:v>0.55644636729608532</c:v>
                </c:pt>
                <c:pt idx="72">
                  <c:v>0.60318757652535637</c:v>
                </c:pt>
                <c:pt idx="73">
                  <c:v>0.64349704294228038</c:v>
                </c:pt>
                <c:pt idx="74">
                  <c:v>0.67702676551142571</c:v>
                </c:pt>
                <c:pt idx="75">
                  <c:v>0.70349998258105417</c:v>
                </c:pt>
                <c:pt idx="76">
                  <c:v>0.72271335511684309</c:v>
                </c:pt>
                <c:pt idx="77">
                  <c:v>0.73453838718190367</c:v>
                </c:pt>
                <c:pt idx="78">
                  <c:v>0.73892207557720768</c:v>
                </c:pt>
                <c:pt idx="79">
                  <c:v>0.73588678848863209</c:v>
                </c:pt>
                <c:pt idx="80">
                  <c:v>0.72552938085714658</c:v>
                </c:pt>
                <c:pt idx="81">
                  <c:v>0.70801956191691295</c:v>
                </c:pt>
                <c:pt idx="82">
                  <c:v>0.68359753785396848</c:v>
                </c:pt>
                <c:pt idx="83">
                  <c:v>0.65257095975038537</c:v>
                </c:pt>
                <c:pt idx="84">
                  <c:v>0.61531121382356202</c:v>
                </c:pt>
                <c:pt idx="85">
                  <c:v>0.57224909738016805</c:v>
                </c:pt>
                <c:pt idx="86">
                  <c:v>0.52386992981686742</c:v>
                </c:pt>
                <c:pt idx="87">
                  <c:v>0.4707081533583502</c:v>
                </c:pt>
                <c:pt idx="88">
                  <c:v>0.41334148297684492</c:v>
                </c:pt>
                <c:pt idx="89">
                  <c:v>0.35238466904204552</c:v>
                </c:pt>
                <c:pt idx="90">
                  <c:v>0.28848293966922961</c:v>
                </c:pt>
                <c:pt idx="91">
                  <c:v>0.22230519243671532</c:v>
                </c:pt>
                <c:pt idx="92">
                  <c:v>0.15453700710950505</c:v>
                </c:pt>
                <c:pt idx="93">
                  <c:v>8.587355221987257E-2</c:v>
                </c:pt>
                <c:pt idx="94">
                  <c:v>1.7012458811305666E-2</c:v>
                </c:pt>
                <c:pt idx="95">
                  <c:v>-5.1353265648903024E-2</c:v>
                </c:pt>
                <c:pt idx="96">
                  <c:v>-0.11854221123162614</c:v>
                </c:pt>
                <c:pt idx="97">
                  <c:v>-0.1838913572047377</c:v>
                </c:pt>
                <c:pt idx="98">
                  <c:v>-0.24676261369629846</c:v>
                </c:pt>
                <c:pt idx="99">
                  <c:v>-0.30654904882946532</c:v>
                </c:pt>
                <c:pt idx="100">
                  <c:v>-0.36268074059291316</c:v>
                </c:pt>
                <c:pt idx="101">
                  <c:v>-0.41463019709894511</c:v>
                </c:pt>
                <c:pt idx="102">
                  <c:v>-0.46191729381173796</c:v>
                </c:pt>
                <c:pt idx="103">
                  <c:v>-0.50411368174475246</c:v>
                </c:pt>
                <c:pt idx="104">
                  <c:v>-0.54084662646929382</c:v>
                </c:pt>
                <c:pt idx="105">
                  <c:v>-0.57180224398158552</c:v>
                </c:pt>
                <c:pt idx="106">
                  <c:v>-0.59672810597628156</c:v>
                </c:pt>
                <c:pt idx="107">
                  <c:v>-0.6154351938004875</c:v>
                </c:pt>
                <c:pt idx="108">
                  <c:v>-0.62779918724255457</c:v>
                </c:pt>
                <c:pt idx="109">
                  <c:v>-0.63376108127172703</c:v>
                </c:pt>
                <c:pt idx="110">
                  <c:v>-0.63332713081544556</c:v>
                </c:pt>
                <c:pt idx="111">
                  <c:v>-0.62656813056851324</c:v>
                </c:pt>
                <c:pt idx="112">
                  <c:v>-0.6136180436014923</c:v>
                </c:pt>
                <c:pt idx="113">
                  <c:v>-0.5946719991056354</c:v>
                </c:pt>
                <c:pt idx="114">
                  <c:v>-0.56998368591209891</c:v>
                </c:pt>
                <c:pt idx="115">
                  <c:v>-0.53986217439119766</c:v>
                </c:pt>
                <c:pt idx="116">
                  <c:v>-0.50466820491414144</c:v>
                </c:pt>
                <c:pt idx="117">
                  <c:v>-0.45647665285727701</c:v>
                </c:pt>
                <c:pt idx="118">
                  <c:v>-0.4040718847647875</c:v>
                </c:pt>
                <c:pt idx="119">
                  <c:v>-0.34794272438301005</c:v>
                </c:pt>
                <c:pt idx="120">
                  <c:v>-0.28861041746692756</c:v>
                </c:pt>
                <c:pt idx="121">
                  <c:v>-0.22662298717231219</c:v>
                </c:pt>
                <c:pt idx="122">
                  <c:v>-0.16254937412718509</c:v>
                </c:pt>
                <c:pt idx="123">
                  <c:v>-9.6973423572489115E-2</c:v>
                </c:pt>
                <c:pt idx="124">
                  <c:v>-3.04877829296748E-2</c:v>
                </c:pt>
                <c:pt idx="125">
                  <c:v>3.6312226545132956E-2</c:v>
                </c:pt>
                <c:pt idx="126">
                  <c:v>0.10283470072159261</c:v>
                </c:pt>
                <c:pt idx="127">
                  <c:v>0.16849714388549997</c:v>
                </c:pt>
                <c:pt idx="128">
                  <c:v>0.23273229972488244</c:v>
                </c:pt>
                <c:pt idx="129">
                  <c:v>0.29499376364181845</c:v>
                </c:pt>
                <c:pt idx="130">
                  <c:v>0.35476132086842987</c:v>
                </c:pt>
                <c:pt idx="131">
                  <c:v>0.41154595826310381</c:v>
                </c:pt>
                <c:pt idx="132">
                  <c:v>0.46489450156937823</c:v>
                </c:pt>
                <c:pt idx="133">
                  <c:v>0.51439383428944208</c:v>
                </c:pt>
                <c:pt idx="134">
                  <c:v>0.55967465910702163</c:v>
                </c:pt>
                <c:pt idx="135">
                  <c:v>0.60041476793672488</c:v>
                </c:pt>
                <c:pt idx="136">
                  <c:v>0.63634179212155095</c:v>
                </c:pt>
                <c:pt idx="137">
                  <c:v>0.66723540998759756</c:v>
                </c:pt>
                <c:pt idx="138">
                  <c:v>0.69292899483314996</c:v>
                </c:pt>
                <c:pt idx="139">
                  <c:v>0.71331069241530387</c:v>
                </c:pt>
                <c:pt idx="140">
                  <c:v>0.72832392303726423</c:v>
                </c:pt>
                <c:pt idx="141">
                  <c:v>0.73796730936972976</c:v>
                </c:pt>
                <c:pt idx="142">
                  <c:v>0.74229403709728392</c:v>
                </c:pt>
                <c:pt idx="143">
                  <c:v>0.74141066130371436</c:v>
                </c:pt>
                <c:pt idx="144">
                  <c:v>0.73547537713895772</c:v>
                </c:pt>
                <c:pt idx="145">
                  <c:v>0.72469577868775303</c:v>
                </c:pt>
                <c:pt idx="146">
                  <c:v>0.70932613503212538</c:v>
                </c:pt>
                <c:pt idx="147">
                  <c:v>0.68966421721622972</c:v>
                </c:pt>
                <c:pt idx="148">
                  <c:v>0.66604771413682695</c:v>
                </c:pt>
                <c:pt idx="149">
                  <c:v>0.63885027925436133</c:v>
                </c:pt>
                <c:pt idx="150">
                  <c:v>0.60847725341189185</c:v>
                </c:pt>
                <c:pt idx="151">
                  <c:v>0.57536111193112771</c:v>
                </c:pt>
                <c:pt idx="152">
                  <c:v>0.53995668650120776</c:v>
                </c:pt>
                <c:pt idx="153">
                  <c:v>0.50273621416733327</c:v>
                </c:pt>
                <c:pt idx="154">
                  <c:v>0.46418426694957515</c:v>
                </c:pt>
                <c:pt idx="155">
                  <c:v>0.42479261626993503</c:v>
                </c:pt>
                <c:pt idx="156">
                  <c:v>0.38505508643706648</c:v>
                </c:pt>
                <c:pt idx="157">
                  <c:v>0.34546245093796341</c:v>
                </c:pt>
                <c:pt idx="158">
                  <c:v>0.30649742422556414</c:v>
                </c:pt>
                <c:pt idx="159">
                  <c:v>0.2686298000874644</c:v>
                </c:pt>
                <c:pt idx="160">
                  <c:v>0.23231178555630289</c:v>
                </c:pt>
                <c:pt idx="161">
                  <c:v>0.19797357670474264</c:v>
                </c:pt>
                <c:pt idx="162">
                  <c:v>0.16601921959003885</c:v>
                </c:pt>
                <c:pt idx="163">
                  <c:v>0.13682279611237086</c:v>
                </c:pt>
                <c:pt idx="164">
                  <c:v>0.11072497066893039</c:v>
                </c:pt>
                <c:pt idx="165">
                  <c:v>8.8029929267228024E-2</c:v>
                </c:pt>
                <c:pt idx="166">
                  <c:v>6.9002738254680229E-2</c:v>
                </c:pt>
                <c:pt idx="167">
                  <c:v>5.3867145077912237E-2</c:v>
                </c:pt>
                <c:pt idx="168">
                  <c:v>4.2803838557471385E-2</c:v>
                </c:pt>
                <c:pt idx="169">
                  <c:v>3.5949181105992378E-2</c:v>
                </c:pt>
                <c:pt idx="170">
                  <c:v>3.3394420185525353E-2</c:v>
                </c:pt>
                <c:pt idx="171">
                  <c:v>3.5185381148226891E-2</c:v>
                </c:pt>
                <c:pt idx="172">
                  <c:v>4.1322638488918928E-2</c:v>
                </c:pt>
                <c:pt idx="173">
                  <c:v>5.1762157512425411E-2</c:v>
                </c:pt>
                <c:pt idx="174">
                  <c:v>6.6416393535667251E-2</c:v>
                </c:pt>
                <c:pt idx="175">
                  <c:v>8.515583105493435E-2</c:v>
                </c:pt>
                <c:pt idx="176">
                  <c:v>0.10781094086050891</c:v>
                </c:pt>
                <c:pt idx="177">
                  <c:v>0.1341745289189476</c:v>
                </c:pt>
                <c:pt idx="178">
                  <c:v>0.16400444700919703</c:v>
                </c:pt>
                <c:pt idx="179">
                  <c:v>0.19702663162986617</c:v>
                </c:pt>
                <c:pt idx="180">
                  <c:v>0.2329384346246629</c:v>
                </c:pt>
                <c:pt idx="181">
                  <c:v>0.27141220632965191</c:v>
                </c:pt>
                <c:pt idx="182">
                  <c:v>0.31209908985352819</c:v>
                </c:pt>
                <c:pt idx="183">
                  <c:v>0.35463298337890814</c:v>
                </c:pt>
                <c:pt idx="184">
                  <c:v>0.3986346261321998</c:v>
                </c:pt>
                <c:pt idx="185">
                  <c:v>0.44371576291998194</c:v>
                </c:pt>
                <c:pt idx="186">
                  <c:v>0.48948334187341758</c:v>
                </c:pt>
                <c:pt idx="187">
                  <c:v>0.53554370027665177</c:v>
                </c:pt>
                <c:pt idx="188">
                  <c:v>0.58150669407207622</c:v>
                </c:pt>
                <c:pt idx="189">
                  <c:v>0.62698972782185347</c:v>
                </c:pt>
                <c:pt idx="190">
                  <c:v>0.67162164354308251</c:v>
                </c:pt>
                <c:pt idx="191">
                  <c:v>0.71504642890047554</c:v>
                </c:pt>
                <c:pt idx="192">
                  <c:v>0.75692670770849568</c:v>
                </c:pt>
                <c:pt idx="193">
                  <c:v>0.79694697853299856</c:v>
                </c:pt>
                <c:pt idx="194">
                  <c:v>0.83481657035571932</c:v>
                </c:pt>
                <c:pt idx="195">
                  <c:v>0.87027228773519372</c:v>
                </c:pt>
                <c:pt idx="196">
                  <c:v>0.90308072162362052</c:v>
                </c:pt>
                <c:pt idx="197">
                  <c:v>0.93304020593757087</c:v>
                </c:pt>
                <c:pt idx="198">
                  <c:v>0.9599824040857492</c:v>
                </c:pt>
                <c:pt idx="199">
                  <c:v>0.98377351388269463</c:v>
                </c:pt>
                <c:pt idx="200">
                  <c:v>1.0043150835758761</c:v>
                </c:pt>
                <c:pt idx="201">
                  <c:v>1.0215444360371386</c:v>
                </c:pt>
                <c:pt idx="202">
                  <c:v>1.0354347024705455</c:v>
                </c:pt>
                <c:pt idx="203">
                  <c:v>1.0459944712202767</c:v>
                </c:pt>
                <c:pt idx="204">
                  <c:v>1.0532670613789876</c:v>
                </c:pt>
                <c:pt idx="205">
                  <c:v>1.0573294348549531</c:v>
                </c:pt>
                <c:pt idx="206">
                  <c:v>1.0582907643138331</c:v>
                </c:pt>
                <c:pt idx="207">
                  <c:v>1.0562906779289896</c:v>
                </c:pt>
                <c:pt idx="208">
                  <c:v>1.0514972051170204</c:v>
                </c:pt>
                <c:pt idx="209">
                  <c:v>1.0441044503700132</c:v>
                </c:pt>
                <c:pt idx="210">
                  <c:v>1.03433002489415</c:v>
                </c:pt>
                <c:pt idx="211">
                  <c:v>1.0224122680009911</c:v>
                </c:pt>
                <c:pt idx="212">
                  <c:v>1.0086072920524214</c:v>
                </c:pt>
                <c:pt idx="213">
                  <c:v>0.99318588621690274</c:v>
                </c:pt>
                <c:pt idx="214">
                  <c:v>0.97643031534172953</c:v>
                </c:pt>
                <c:pt idx="215">
                  <c:v>0.95863105087668898</c:v>
                </c:pt>
                <c:pt idx="216">
                  <c:v>0.94008347099671674</c:v>
                </c:pt>
                <c:pt idx="217">
                  <c:v>0.92108456686733819</c:v>
                </c:pt>
                <c:pt idx="218">
                  <c:v>0.90192969138408641</c:v>
                </c:pt>
                <c:pt idx="219">
                  <c:v>0.88290938570729216</c:v>
                </c:pt>
                <c:pt idx="220">
                  <c:v>0.86430631752255904</c:v>
                </c:pt>
                <c:pt idx="221">
                  <c:v>0.84639236320499245</c:v>
                </c:pt>
                <c:pt idx="222">
                  <c:v>0.82942586397557605</c:v>
                </c:pt>
                <c:pt idx="223">
                  <c:v>0.81364908373849798</c:v>
                </c:pt>
                <c:pt idx="224">
                  <c:v>0.79928589360923685</c:v>
                </c:pt>
                <c:pt idx="225">
                  <c:v>0.78653970521820593</c:v>
                </c:pt>
                <c:pt idx="226">
                  <c:v>0.77559167173964116</c:v>
                </c:pt>
                <c:pt idx="227">
                  <c:v>0.76659917228787988</c:v>
                </c:pt>
                <c:pt idx="228">
                  <c:v>0.75969459188271471</c:v>
                </c:pt>
                <c:pt idx="229">
                  <c:v>0.75498440565248459</c:v>
                </c:pt>
                <c:pt idx="230">
                  <c:v>0.75254857235912698</c:v>
                </c:pt>
                <c:pt idx="231">
                  <c:v>0.7524402387348067</c:v>
                </c:pt>
                <c:pt idx="232">
                  <c:v>0.75468575255590453</c:v>
                </c:pt>
                <c:pt idx="233">
                  <c:v>0.75928497888727775</c:v>
                </c:pt>
                <c:pt idx="234">
                  <c:v>0.7662119105467905</c:v>
                </c:pt>
                <c:pt idx="235">
                  <c:v>0.77541556060446415</c:v>
                </c:pt>
                <c:pt idx="236">
                  <c:v>0.78682112167751972</c:v>
                </c:pt>
                <c:pt idx="237">
                  <c:v>0.80033137394493048</c:v>
                </c:pt>
                <c:pt idx="238">
                  <c:v>0.81582832121293514</c:v>
                </c:pt>
                <c:pt idx="239">
                  <c:v>0.83317503204324028</c:v>
                </c:pt>
                <c:pt idx="240">
                  <c:v>0.85221766093200868</c:v>
                </c:pt>
                <c:pt idx="241">
                  <c:v>0.87278762282004729</c:v>
                </c:pt>
                <c:pt idx="242">
                  <c:v>0.89470389283916885</c:v>
                </c:pt>
                <c:pt idx="243">
                  <c:v>0.91777540216853359</c:v>
                </c:pt>
                <c:pt idx="244">
                  <c:v>0.94180350019610204</c:v>
                </c:pt>
                <c:pt idx="245">
                  <c:v>0.96658445285806049</c:v>
                </c:pt>
                <c:pt idx="246">
                  <c:v>0.99191194706302155</c:v>
                </c:pt>
                <c:pt idx="247">
                  <c:v>1.017579571493729</c:v>
                </c:pt>
                <c:pt idx="248">
                  <c:v>1.043383244808515</c:v>
                </c:pt>
                <c:pt idx="249">
                  <c:v>1.0691235633256759</c:v>
                </c:pt>
                <c:pt idx="250">
                  <c:v>1.0946080416503712</c:v>
                </c:pt>
                <c:pt idx="251">
                  <c:v>1.1196532213759622</c:v>
                </c:pt>
                <c:pt idx="252">
                  <c:v>1.1440866249374093</c:v>
                </c:pt>
                <c:pt idx="253">
                  <c:v>1.1677485338874884</c:v>
                </c:pt>
                <c:pt idx="254">
                  <c:v>1.1904935732789519</c:v>
                </c:pt>
                <c:pt idx="255">
                  <c:v>1.2121920864366587</c:v>
                </c:pt>
                <c:pt idx="256">
                  <c:v>1.2327312871603904</c:v>
                </c:pt>
                <c:pt idx="257">
                  <c:v>1.2520161792775943</c:v>
                </c:pt>
                <c:pt idx="258">
                  <c:v>1.2699702364301388</c:v>
                </c:pt>
                <c:pt idx="259">
                  <c:v>1.2865358379944731</c:v>
                </c:pt>
                <c:pt idx="260">
                  <c:v>1.3016744600639469</c:v>
                </c:pt>
                <c:pt idx="261">
                  <c:v>1.315366623429284</c:v>
                </c:pt>
                <c:pt idx="262">
                  <c:v>1.3276116034427126</c:v>
                </c:pt>
                <c:pt idx="263">
                  <c:v>1.3384269095083159</c:v>
                </c:pt>
                <c:pt idx="264">
                  <c:v>1.3478475446724569</c:v>
                </c:pt>
                <c:pt idx="265">
                  <c:v>1.3559250583621236</c:v>
                </c:pt>
                <c:pt idx="266">
                  <c:v>1.3627264077061552</c:v>
                </c:pt>
                <c:pt idx="267">
                  <c:v>1.3683326450476057</c:v>
                </c:pt>
                <c:pt idx="268">
                  <c:v>1.3728374511905665</c:v>
                </c:pt>
                <c:pt idx="269">
                  <c:v>1.3763455356003325</c:v>
                </c:pt>
                <c:pt idx="270">
                  <c:v>1.3789709261737837</c:v>
                </c:pt>
                <c:pt idx="271">
                  <c:v>1.3808351723025649</c:v>
                </c:pt>
                <c:pt idx="272">
                  <c:v>1.3820654857540677</c:v>
                </c:pt>
                <c:pt idx="273">
                  <c:v>1.3827928443869175</c:v>
                </c:pt>
                <c:pt idx="274">
                  <c:v>1.3831500838950792</c:v>
                </c:pt>
                <c:pt idx="275">
                  <c:v>1.3832700026379248</c:v>
                </c:pt>
                <c:pt idx="276">
                  <c:v>1.3832835041666445</c:v>
                </c:pt>
                <c:pt idx="277">
                  <c:v>1.3833178013078058</c:v>
                </c:pt>
                <c:pt idx="278">
                  <c:v>1.3834947046239077</c:v>
                </c:pt>
                <c:pt idx="279">
                  <c:v>1.3839290167531166</c:v>
                </c:pt>
                <c:pt idx="280">
                  <c:v>1.3847270525538578</c:v>
                </c:pt>
                <c:pt idx="281">
                  <c:v>1.3859853031655731</c:v>
                </c:pt>
                <c:pt idx="282">
                  <c:v>1.3877892600683952</c:v>
                </c:pt>
                <c:pt idx="283">
                  <c:v>1.3902124130079019</c:v>
                </c:pt>
                <c:pt idx="284">
                  <c:v>1.3933154332748567</c:v>
                </c:pt>
                <c:pt idx="285">
                  <c:v>1.3971455513239934</c:v>
                </c:pt>
                <c:pt idx="286">
                  <c:v>1.4017361351120707</c:v>
                </c:pt>
                <c:pt idx="287">
                  <c:v>1.4071064728662432</c:v>
                </c:pt>
                <c:pt idx="288">
                  <c:v>1.4132617612925107</c:v>
                </c:pt>
                <c:pt idx="289">
                  <c:v>1.4201932975342755</c:v>
                </c:pt>
                <c:pt idx="290">
                  <c:v>1.4278788705262344</c:v>
                </c:pt>
                <c:pt idx="291">
                  <c:v>1.4362833447918699</c:v>
                </c:pt>
                <c:pt idx="292">
                  <c:v>1.4453594272357437</c:v>
                </c:pt>
                <c:pt idx="293">
                  <c:v>1.4550486051152021</c:v>
                </c:pt>
                <c:pt idx="294">
                  <c:v>1.4652822411691293</c:v>
                </c:pt>
                <c:pt idx="295">
                  <c:v>1.4759828098609507</c:v>
                </c:pt>
                <c:pt idx="296">
                  <c:v>1.4870652568839042</c:v>
                </c:pt>
                <c:pt idx="297">
                  <c:v>1.498438462500788</c:v>
                </c:pt>
                <c:pt idx="298">
                  <c:v>1.5100067879670205</c:v>
                </c:pt>
                <c:pt idx="299">
                  <c:v>1.5216716832311203</c:v>
                </c:pt>
                <c:pt idx="300">
                  <c:v>1.5333333333333332</c:v>
                </c:pt>
              </c:numCache>
            </c:numRef>
          </c:val>
          <c:smooth val="0"/>
          <c:extLst>
            <c:ext xmlns:c16="http://schemas.microsoft.com/office/drawing/2014/chart" uri="{C3380CC4-5D6E-409C-BE32-E72D297353CC}">
              <c16:uniqueId val="{00000000-5AD5-4A37-9B00-8ECF5FAB2E46}"/>
            </c:ext>
          </c:extLst>
        </c:ser>
        <c:ser>
          <c:idx val="1"/>
          <c:order val="1"/>
          <c:tx>
            <c:strRef>
              <c:f>short!$H$3</c:f>
              <c:strCache>
                <c:ptCount val="1"/>
                <c:pt idx="0">
                  <c:v>Fluct-&gt;stable</c:v>
                </c:pt>
              </c:strCache>
            </c:strRef>
          </c:tx>
          <c:spPr>
            <a:ln w="63500" cap="rnd">
              <a:solidFill>
                <a:schemeClr val="accent2"/>
              </a:solidFill>
              <a:round/>
            </a:ln>
            <a:effectLst/>
          </c:spPr>
          <c:marker>
            <c:symbol val="none"/>
          </c:marker>
          <c:val>
            <c:numRef>
              <c:f>short!$H$5:$H$305</c:f>
              <c:numCache>
                <c:formatCode>General</c:formatCode>
                <c:ptCount val="301"/>
                <c:pt idx="0">
                  <c:v>0</c:v>
                </c:pt>
                <c:pt idx="1">
                  <c:v>9.9500638591338716E-2</c:v>
                </c:pt>
                <c:pt idx="2">
                  <c:v>0.19734486858976083</c:v>
                </c:pt>
                <c:pt idx="3">
                  <c:v>0.29256500459472617</c:v>
                </c:pt>
                <c:pt idx="4">
                  <c:v>0.3842260977445352</c:v>
                </c:pt>
                <c:pt idx="5">
                  <c:v>0.4714351129607996</c:v>
                </c:pt>
                <c:pt idx="6">
                  <c:v>0.5533496239271346</c:v>
                </c:pt>
                <c:pt idx="7">
                  <c:v>0.62918594120214488</c:v>
                </c:pt>
                <c:pt idx="8">
                  <c:v>0.69822659514220209</c:v>
                </c:pt>
                <c:pt idx="9">
                  <c:v>0.75982710233865902</c:v>
                </c:pt>
                <c:pt idx="10">
                  <c:v>0.81342195198096667</c:v>
                </c:pt>
                <c:pt idx="11">
                  <c:v>0.85852975685918276</c:v>
                </c:pt>
                <c:pt idx="12">
                  <c:v>0.89475752252853735</c:v>
                </c:pt>
                <c:pt idx="13">
                  <c:v>0.92180399738244789</c:v>
                </c:pt>
                <c:pt idx="14">
                  <c:v>0.939462075922332</c:v>
                </c:pt>
                <c:pt idx="15">
                  <c:v>0.9476202372738517</c:v>
                </c:pt>
                <c:pt idx="16">
                  <c:v>0.94626301087929154</c:v>
                </c:pt>
                <c:pt idx="17">
                  <c:v>0.93547047119349536</c:v>
                </c:pt>
                <c:pt idx="18">
                  <c:v>0.91541677302550339</c:v>
                </c:pt>
                <c:pt idx="19">
                  <c:v>0.88636774880054492</c:v>
                </c:pt>
                <c:pt idx="20">
                  <c:v>0.84867759837063628</c:v>
                </c:pt>
                <c:pt idx="21">
                  <c:v>0.8027847109834525</c:v>
                </c:pt>
                <c:pt idx="22">
                  <c:v>0.74920666753948684</c:v>
                </c:pt>
                <c:pt idx="23">
                  <c:v>0.68853447924317168</c:v>
                </c:pt>
                <c:pt idx="24">
                  <c:v>0.62142612610705894</c:v>
                </c:pt>
                <c:pt idx="25">
                  <c:v>0.54859946542862681</c:v>
                </c:pt>
                <c:pt idx="26">
                  <c:v>0.47082458626360391</c:v>
                </c:pt>
                <c:pt idx="27">
                  <c:v>0.38891569101278511</c:v>
                </c:pt>
                <c:pt idx="28">
                  <c:v>0.30372258947468728</c:v>
                </c:pt>
                <c:pt idx="29">
                  <c:v>0.21612189405663082</c:v>
                </c:pt>
                <c:pt idx="30">
                  <c:v>0.12700800725388051</c:v>
                </c:pt>
                <c:pt idx="31">
                  <c:v>3.728399398185047E-2</c:v>
                </c:pt>
                <c:pt idx="32">
                  <c:v>-5.214756812863821E-2</c:v>
                </c:pt>
                <c:pt idx="33">
                  <c:v>-0.14039366778749091</c:v>
                </c:pt>
                <c:pt idx="34">
                  <c:v>-0.22657977713045704</c:v>
                </c:pt>
                <c:pt idx="35">
                  <c:v>-0.30985851779249751</c:v>
                </c:pt>
                <c:pt idx="36">
                  <c:v>-0.38941799009947015</c:v>
                </c:pt>
                <c:pt idx="37">
                  <c:v>-0.46448968352977926</c:v>
                </c:pt>
                <c:pt idx="38">
                  <c:v>-0.53435589142330786</c:v>
                </c:pt>
                <c:pt idx="39">
                  <c:v>-0.5983565584900572</c:v>
                </c:pt>
                <c:pt idx="40">
                  <c:v>-0.6558954959335378</c:v>
                </c:pt>
                <c:pt idx="41">
                  <c:v>-0.70644590588560752</c:v>
                </c:pt>
                <c:pt idx="42">
                  <c:v>-0.7495551642756858</c:v>
                </c:pt>
                <c:pt idx="43">
                  <c:v>-0.78484881914869975</c:v>
                </c:pt>
                <c:pt idx="44">
                  <c:v>-0.81203376971905372</c:v>
                </c:pt>
                <c:pt idx="45">
                  <c:v>-0.83090060001533239</c:v>
                </c:pt>
                <c:pt idx="46">
                  <c:v>-0.84132504974299982</c:v>
                </c:pt>
                <c:pt idx="47">
                  <c:v>-0.84326861387905838</c:v>
                </c:pt>
                <c:pt idx="48">
                  <c:v>-0.83677827142210615</c:v>
                </c:pt>
                <c:pt idx="49">
                  <c:v>-0.82198535256235816</c:v>
                </c:pt>
                <c:pt idx="50">
                  <c:v>-0.79910356221928203</c:v>
                </c:pt>
                <c:pt idx="51">
                  <c:v>-0.76842618633201787</c:v>
                </c:pt>
                <c:pt idx="52">
                  <c:v>-0.73032251539532655</c:v>
                </c:pt>
                <c:pt idx="53">
                  <c:v>-0.68523352743101207</c:v>
                </c:pt>
                <c:pt idx="54">
                  <c:v>-0.63366687979590952</c:v>
                </c:pt>
                <c:pt idx="55">
                  <c:v>-0.5761912658824867</c:v>
                </c:pt>
                <c:pt idx="56">
                  <c:v>-0.51343019880282148</c:v>
                </c:pt>
                <c:pt idx="57">
                  <c:v>-0.44605528950408646</c:v>
                </c:pt>
                <c:pt idx="58">
                  <c:v>-0.37477909139376425</c:v>
                </c:pt>
                <c:pt idx="59">
                  <c:v>-0.30034758741362294</c:v>
                </c:pt>
                <c:pt idx="60">
                  <c:v>-0.2235323985591407</c:v>
                </c:pt>
                <c:pt idx="61">
                  <c:v>-0.14512279507010303</c:v>
                </c:pt>
                <c:pt idx="62">
                  <c:v>-6.591759290188047E-2</c:v>
                </c:pt>
                <c:pt idx="63">
                  <c:v>1.3282981382636273E-2</c:v>
                </c:pt>
                <c:pt idx="64">
                  <c:v>9.1685374482388338E-2</c:v>
                </c:pt>
                <c:pt idx="65">
                  <c:v>0.16851065733545548</c:v>
                </c:pt>
                <c:pt idx="66">
                  <c:v>0.24300226354043469</c:v>
                </c:pt>
                <c:pt idx="67">
                  <c:v>0.31443343834555804</c:v>
                </c:pt>
                <c:pt idx="68">
                  <c:v>0.38211432488052366</c:v>
                </c:pt>
                <c:pt idx="69">
                  <c:v>0.44539861857891411</c:v>
                </c:pt>
                <c:pt idx="70">
                  <c:v>0.50368972568440495</c:v>
                </c:pt>
                <c:pt idx="71">
                  <c:v>0.55644636729608532</c:v>
                </c:pt>
                <c:pt idx="72">
                  <c:v>0.60318757652535637</c:v>
                </c:pt>
                <c:pt idx="73">
                  <c:v>0.64349704294228038</c:v>
                </c:pt>
                <c:pt idx="74">
                  <c:v>0.67702676551142571</c:v>
                </c:pt>
                <c:pt idx="75">
                  <c:v>0.70349998258105417</c:v>
                </c:pt>
                <c:pt idx="76">
                  <c:v>0.72271335511684309</c:v>
                </c:pt>
                <c:pt idx="77">
                  <c:v>0.73453838718190367</c:v>
                </c:pt>
                <c:pt idx="78">
                  <c:v>0.73892207557720768</c:v>
                </c:pt>
                <c:pt idx="79">
                  <c:v>0.73588678848863209</c:v>
                </c:pt>
                <c:pt idx="80">
                  <c:v>0.72552938085714658</c:v>
                </c:pt>
                <c:pt idx="81">
                  <c:v>0.70801956191691295</c:v>
                </c:pt>
                <c:pt idx="82">
                  <c:v>0.68359753785396848</c:v>
                </c:pt>
                <c:pt idx="83">
                  <c:v>0.65257095975038537</c:v>
                </c:pt>
                <c:pt idx="84">
                  <c:v>0.61531121382356202</c:v>
                </c:pt>
                <c:pt idx="85">
                  <c:v>0.57224909738016805</c:v>
                </c:pt>
                <c:pt idx="86">
                  <c:v>0.52386992981686742</c:v>
                </c:pt>
                <c:pt idx="87">
                  <c:v>0.4707081533583502</c:v>
                </c:pt>
                <c:pt idx="88">
                  <c:v>0.41334148297684492</c:v>
                </c:pt>
                <c:pt idx="89">
                  <c:v>0.35238466904204552</c:v>
                </c:pt>
                <c:pt idx="90">
                  <c:v>0.28848293966922961</c:v>
                </c:pt>
                <c:pt idx="91">
                  <c:v>0.22230519243671532</c:v>
                </c:pt>
                <c:pt idx="92">
                  <c:v>0.15453700710950505</c:v>
                </c:pt>
                <c:pt idx="93">
                  <c:v>8.587355221987257E-2</c:v>
                </c:pt>
                <c:pt idx="94">
                  <c:v>1.7012458811305666E-2</c:v>
                </c:pt>
                <c:pt idx="95">
                  <c:v>-5.1353265648903024E-2</c:v>
                </c:pt>
                <c:pt idx="96">
                  <c:v>-0.11854221123162614</c:v>
                </c:pt>
                <c:pt idx="97">
                  <c:v>-0.1838913572047377</c:v>
                </c:pt>
                <c:pt idx="98">
                  <c:v>-0.24676261369629846</c:v>
                </c:pt>
                <c:pt idx="99">
                  <c:v>-0.30654904882946532</c:v>
                </c:pt>
                <c:pt idx="100">
                  <c:v>-0.36268074059291316</c:v>
                </c:pt>
                <c:pt idx="101">
                  <c:v>-0.41463019709894511</c:v>
                </c:pt>
                <c:pt idx="102">
                  <c:v>-0.46191729381173796</c:v>
                </c:pt>
                <c:pt idx="103">
                  <c:v>-0.50411368174475246</c:v>
                </c:pt>
                <c:pt idx="104">
                  <c:v>-0.54084662646929382</c:v>
                </c:pt>
                <c:pt idx="105">
                  <c:v>-0.57180224398158552</c:v>
                </c:pt>
                <c:pt idx="106">
                  <c:v>-0.59672810597628156</c:v>
                </c:pt>
                <c:pt idx="107">
                  <c:v>-0.6154351938004875</c:v>
                </c:pt>
                <c:pt idx="108">
                  <c:v>-0.62779918724255457</c:v>
                </c:pt>
                <c:pt idx="109">
                  <c:v>-0.63376108127172703</c:v>
                </c:pt>
                <c:pt idx="110">
                  <c:v>-0.63332713081544556</c:v>
                </c:pt>
                <c:pt idx="111">
                  <c:v>-0.62656813056851324</c:v>
                </c:pt>
                <c:pt idx="112">
                  <c:v>-0.6136180436014923</c:v>
                </c:pt>
                <c:pt idx="113">
                  <c:v>-0.5946719991056354</c:v>
                </c:pt>
                <c:pt idx="114">
                  <c:v>-0.56998368591209891</c:v>
                </c:pt>
                <c:pt idx="115">
                  <c:v>-0.53986217439119766</c:v>
                </c:pt>
                <c:pt idx="116">
                  <c:v>-0.50466820491414144</c:v>
                </c:pt>
                <c:pt idx="117">
                  <c:v>-0.46480998619061031</c:v>
                </c:pt>
                <c:pt idx="118">
                  <c:v>-0.42073855143145428</c:v>
                </c:pt>
                <c:pt idx="119">
                  <c:v>-0.37294272438301013</c:v>
                </c:pt>
                <c:pt idx="120">
                  <c:v>-0.32194375080026094</c:v>
                </c:pt>
                <c:pt idx="121">
                  <c:v>-0.26828965383897885</c:v>
                </c:pt>
                <c:pt idx="122">
                  <c:v>-0.21254937412718505</c:v>
                </c:pt>
                <c:pt idx="123">
                  <c:v>-0.15530675690582255</c:v>
                </c:pt>
                <c:pt idx="124">
                  <c:v>-9.7154449596341522E-2</c:v>
                </c:pt>
                <c:pt idx="125">
                  <c:v>-3.8687773454867069E-2</c:v>
                </c:pt>
                <c:pt idx="126">
                  <c:v>1.9501367388259281E-2</c:v>
                </c:pt>
                <c:pt idx="127">
                  <c:v>7.6830477218833348E-2</c:v>
                </c:pt>
                <c:pt idx="128">
                  <c:v>0.13273229972488235</c:v>
                </c:pt>
                <c:pt idx="129">
                  <c:v>0.18666043030848506</c:v>
                </c:pt>
                <c:pt idx="130">
                  <c:v>0.23809465420176318</c:v>
                </c:pt>
                <c:pt idx="131">
                  <c:v>0.28654595826310381</c:v>
                </c:pt>
                <c:pt idx="132">
                  <c:v>0.33156116823604492</c:v>
                </c:pt>
                <c:pt idx="133">
                  <c:v>0.3727271676227753</c:v>
                </c:pt>
                <c:pt idx="134">
                  <c:v>0.40967465910702155</c:v>
                </c:pt>
                <c:pt idx="135">
                  <c:v>0.44208143460339155</c:v>
                </c:pt>
                <c:pt idx="136">
                  <c:v>0.46967512545488432</c:v>
                </c:pt>
                <c:pt idx="137">
                  <c:v>0.49223540998759763</c:v>
                </c:pt>
                <c:pt idx="138">
                  <c:v>0.5095956614998165</c:v>
                </c:pt>
                <c:pt idx="139">
                  <c:v>0.52164402574863711</c:v>
                </c:pt>
                <c:pt idx="140">
                  <c:v>0.52832392303726416</c:v>
                </c:pt>
                <c:pt idx="141">
                  <c:v>0.52963397603639639</c:v>
                </c:pt>
                <c:pt idx="142">
                  <c:v>0.52562737043061725</c:v>
                </c:pt>
                <c:pt idx="143">
                  <c:v>0.51641066130371427</c:v>
                </c:pt>
                <c:pt idx="144">
                  <c:v>0.50214204380562433</c:v>
                </c:pt>
                <c:pt idx="145">
                  <c:v>0.48302911202108628</c:v>
                </c:pt>
                <c:pt idx="146">
                  <c:v>0.45932613503212544</c:v>
                </c:pt>
                <c:pt idx="147">
                  <c:v>0.43133088388289648</c:v>
                </c:pt>
                <c:pt idx="148">
                  <c:v>0.39938104747016018</c:v>
                </c:pt>
                <c:pt idx="149">
                  <c:v>0.36385027925436125</c:v>
                </c:pt>
                <c:pt idx="150">
                  <c:v>0.32514392007855841</c:v>
                </c:pt>
                <c:pt idx="151">
                  <c:v>0.28369444526446103</c:v>
                </c:pt>
                <c:pt idx="152">
                  <c:v>0.23995668650120783</c:v>
                </c:pt>
                <c:pt idx="153">
                  <c:v>0.1944028808339999</c:v>
                </c:pt>
                <c:pt idx="154">
                  <c:v>0.14751760028290842</c:v>
                </c:pt>
                <c:pt idx="155">
                  <c:v>9.9792616269935019E-2</c:v>
                </c:pt>
                <c:pt idx="156">
                  <c:v>5.1721753103733149E-2</c:v>
                </c:pt>
                <c:pt idx="157">
                  <c:v>3.7957842712968005E-3</c:v>
                </c:pt>
                <c:pt idx="158">
                  <c:v>-4.3502575774435975E-2</c:v>
                </c:pt>
                <c:pt idx="159">
                  <c:v>-8.9703533245868994E-2</c:v>
                </c:pt>
                <c:pt idx="160">
                  <c:v>-0.13435488111036381</c:v>
                </c:pt>
                <c:pt idx="161">
                  <c:v>-0.17702642329525753</c:v>
                </c:pt>
                <c:pt idx="162">
                  <c:v>-0.21731411374329446</c:v>
                </c:pt>
                <c:pt idx="163">
                  <c:v>-0.25484387055429591</c:v>
                </c:pt>
                <c:pt idx="164">
                  <c:v>-0.28927502933106952</c:v>
                </c:pt>
                <c:pt idx="165">
                  <c:v>-0.32030340406610536</c:v>
                </c:pt>
                <c:pt idx="166">
                  <c:v>-0.34766392841198657</c:v>
                </c:pt>
                <c:pt idx="167">
                  <c:v>-0.37113285492208775</c:v>
                </c:pt>
                <c:pt idx="168">
                  <c:v>-0.39052949477586202</c:v>
                </c:pt>
                <c:pt idx="169">
                  <c:v>-0.40571748556067422</c:v>
                </c:pt>
                <c:pt idx="170">
                  <c:v>-0.41660557981447466</c:v>
                </c:pt>
                <c:pt idx="171">
                  <c:v>-0.42314795218510659</c:v>
                </c:pt>
                <c:pt idx="172">
                  <c:v>-0.42534402817774769</c:v>
                </c:pt>
                <c:pt idx="173">
                  <c:v>-0.42323784248757468</c:v>
                </c:pt>
                <c:pt idx="174">
                  <c:v>-0.41691693979766598</c:v>
                </c:pt>
                <c:pt idx="175">
                  <c:v>-0.40651083561173235</c:v>
                </c:pt>
                <c:pt idx="176">
                  <c:v>-0.3921890591394912</c:v>
                </c:pt>
                <c:pt idx="177">
                  <c:v>-0.3741588044143857</c:v>
                </c:pt>
                <c:pt idx="178">
                  <c:v>-0.35266221965746969</c:v>
                </c:pt>
                <c:pt idx="179">
                  <c:v>-0.32797336837013374</c:v>
                </c:pt>
                <c:pt idx="180">
                  <c:v>-0.30039489870867042</c:v>
                </c:pt>
                <c:pt idx="181">
                  <c:v>-0.27025446033701495</c:v>
                </c:pt>
                <c:pt idx="182">
                  <c:v>-0.23790091014647177</c:v>
                </c:pt>
                <c:pt idx="183">
                  <c:v>-0.20370034995442529</c:v>
                </c:pt>
                <c:pt idx="184">
                  <c:v>-0.16803204053446677</c:v>
                </c:pt>
                <c:pt idx="185">
                  <c:v>-0.13128423708001816</c:v>
                </c:pt>
                <c:pt idx="186">
                  <c:v>-9.3849991459915919E-2</c:v>
                </c:pt>
                <c:pt idx="187">
                  <c:v>-5.6122966390014885E-2</c:v>
                </c:pt>
                <c:pt idx="188">
                  <c:v>-1.8493305927923833E-2</c:v>
                </c:pt>
                <c:pt idx="189">
                  <c:v>1.8656394488520155E-2</c:v>
                </c:pt>
                <c:pt idx="190">
                  <c:v>5.4954976876415852E-2</c:v>
                </c:pt>
                <c:pt idx="191">
                  <c:v>9.0046428900475387E-2</c:v>
                </c:pt>
                <c:pt idx="192">
                  <c:v>0.12359337437516235</c:v>
                </c:pt>
                <c:pt idx="193">
                  <c:v>0.1552803118663319</c:v>
                </c:pt>
                <c:pt idx="194">
                  <c:v>0.18481657035571944</c:v>
                </c:pt>
                <c:pt idx="195">
                  <c:v>0.21193895440186036</c:v>
                </c:pt>
                <c:pt idx="196">
                  <c:v>0.23641405495695364</c:v>
                </c:pt>
                <c:pt idx="197">
                  <c:v>0.25804020593757093</c:v>
                </c:pt>
                <c:pt idx="198">
                  <c:v>0.27664907075241579</c:v>
                </c:pt>
                <c:pt idx="199">
                  <c:v>0.29210684721602803</c:v>
                </c:pt>
                <c:pt idx="200">
                  <c:v>0.30431508357587589</c:v>
                </c:pt>
                <c:pt idx="201">
                  <c:v>0.3132111027038052</c:v>
                </c:pt>
                <c:pt idx="202">
                  <c:v>0.31876803580387875</c:v>
                </c:pt>
                <c:pt idx="203">
                  <c:v>0.32099447122027663</c:v>
                </c:pt>
                <c:pt idx="204">
                  <c:v>0.31993372804565423</c:v>
                </c:pt>
                <c:pt idx="205">
                  <c:v>0.31566276818828642</c:v>
                </c:pt>
                <c:pt idx="206">
                  <c:v>0.30829076431383301</c:v>
                </c:pt>
                <c:pt idx="207">
                  <c:v>0.29795734459565615</c:v>
                </c:pt>
                <c:pt idx="208">
                  <c:v>0.28483053845035372</c:v>
                </c:pt>
                <c:pt idx="209">
                  <c:v>0.26910445037001324</c:v>
                </c:pt>
                <c:pt idx="210">
                  <c:v>0.25099669156081683</c:v>
                </c:pt>
                <c:pt idx="211">
                  <c:v>0.23074560133432417</c:v>
                </c:pt>
                <c:pt idx="212">
                  <c:v>0.20860729205242151</c:v>
                </c:pt>
                <c:pt idx="213">
                  <c:v>0.18485255288356928</c:v>
                </c:pt>
                <c:pt idx="214">
                  <c:v>0.15976364867506299</c:v>
                </c:pt>
                <c:pt idx="215">
                  <c:v>0.13363105087668892</c:v>
                </c:pt>
                <c:pt idx="216">
                  <c:v>0.10675013766338322</c:v>
                </c:pt>
                <c:pt idx="217">
                  <c:v>7.9417900200671535E-2</c:v>
                </c:pt>
                <c:pt idx="218">
                  <c:v>5.1929691384086311E-2</c:v>
                </c:pt>
                <c:pt idx="219">
                  <c:v>2.4576052373958931E-2</c:v>
                </c:pt>
                <c:pt idx="220">
                  <c:v>-2.3603491441077005E-3</c:v>
                </c:pt>
                <c:pt idx="221">
                  <c:v>-2.8607636795007666E-2</c:v>
                </c:pt>
                <c:pt idx="222">
                  <c:v>-5.3907469357757282E-2</c:v>
                </c:pt>
                <c:pt idx="223">
                  <c:v>-7.8017582928168738E-2</c:v>
                </c:pt>
                <c:pt idx="224">
                  <c:v>-0.10071410639076302</c:v>
                </c:pt>
                <c:pt idx="225">
                  <c:v>-0.12179362811512738</c:v>
                </c:pt>
                <c:pt idx="226">
                  <c:v>-0.14107499492702572</c:v>
                </c:pt>
                <c:pt idx="227">
                  <c:v>-0.15840082771212008</c:v>
                </c:pt>
                <c:pt idx="228">
                  <c:v>-0.17363874145061875</c:v>
                </c:pt>
                <c:pt idx="229">
                  <c:v>-0.18668226101418195</c:v>
                </c:pt>
                <c:pt idx="230">
                  <c:v>-0.19745142764087315</c:v>
                </c:pt>
                <c:pt idx="231">
                  <c:v>-0.20589309459852675</c:v>
                </c:pt>
                <c:pt idx="232">
                  <c:v>-0.21198091411076217</c:v>
                </c:pt>
                <c:pt idx="233">
                  <c:v>-0.21571502111272237</c:v>
                </c:pt>
                <c:pt idx="234">
                  <c:v>-0.21712142278654276</c:v>
                </c:pt>
                <c:pt idx="235">
                  <c:v>-0.21625110606220252</c:v>
                </c:pt>
                <c:pt idx="236">
                  <c:v>-0.21317887832248053</c:v>
                </c:pt>
                <c:pt idx="237">
                  <c:v>-0.20800195938840288</c:v>
                </c:pt>
                <c:pt idx="238">
                  <c:v>-0.20083834545373172</c:v>
                </c:pt>
                <c:pt idx="239">
                  <c:v>-0.19182496795675968</c:v>
                </c:pt>
                <c:pt idx="240">
                  <c:v>-0.18111567240132478</c:v>
                </c:pt>
                <c:pt idx="241">
                  <c:v>-0.16887904384661945</c:v>
                </c:pt>
                <c:pt idx="242">
                  <c:v>-0.15529610716083125</c:v>
                </c:pt>
                <c:pt idx="243">
                  <c:v>-0.14055793116479973</c:v>
                </c:pt>
                <c:pt idx="244">
                  <c:v>-0.12486316647056456</c:v>
                </c:pt>
                <c:pt idx="245">
                  <c:v>-0.10841554714193946</c:v>
                </c:pt>
                <c:pt idx="246">
                  <c:v>-9.1421386270311961E-2</c:v>
                </c:pt>
                <c:pt idx="247">
                  <c:v>-7.4087095172937545E-2</c:v>
                </c:pt>
                <c:pt idx="248">
                  <c:v>-5.661675519148518E-2</c:v>
                </c:pt>
                <c:pt idx="249">
                  <c:v>-3.9209770007657276E-2</c:v>
                </c:pt>
                <c:pt idx="250">
                  <c:v>-2.2058625016295505E-2</c:v>
                </c:pt>
                <c:pt idx="251">
                  <c:v>-5.3467786240380668E-3</c:v>
                </c:pt>
                <c:pt idx="252">
                  <c:v>1.0753291604075989E-2</c:v>
                </c:pt>
                <c:pt idx="253">
                  <c:v>2.6081867220821613E-2</c:v>
                </c:pt>
                <c:pt idx="254">
                  <c:v>4.0493573278951991E-2</c:v>
                </c:pt>
                <c:pt idx="255">
                  <c:v>5.385875310332524E-2</c:v>
                </c:pt>
                <c:pt idx="256">
                  <c:v>6.6064620493723733E-2</c:v>
                </c:pt>
                <c:pt idx="257">
                  <c:v>7.7016179277594327E-2</c:v>
                </c:pt>
                <c:pt idx="258">
                  <c:v>8.6636903096805495E-2</c:v>
                </c:pt>
                <c:pt idx="259">
                  <c:v>9.4869171327806437E-2</c:v>
                </c:pt>
                <c:pt idx="260">
                  <c:v>0.10167446006394702</c:v>
                </c:pt>
                <c:pt idx="261">
                  <c:v>0.10703329009595056</c:v>
                </c:pt>
                <c:pt idx="262">
                  <c:v>0.110944936776046</c:v>
                </c:pt>
                <c:pt idx="263">
                  <c:v>0.11342690950831576</c:v>
                </c:pt>
                <c:pt idx="264">
                  <c:v>0.11451421133912368</c:v>
                </c:pt>
                <c:pt idx="265">
                  <c:v>0.11425839169545698</c:v>
                </c:pt>
                <c:pt idx="266">
                  <c:v>0.11272640770615494</c:v>
                </c:pt>
                <c:pt idx="267">
                  <c:v>0.10999931171427231</c:v>
                </c:pt>
                <c:pt idx="268">
                  <c:v>0.10617078452389962</c:v>
                </c:pt>
                <c:pt idx="269">
                  <c:v>0.10134553560033251</c:v>
                </c:pt>
                <c:pt idx="270">
                  <c:v>9.5637592840450314E-2</c:v>
                </c:pt>
                <c:pt idx="271">
                  <c:v>8.9168505635898246E-2</c:v>
                </c:pt>
                <c:pt idx="272">
                  <c:v>8.2065485754067621E-2</c:v>
                </c:pt>
                <c:pt idx="273">
                  <c:v>7.445951105358406E-2</c:v>
                </c:pt>
                <c:pt idx="274">
                  <c:v>6.6483417228412639E-2</c:v>
                </c:pt>
                <c:pt idx="275">
                  <c:v>5.8270002637924811E-2</c:v>
                </c:pt>
                <c:pt idx="276">
                  <c:v>4.9950170833311276E-2</c:v>
                </c:pt>
                <c:pt idx="277">
                  <c:v>4.1651134641139016E-2</c:v>
                </c:pt>
                <c:pt idx="278">
                  <c:v>3.3494704623907461E-2</c:v>
                </c:pt>
                <c:pt idx="279">
                  <c:v>2.5595683419783511E-2</c:v>
                </c:pt>
                <c:pt idx="280">
                  <c:v>1.806038588719127E-2</c:v>
                </c:pt>
                <c:pt idx="281">
                  <c:v>1.0985303165573158E-2</c:v>
                </c:pt>
                <c:pt idx="282">
                  <c:v>4.4559267350616806E-3</c:v>
                </c:pt>
                <c:pt idx="283">
                  <c:v>-1.4542536587650371E-3</c:v>
                </c:pt>
                <c:pt idx="284">
                  <c:v>-6.6845667251428922E-3</c:v>
                </c:pt>
                <c:pt idx="285">
                  <c:v>-1.1187782009339821E-2</c:v>
                </c:pt>
                <c:pt idx="286">
                  <c:v>-1.4930531554595896E-2</c:v>
                </c:pt>
                <c:pt idx="287">
                  <c:v>-1.7893527133756748E-2</c:v>
                </c:pt>
                <c:pt idx="288">
                  <c:v>-2.0071572040822952E-2</c:v>
                </c:pt>
                <c:pt idx="289">
                  <c:v>-2.1473369132390938E-2</c:v>
                </c:pt>
                <c:pt idx="290">
                  <c:v>-2.2121129473765586E-2</c:v>
                </c:pt>
                <c:pt idx="291">
                  <c:v>-2.2049988541463297E-2</c:v>
                </c:pt>
                <c:pt idx="292">
                  <c:v>-2.1307239430923049E-2</c:v>
                </c:pt>
                <c:pt idx="293">
                  <c:v>-1.9951394884798284E-2</c:v>
                </c:pt>
                <c:pt idx="294">
                  <c:v>-1.8051092164203753E-2</c:v>
                </c:pt>
                <c:pt idx="295">
                  <c:v>-1.5683856805715893E-2</c:v>
                </c:pt>
                <c:pt idx="296">
                  <c:v>-1.2934743116095758E-2</c:v>
                </c:pt>
                <c:pt idx="297">
                  <c:v>-9.8948708325453764E-3</c:v>
                </c:pt>
                <c:pt idx="298">
                  <c:v>-6.6598786996463055E-3</c:v>
                </c:pt>
                <c:pt idx="299">
                  <c:v>-3.3283167688794293E-3</c:v>
                </c:pt>
                <c:pt idx="300">
                  <c:v>0</c:v>
                </c:pt>
              </c:numCache>
            </c:numRef>
          </c:val>
          <c:smooth val="0"/>
          <c:extLst>
            <c:ext xmlns:c16="http://schemas.microsoft.com/office/drawing/2014/chart" uri="{C3380CC4-5D6E-409C-BE32-E72D297353CC}">
              <c16:uniqueId val="{00000001-5AD5-4A37-9B00-8ECF5FAB2E46}"/>
            </c:ext>
          </c:extLst>
        </c:ser>
        <c:ser>
          <c:idx val="2"/>
          <c:order val="2"/>
          <c:tx>
            <c:strRef>
              <c:f>short!$I$3</c:f>
              <c:strCache>
                <c:ptCount val="1"/>
                <c:pt idx="0">
                  <c:v>Fluct-&gt;worsen</c:v>
                </c:pt>
              </c:strCache>
            </c:strRef>
          </c:tx>
          <c:spPr>
            <a:ln w="190500" cap="rnd">
              <a:solidFill>
                <a:srgbClr val="FF0000">
                  <a:alpha val="66000"/>
                </a:srgbClr>
              </a:solidFill>
              <a:round/>
            </a:ln>
            <a:effectLst/>
          </c:spPr>
          <c:marker>
            <c:symbol val="none"/>
          </c:marker>
          <c:val>
            <c:numRef>
              <c:f>short!$I$5:$I$305</c:f>
              <c:numCache>
                <c:formatCode>General</c:formatCode>
                <c:ptCount val="301"/>
                <c:pt idx="0">
                  <c:v>0</c:v>
                </c:pt>
                <c:pt idx="1">
                  <c:v>9.9500638591338716E-2</c:v>
                </c:pt>
                <c:pt idx="2">
                  <c:v>0.19734486858976083</c:v>
                </c:pt>
                <c:pt idx="3">
                  <c:v>0.29256500459472617</c:v>
                </c:pt>
                <c:pt idx="4">
                  <c:v>0.3842260977445352</c:v>
                </c:pt>
                <c:pt idx="5">
                  <c:v>0.4714351129607996</c:v>
                </c:pt>
                <c:pt idx="6">
                  <c:v>0.5533496239271346</c:v>
                </c:pt>
                <c:pt idx="7">
                  <c:v>0.62918594120214488</c:v>
                </c:pt>
                <c:pt idx="8">
                  <c:v>0.69822659514220209</c:v>
                </c:pt>
                <c:pt idx="9">
                  <c:v>0.75982710233865902</c:v>
                </c:pt>
                <c:pt idx="10">
                  <c:v>0.81342195198096667</c:v>
                </c:pt>
                <c:pt idx="11">
                  <c:v>0.85852975685918276</c:v>
                </c:pt>
                <c:pt idx="12">
                  <c:v>0.89475752252853735</c:v>
                </c:pt>
                <c:pt idx="13">
                  <c:v>0.92180399738244789</c:v>
                </c:pt>
                <c:pt idx="14">
                  <c:v>0.939462075922332</c:v>
                </c:pt>
                <c:pt idx="15">
                  <c:v>0.9476202372738517</c:v>
                </c:pt>
                <c:pt idx="16">
                  <c:v>0.94626301087929154</c:v>
                </c:pt>
                <c:pt idx="17">
                  <c:v>0.93547047119349536</c:v>
                </c:pt>
                <c:pt idx="18">
                  <c:v>0.91541677302550339</c:v>
                </c:pt>
                <c:pt idx="19">
                  <c:v>0.88636774880054492</c:v>
                </c:pt>
                <c:pt idx="20">
                  <c:v>0.84867759837063628</c:v>
                </c:pt>
                <c:pt idx="21">
                  <c:v>0.8027847109834525</c:v>
                </c:pt>
                <c:pt idx="22">
                  <c:v>0.74920666753948684</c:v>
                </c:pt>
                <c:pt idx="23">
                  <c:v>0.68853447924317168</c:v>
                </c:pt>
                <c:pt idx="24">
                  <c:v>0.62142612610705894</c:v>
                </c:pt>
                <c:pt idx="25">
                  <c:v>0.54859946542862681</c:v>
                </c:pt>
                <c:pt idx="26">
                  <c:v>0.47082458626360391</c:v>
                </c:pt>
                <c:pt idx="27">
                  <c:v>0.38891569101278511</c:v>
                </c:pt>
                <c:pt idx="28">
                  <c:v>0.30372258947468728</c:v>
                </c:pt>
                <c:pt idx="29">
                  <c:v>0.21612189405663082</c:v>
                </c:pt>
                <c:pt idx="30">
                  <c:v>0.12700800725388051</c:v>
                </c:pt>
                <c:pt idx="31">
                  <c:v>3.728399398185047E-2</c:v>
                </c:pt>
                <c:pt idx="32">
                  <c:v>-5.214756812863821E-2</c:v>
                </c:pt>
                <c:pt idx="33">
                  <c:v>-0.14039366778749091</c:v>
                </c:pt>
                <c:pt idx="34">
                  <c:v>-0.22657977713045704</c:v>
                </c:pt>
                <c:pt idx="35">
                  <c:v>-0.30985851779249751</c:v>
                </c:pt>
                <c:pt idx="36">
                  <c:v>-0.38941799009947015</c:v>
                </c:pt>
                <c:pt idx="37">
                  <c:v>-0.46448968352977926</c:v>
                </c:pt>
                <c:pt idx="38">
                  <c:v>-0.53435589142330786</c:v>
                </c:pt>
                <c:pt idx="39">
                  <c:v>-0.5983565584900572</c:v>
                </c:pt>
                <c:pt idx="40">
                  <c:v>-0.6558954959335378</c:v>
                </c:pt>
                <c:pt idx="41">
                  <c:v>-0.70644590588560752</c:v>
                </c:pt>
                <c:pt idx="42">
                  <c:v>-0.7495551642756858</c:v>
                </c:pt>
                <c:pt idx="43">
                  <c:v>-0.78484881914869975</c:v>
                </c:pt>
                <c:pt idx="44">
                  <c:v>-0.81203376971905372</c:v>
                </c:pt>
                <c:pt idx="45">
                  <c:v>-0.83090060001533239</c:v>
                </c:pt>
                <c:pt idx="46">
                  <c:v>-0.84132504974299982</c:v>
                </c:pt>
                <c:pt idx="47">
                  <c:v>-0.84326861387905838</c:v>
                </c:pt>
                <c:pt idx="48">
                  <c:v>-0.83677827142210615</c:v>
                </c:pt>
                <c:pt idx="49">
                  <c:v>-0.82198535256235816</c:v>
                </c:pt>
                <c:pt idx="50">
                  <c:v>-0.79910356221928203</c:v>
                </c:pt>
                <c:pt idx="51">
                  <c:v>-0.76842618633201787</c:v>
                </c:pt>
                <c:pt idx="52">
                  <c:v>-0.73032251539532655</c:v>
                </c:pt>
                <c:pt idx="53">
                  <c:v>-0.68523352743101207</c:v>
                </c:pt>
                <c:pt idx="54">
                  <c:v>-0.63366687979590952</c:v>
                </c:pt>
                <c:pt idx="55">
                  <c:v>-0.5761912658824867</c:v>
                </c:pt>
                <c:pt idx="56">
                  <c:v>-0.51343019880282148</c:v>
                </c:pt>
                <c:pt idx="57">
                  <c:v>-0.44605528950408646</c:v>
                </c:pt>
                <c:pt idx="58">
                  <c:v>-0.37477909139376425</c:v>
                </c:pt>
                <c:pt idx="59">
                  <c:v>-0.30034758741362294</c:v>
                </c:pt>
                <c:pt idx="60">
                  <c:v>-0.2235323985591407</c:v>
                </c:pt>
                <c:pt idx="61">
                  <c:v>-0.14512279507010303</c:v>
                </c:pt>
                <c:pt idx="62">
                  <c:v>-6.591759290188047E-2</c:v>
                </c:pt>
                <c:pt idx="63">
                  <c:v>1.3282981382636273E-2</c:v>
                </c:pt>
                <c:pt idx="64">
                  <c:v>9.1685374482388338E-2</c:v>
                </c:pt>
                <c:pt idx="65">
                  <c:v>0.16851065733545548</c:v>
                </c:pt>
                <c:pt idx="66">
                  <c:v>0.24300226354043469</c:v>
                </c:pt>
                <c:pt idx="67">
                  <c:v>0.31443343834555804</c:v>
                </c:pt>
                <c:pt idx="68">
                  <c:v>0.38211432488052366</c:v>
                </c:pt>
                <c:pt idx="69">
                  <c:v>0.44539861857891411</c:v>
                </c:pt>
                <c:pt idx="70">
                  <c:v>0.50368972568440495</c:v>
                </c:pt>
                <c:pt idx="71">
                  <c:v>0.55644636729608532</c:v>
                </c:pt>
                <c:pt idx="72">
                  <c:v>0.60318757652535637</c:v>
                </c:pt>
                <c:pt idx="73">
                  <c:v>0.64349704294228038</c:v>
                </c:pt>
                <c:pt idx="74">
                  <c:v>0.67702676551142571</c:v>
                </c:pt>
                <c:pt idx="75">
                  <c:v>0.70349998258105417</c:v>
                </c:pt>
                <c:pt idx="76">
                  <c:v>0.72271335511684309</c:v>
                </c:pt>
                <c:pt idx="77">
                  <c:v>0.73453838718190367</c:v>
                </c:pt>
                <c:pt idx="78">
                  <c:v>0.73892207557720768</c:v>
                </c:pt>
                <c:pt idx="79">
                  <c:v>0.73588678848863209</c:v>
                </c:pt>
                <c:pt idx="80">
                  <c:v>0.72552938085714658</c:v>
                </c:pt>
                <c:pt idx="81">
                  <c:v>0.70801956191691295</c:v>
                </c:pt>
                <c:pt idx="82">
                  <c:v>0.68359753785396848</c:v>
                </c:pt>
                <c:pt idx="83">
                  <c:v>0.65257095975038537</c:v>
                </c:pt>
                <c:pt idx="84">
                  <c:v>0.61531121382356202</c:v>
                </c:pt>
                <c:pt idx="85">
                  <c:v>0.57224909738016805</c:v>
                </c:pt>
                <c:pt idx="86">
                  <c:v>0.52386992981686742</c:v>
                </c:pt>
                <c:pt idx="87">
                  <c:v>0.4707081533583502</c:v>
                </c:pt>
                <c:pt idx="88">
                  <c:v>0.41334148297684492</c:v>
                </c:pt>
                <c:pt idx="89">
                  <c:v>0.35238466904204552</c:v>
                </c:pt>
                <c:pt idx="90">
                  <c:v>0.28848293966922961</c:v>
                </c:pt>
                <c:pt idx="91">
                  <c:v>0.22230519243671532</c:v>
                </c:pt>
                <c:pt idx="92">
                  <c:v>0.15453700710950505</c:v>
                </c:pt>
                <c:pt idx="93">
                  <c:v>8.587355221987257E-2</c:v>
                </c:pt>
                <c:pt idx="94">
                  <c:v>1.7012458811305666E-2</c:v>
                </c:pt>
                <c:pt idx="95">
                  <c:v>-5.1353265648903024E-2</c:v>
                </c:pt>
                <c:pt idx="96">
                  <c:v>-0.11854221123162614</c:v>
                </c:pt>
                <c:pt idx="97">
                  <c:v>-0.1838913572047377</c:v>
                </c:pt>
                <c:pt idx="98">
                  <c:v>-0.24676261369629846</c:v>
                </c:pt>
                <c:pt idx="99">
                  <c:v>-0.30654904882946532</c:v>
                </c:pt>
                <c:pt idx="100">
                  <c:v>-0.36268074059291316</c:v>
                </c:pt>
                <c:pt idx="101">
                  <c:v>-0.41463019709894511</c:v>
                </c:pt>
                <c:pt idx="102">
                  <c:v>-0.46191729381173796</c:v>
                </c:pt>
                <c:pt idx="103">
                  <c:v>-0.50411368174475246</c:v>
                </c:pt>
                <c:pt idx="104">
                  <c:v>-0.54084662646929382</c:v>
                </c:pt>
                <c:pt idx="105">
                  <c:v>-0.57180224398158552</c:v>
                </c:pt>
                <c:pt idx="106">
                  <c:v>-0.59672810597628156</c:v>
                </c:pt>
                <c:pt idx="107">
                  <c:v>-0.6154351938004875</c:v>
                </c:pt>
                <c:pt idx="108">
                  <c:v>-0.62779918724255457</c:v>
                </c:pt>
                <c:pt idx="109">
                  <c:v>-0.63376108127172703</c:v>
                </c:pt>
                <c:pt idx="110">
                  <c:v>-0.63332713081544556</c:v>
                </c:pt>
                <c:pt idx="111">
                  <c:v>-0.62656813056851324</c:v>
                </c:pt>
                <c:pt idx="112">
                  <c:v>-0.6136180436014923</c:v>
                </c:pt>
                <c:pt idx="113">
                  <c:v>-0.5946719991056354</c:v>
                </c:pt>
                <c:pt idx="114">
                  <c:v>-0.56998368591209891</c:v>
                </c:pt>
                <c:pt idx="115">
                  <c:v>-0.53986217439119766</c:v>
                </c:pt>
                <c:pt idx="116">
                  <c:v>-0.50466820491414144</c:v>
                </c:pt>
                <c:pt idx="117">
                  <c:v>-0.47314331952394345</c:v>
                </c:pt>
                <c:pt idx="118">
                  <c:v>-0.43740521809812088</c:v>
                </c:pt>
                <c:pt idx="119">
                  <c:v>-0.39794272438300987</c:v>
                </c:pt>
                <c:pt idx="120">
                  <c:v>-0.35527708413359416</c:v>
                </c:pt>
                <c:pt idx="121">
                  <c:v>-0.30995632050564553</c:v>
                </c:pt>
                <c:pt idx="122">
                  <c:v>-0.26254937412718488</c:v>
                </c:pt>
                <c:pt idx="123">
                  <c:v>-0.21364009023915581</c:v>
                </c:pt>
                <c:pt idx="124">
                  <c:v>-0.16382111626300794</c:v>
                </c:pt>
                <c:pt idx="125">
                  <c:v>-0.11368777345486696</c:v>
                </c:pt>
                <c:pt idx="126">
                  <c:v>-6.3831965945074051E-2</c:v>
                </c:pt>
                <c:pt idx="127">
                  <c:v>-1.4836189447833145E-2</c:v>
                </c:pt>
                <c:pt idx="128">
                  <c:v>3.273229972488241E-2</c:v>
                </c:pt>
                <c:pt idx="129">
                  <c:v>7.8327096975151958E-2</c:v>
                </c:pt>
                <c:pt idx="130">
                  <c:v>0.12142798753509663</c:v>
                </c:pt>
                <c:pt idx="131">
                  <c:v>0.16154595826310381</c:v>
                </c:pt>
                <c:pt idx="132">
                  <c:v>0.19822783490271176</c:v>
                </c:pt>
                <c:pt idx="133">
                  <c:v>0.23106050095610869</c:v>
                </c:pt>
                <c:pt idx="134">
                  <c:v>0.25967465910702181</c:v>
                </c:pt>
                <c:pt idx="135">
                  <c:v>0.28374810127005834</c:v>
                </c:pt>
                <c:pt idx="136">
                  <c:v>0.30300845878821769</c:v>
                </c:pt>
                <c:pt idx="137">
                  <c:v>0.31723540998759781</c:v>
                </c:pt>
                <c:pt idx="138">
                  <c:v>0.32626232816648326</c:v>
                </c:pt>
                <c:pt idx="139">
                  <c:v>0.32997735908197068</c:v>
                </c:pt>
                <c:pt idx="140">
                  <c:v>0.32832392303726432</c:v>
                </c:pt>
                <c:pt idx="141">
                  <c:v>0.32130064270306324</c:v>
                </c:pt>
                <c:pt idx="142">
                  <c:v>0.30896070376395079</c:v>
                </c:pt>
                <c:pt idx="143">
                  <c:v>0.29141066130371429</c:v>
                </c:pt>
                <c:pt idx="144">
                  <c:v>0.26880871047229105</c:v>
                </c:pt>
                <c:pt idx="145">
                  <c:v>0.24136244535441972</c:v>
                </c:pt>
                <c:pt idx="146">
                  <c:v>0.20932613503212558</c:v>
                </c:pt>
                <c:pt idx="147">
                  <c:v>0.17299755054956334</c:v>
                </c:pt>
                <c:pt idx="148">
                  <c:v>0.13271438080349357</c:v>
                </c:pt>
                <c:pt idx="149">
                  <c:v>8.8850279254361342E-2</c:v>
                </c:pt>
                <c:pt idx="150">
                  <c:v>4.1810586745225198E-2</c:v>
                </c:pt>
                <c:pt idx="151">
                  <c:v>-7.9722214022054927E-3</c:v>
                </c:pt>
                <c:pt idx="152">
                  <c:v>-6.0043313498791995E-2</c:v>
                </c:pt>
                <c:pt idx="153">
                  <c:v>-0.1139304524993334</c:v>
                </c:pt>
                <c:pt idx="154">
                  <c:v>-0.16914906638375818</c:v>
                </c:pt>
                <c:pt idx="155">
                  <c:v>-0.22520738373006488</c:v>
                </c:pt>
                <c:pt idx="156">
                  <c:v>-0.28161158022960003</c:v>
                </c:pt>
                <c:pt idx="157">
                  <c:v>-0.33787088239536972</c:v>
                </c:pt>
                <c:pt idx="158">
                  <c:v>-0.39350257577443593</c:v>
                </c:pt>
                <c:pt idx="159">
                  <c:v>-0.44803686657920222</c:v>
                </c:pt>
                <c:pt idx="160">
                  <c:v>-0.50102154777703034</c:v>
                </c:pt>
                <c:pt idx="161">
                  <c:v>-0.55202642329525753</c:v>
                </c:pt>
                <c:pt idx="162">
                  <c:v>-0.60064744707662765</c:v>
                </c:pt>
                <c:pt idx="163">
                  <c:v>-0.64651053722096252</c:v>
                </c:pt>
                <c:pt idx="164">
                  <c:v>-0.68927502933106921</c:v>
                </c:pt>
                <c:pt idx="165">
                  <c:v>-0.72863673739943857</c:v>
                </c:pt>
                <c:pt idx="166">
                  <c:v>-0.7643305950786532</c:v>
                </c:pt>
                <c:pt idx="167">
                  <c:v>-0.79613285492208763</c:v>
                </c:pt>
                <c:pt idx="168">
                  <c:v>-0.82386282810919531</c:v>
                </c:pt>
                <c:pt idx="169">
                  <c:v>-0.84738415222734065</c:v>
                </c:pt>
                <c:pt idx="170">
                  <c:v>-0.8666055798144745</c:v>
                </c:pt>
                <c:pt idx="171">
                  <c:v>-0.88148128551843996</c:v>
                </c:pt>
                <c:pt idx="172">
                  <c:v>-0.8920106948444142</c:v>
                </c:pt>
                <c:pt idx="173">
                  <c:v>-0.89823784248757454</c:v>
                </c:pt>
                <c:pt idx="174">
                  <c:v>-0.90025027313099915</c:v>
                </c:pt>
                <c:pt idx="175">
                  <c:v>-0.89817750227839888</c:v>
                </c:pt>
                <c:pt idx="176">
                  <c:v>-0.8921890591394912</c:v>
                </c:pt>
                <c:pt idx="177">
                  <c:v>-0.88249213774771884</c:v>
                </c:pt>
                <c:pt idx="178">
                  <c:v>-0.8693288863241363</c:v>
                </c:pt>
                <c:pt idx="179">
                  <c:v>-0.85297336837013349</c:v>
                </c:pt>
                <c:pt idx="180">
                  <c:v>-0.83372823204200364</c:v>
                </c:pt>
                <c:pt idx="181">
                  <c:v>-0.81192112700368158</c:v>
                </c:pt>
                <c:pt idx="182">
                  <c:v>-0.78790091014647157</c:v>
                </c:pt>
                <c:pt idx="183">
                  <c:v>-0.76203368328775856</c:v>
                </c:pt>
                <c:pt idx="184">
                  <c:v>-0.73469870720113317</c:v>
                </c:pt>
                <c:pt idx="185">
                  <c:v>-0.70628423708001797</c:v>
                </c:pt>
                <c:pt idx="186">
                  <c:v>-0.67718332479324927</c:v>
                </c:pt>
                <c:pt idx="187">
                  <c:v>-0.64778963305668136</c:v>
                </c:pt>
                <c:pt idx="188">
                  <c:v>-0.61849330592792384</c:v>
                </c:pt>
                <c:pt idx="189">
                  <c:v>-0.58967693884481287</c:v>
                </c:pt>
                <c:pt idx="190">
                  <c:v>-0.56171168979025077</c:v>
                </c:pt>
                <c:pt idx="191">
                  <c:v>-0.53495357109952457</c:v>
                </c:pt>
                <c:pt idx="192">
                  <c:v>-0.50973995895817081</c:v>
                </c:pt>
                <c:pt idx="193">
                  <c:v>-0.48638635480033471</c:v>
                </c:pt>
                <c:pt idx="194">
                  <c:v>-0.46518342964428039</c:v>
                </c:pt>
                <c:pt idx="195">
                  <c:v>-0.44639437893147282</c:v>
                </c:pt>
                <c:pt idx="196">
                  <c:v>-0.43025261170971296</c:v>
                </c:pt>
                <c:pt idx="197">
                  <c:v>-0.41695979406242889</c:v>
                </c:pt>
                <c:pt idx="198">
                  <c:v>-0.40668426258091744</c:v>
                </c:pt>
                <c:pt idx="199">
                  <c:v>-0.3995598194506384</c:v>
                </c:pt>
                <c:pt idx="200">
                  <c:v>-0.39568491642412396</c:v>
                </c:pt>
                <c:pt idx="201">
                  <c:v>-0.39512223062952817</c:v>
                </c:pt>
                <c:pt idx="202">
                  <c:v>-0.39789863086278771</c:v>
                </c:pt>
                <c:pt idx="203">
                  <c:v>-0.40400552877972334</c:v>
                </c:pt>
                <c:pt idx="204">
                  <c:v>-0.41339960528767883</c:v>
                </c:pt>
                <c:pt idx="205">
                  <c:v>-0.42600389847838016</c:v>
                </c:pt>
                <c:pt idx="206">
                  <c:v>-0.44170923568616699</c:v>
                </c:pt>
                <c:pt idx="207">
                  <c:v>-0.46037598873767704</c:v>
                </c:pt>
                <c:pt idx="208">
                  <c:v>-0.48183612821631289</c:v>
                </c:pt>
                <c:pt idx="209">
                  <c:v>-0.50589554962998662</c:v>
                </c:pt>
                <c:pt idx="210">
                  <c:v>-0.53233664177251638</c:v>
                </c:pt>
                <c:pt idx="211">
                  <c:v>-0.56092106533234243</c:v>
                </c:pt>
                <c:pt idx="212">
                  <c:v>-0.59139270794757826</c:v>
                </c:pt>
                <c:pt idx="213">
                  <c:v>-0.62348078044976396</c:v>
                </c:pt>
                <c:pt idx="214">
                  <c:v>-0.65690301799160344</c:v>
                </c:pt>
                <c:pt idx="215">
                  <c:v>-0.69136894912331093</c:v>
                </c:pt>
                <c:pt idx="216">
                  <c:v>-0.72658319566995011</c:v>
                </c:pt>
                <c:pt idx="217">
                  <c:v>-0.76224876646599493</c:v>
                </c:pt>
                <c:pt idx="218">
                  <c:v>-0.79807030861591366</c:v>
                </c:pt>
                <c:pt idx="219">
                  <c:v>-0.83375728095937418</c:v>
                </c:pt>
                <c:pt idx="220">
                  <c:v>-0.86902701581077424</c:v>
                </c:pt>
                <c:pt idx="221">
                  <c:v>-0.90360763679500766</c:v>
                </c:pt>
                <c:pt idx="222">
                  <c:v>-0.93724080269109045</c:v>
                </c:pt>
                <c:pt idx="223">
                  <c:v>-0.96968424959483535</c:v>
                </c:pt>
                <c:pt idx="224">
                  <c:v>-1.0007141063907627</c:v>
                </c:pt>
                <c:pt idx="225">
                  <c:v>-1.0301269614484605</c:v>
                </c:pt>
                <c:pt idx="226">
                  <c:v>-1.0577416615936923</c:v>
                </c:pt>
                <c:pt idx="227">
                  <c:v>-1.0834008277121199</c:v>
                </c:pt>
                <c:pt idx="228">
                  <c:v>-1.106972074783952</c:v>
                </c:pt>
                <c:pt idx="229">
                  <c:v>-1.1283489276808485</c:v>
                </c:pt>
                <c:pt idx="230">
                  <c:v>-1.1474514276408729</c:v>
                </c:pt>
                <c:pt idx="231">
                  <c:v>-1.1642264279318602</c:v>
                </c:pt>
                <c:pt idx="232">
                  <c:v>-1.1786475807774286</c:v>
                </c:pt>
                <c:pt idx="233">
                  <c:v>-1.1907150211127224</c:v>
                </c:pt>
                <c:pt idx="234">
                  <c:v>-1.2004547561198757</c:v>
                </c:pt>
                <c:pt idx="235">
                  <c:v>-1.207917772728869</c:v>
                </c:pt>
                <c:pt idx="236">
                  <c:v>-1.2131788783224806</c:v>
                </c:pt>
                <c:pt idx="237">
                  <c:v>-1.2163352927217359</c:v>
                </c:pt>
                <c:pt idx="238">
                  <c:v>-1.2175050121203983</c:v>
                </c:pt>
                <c:pt idx="239">
                  <c:v>-1.2168249679567593</c:v>
                </c:pt>
                <c:pt idx="240">
                  <c:v>-1.214449005734658</c:v>
                </c:pt>
                <c:pt idx="241">
                  <c:v>-1.2105457105132862</c:v>
                </c:pt>
                <c:pt idx="242">
                  <c:v>-1.205296107160831</c:v>
                </c:pt>
                <c:pt idx="243">
                  <c:v>-1.1988912644981331</c:v>
                </c:pt>
                <c:pt idx="244">
                  <c:v>-1.191529833137231</c:v>
                </c:pt>
                <c:pt idx="245">
                  <c:v>-1.1834155471419394</c:v>
                </c:pt>
                <c:pt idx="246">
                  <c:v>-1.1747547196036452</c:v>
                </c:pt>
                <c:pt idx="247">
                  <c:v>-1.1657537618396041</c:v>
                </c:pt>
                <c:pt idx="248">
                  <c:v>-1.156616755191485</c:v>
                </c:pt>
                <c:pt idx="249">
                  <c:v>-1.1475431033409904</c:v>
                </c:pt>
                <c:pt idx="250">
                  <c:v>-1.138725291682962</c:v>
                </c:pt>
                <c:pt idx="251">
                  <c:v>-1.130346778624038</c:v>
                </c:pt>
                <c:pt idx="252">
                  <c:v>-1.1225800417292571</c:v>
                </c:pt>
                <c:pt idx="253">
                  <c:v>-1.115584799445845</c:v>
                </c:pt>
                <c:pt idx="254">
                  <c:v>-1.1095064267210477</c:v>
                </c:pt>
                <c:pt idx="255">
                  <c:v>-1.104474580230008</c:v>
                </c:pt>
                <c:pt idx="256">
                  <c:v>-1.1006020461729431</c:v>
                </c:pt>
                <c:pt idx="257">
                  <c:v>-1.0979838207224055</c:v>
                </c:pt>
                <c:pt idx="258">
                  <c:v>-1.0966964302365279</c:v>
                </c:pt>
                <c:pt idx="259">
                  <c:v>-1.09679749533886</c:v>
                </c:pt>
                <c:pt idx="260">
                  <c:v>-1.098325539936053</c:v>
                </c:pt>
                <c:pt idx="261">
                  <c:v>-1.1013000432373827</c:v>
                </c:pt>
                <c:pt idx="262">
                  <c:v>-1.1057217298906206</c:v>
                </c:pt>
                <c:pt idx="263">
                  <c:v>-1.1115730904916841</c:v>
                </c:pt>
                <c:pt idx="264">
                  <c:v>-1.1188191219942094</c:v>
                </c:pt>
                <c:pt idx="265">
                  <c:v>-1.1274082749712095</c:v>
                </c:pt>
                <c:pt idx="266">
                  <c:v>-1.1372735922938451</c:v>
                </c:pt>
                <c:pt idx="267">
                  <c:v>-1.1483340216190607</c:v>
                </c:pt>
                <c:pt idx="268">
                  <c:v>-1.1604958821427669</c:v>
                </c:pt>
                <c:pt idx="269">
                  <c:v>-1.1736544643996671</c:v>
                </c:pt>
                <c:pt idx="270">
                  <c:v>-1.187695740492883</c:v>
                </c:pt>
                <c:pt idx="271">
                  <c:v>-1.2024981610307686</c:v>
                </c:pt>
                <c:pt idx="272">
                  <c:v>-1.2179345142459321</c:v>
                </c:pt>
                <c:pt idx="273">
                  <c:v>-1.2338738222797492</c:v>
                </c:pt>
                <c:pt idx="274">
                  <c:v>-1.2501832494382539</c:v>
                </c:pt>
                <c:pt idx="275">
                  <c:v>-1.2667299973620751</c:v>
                </c:pt>
                <c:pt idx="276">
                  <c:v>-1.283383162500022</c:v>
                </c:pt>
                <c:pt idx="277">
                  <c:v>-1.3000155320255276</c:v>
                </c:pt>
                <c:pt idx="278">
                  <c:v>-1.3165052953760925</c:v>
                </c:pt>
                <c:pt idx="279">
                  <c:v>-1.3327376499135497</c:v>
                </c:pt>
                <c:pt idx="280">
                  <c:v>-1.3486062807794752</c:v>
                </c:pt>
                <c:pt idx="281">
                  <c:v>-1.3640146968344269</c:v>
                </c:pt>
                <c:pt idx="282">
                  <c:v>-1.3788774065982714</c:v>
                </c:pt>
                <c:pt idx="283">
                  <c:v>-1.3931209203254316</c:v>
                </c:pt>
                <c:pt idx="284">
                  <c:v>-1.4066845667251426</c:v>
                </c:pt>
                <c:pt idx="285">
                  <c:v>-1.419521115342673</c:v>
                </c:pt>
                <c:pt idx="286">
                  <c:v>-1.4315971982212627</c:v>
                </c:pt>
                <c:pt idx="287">
                  <c:v>-1.4428935271337566</c:v>
                </c:pt>
                <c:pt idx="288">
                  <c:v>-1.4534049053741562</c:v>
                </c:pt>
                <c:pt idx="289">
                  <c:v>-1.4631400357990574</c:v>
                </c:pt>
                <c:pt idx="290">
                  <c:v>-1.4721211294737655</c:v>
                </c:pt>
                <c:pt idx="291">
                  <c:v>-1.4803833218747966</c:v>
                </c:pt>
                <c:pt idx="292">
                  <c:v>-1.4879739060975896</c:v>
                </c:pt>
                <c:pt idx="293">
                  <c:v>-1.4949513948847981</c:v>
                </c:pt>
                <c:pt idx="294">
                  <c:v>-1.501384425497537</c:v>
                </c:pt>
                <c:pt idx="295">
                  <c:v>-1.5073505234723823</c:v>
                </c:pt>
                <c:pt idx="296">
                  <c:v>-1.5129347431160958</c:v>
                </c:pt>
                <c:pt idx="297">
                  <c:v>-1.5182282041658786</c:v>
                </c:pt>
                <c:pt idx="298">
                  <c:v>-1.523326545366313</c:v>
                </c:pt>
                <c:pt idx="299">
                  <c:v>-1.528328316768879</c:v>
                </c:pt>
                <c:pt idx="300">
                  <c:v>-1.5333333333333332</c:v>
                </c:pt>
              </c:numCache>
            </c:numRef>
          </c:val>
          <c:smooth val="0"/>
          <c:extLst>
            <c:ext xmlns:c16="http://schemas.microsoft.com/office/drawing/2014/chart" uri="{C3380CC4-5D6E-409C-BE32-E72D297353CC}">
              <c16:uniqueId val="{00000002-5AD5-4A37-9B00-8ECF5FAB2E46}"/>
            </c:ext>
          </c:extLst>
        </c:ser>
        <c:ser>
          <c:idx val="3"/>
          <c:order val="3"/>
          <c:tx>
            <c:strRef>
              <c:f>short!$J$3</c:f>
              <c:strCache>
                <c:ptCount val="1"/>
                <c:pt idx="0">
                  <c:v>Stable/small fluct</c:v>
                </c:pt>
              </c:strCache>
            </c:strRef>
          </c:tx>
          <c:spPr>
            <a:ln w="63500" cap="rnd">
              <a:solidFill>
                <a:srgbClr val="7030A0"/>
              </a:solidFill>
              <a:round/>
            </a:ln>
            <a:effectLst/>
          </c:spPr>
          <c:marker>
            <c:symbol val="none"/>
          </c:marker>
          <c:val>
            <c:numRef>
              <c:f>short!$J$5:$J$305</c:f>
              <c:numCache>
                <c:formatCode>General</c:formatCode>
                <c:ptCount val="301"/>
                <c:pt idx="0">
                  <c:v>0</c:v>
                </c:pt>
                <c:pt idx="1">
                  <c:v>8.3194513872356796E-3</c:v>
                </c:pt>
                <c:pt idx="2">
                  <c:v>1.6555777566255103E-2</c:v>
                </c:pt>
                <c:pt idx="3">
                  <c:v>2.4626683888444963E-2</c:v>
                </c:pt>
                <c:pt idx="4">
                  <c:v>3.2451528525720877E-2</c:v>
                </c:pt>
                <c:pt idx="5">
                  <c:v>3.9952128217016915E-2</c:v>
                </c:pt>
                <c:pt idx="6">
                  <c:v>4.7053539449586283E-2</c:v>
                </c:pt>
                <c:pt idx="7">
                  <c:v>5.3684807269807587E-2</c:v>
                </c:pt>
                <c:pt idx="8">
                  <c:v>5.9779674241626897E-2</c:v>
                </c:pt>
                <c:pt idx="9">
                  <c:v>6.5277242468956956E-2</c:v>
                </c:pt>
                <c:pt idx="10">
                  <c:v>7.0122582067324704E-2</c:v>
                </c:pt>
                <c:pt idx="11">
                  <c:v>7.4267280005119618E-2</c:v>
                </c:pt>
                <c:pt idx="12">
                  <c:v>7.7669923830602186E-2</c:v>
                </c:pt>
                <c:pt idx="13">
                  <c:v>8.0296515451432751E-2</c:v>
                </c:pt>
                <c:pt idx="14">
                  <c:v>8.2120810832371674E-2</c:v>
                </c:pt>
                <c:pt idx="15">
                  <c:v>8.3124582217004542E-2</c:v>
                </c:pt>
                <c:pt idx="16">
                  <c:v>8.3297800253458759E-2</c:v>
                </c:pt>
                <c:pt idx="17">
                  <c:v>8.2638734204372385E-2</c:v>
                </c:pt>
                <c:pt idx="18">
                  <c:v>8.1153969239849591E-2</c:v>
                </c:pt>
                <c:pt idx="19">
                  <c:v>7.8858340640617877E-2</c:v>
                </c:pt>
                <c:pt idx="20">
                  <c:v>7.5774785568806804E-2</c:v>
                </c:pt>
                <c:pt idx="21">
                  <c:v>7.1934113887406143E-2</c:v>
                </c:pt>
                <c:pt idx="22">
                  <c:v>6.7374700318299174E-2</c:v>
                </c:pt>
                <c:pt idx="23">
                  <c:v>6.214210101472669E-2</c:v>
                </c:pt>
                <c:pt idx="24">
                  <c:v>5.6288598379262582E-2</c:v>
                </c:pt>
                <c:pt idx="25">
                  <c:v>4.9872678675329712E-2</c:v>
                </c:pt>
                <c:pt idx="26">
                  <c:v>4.2958447651788682E-2</c:v>
                </c:pt>
                <c:pt idx="27">
                  <c:v>3.5614990019485815E-2</c:v>
                </c:pt>
                <c:pt idx="28">
                  <c:v>2.7915679179658759E-2</c:v>
                </c:pt>
                <c:pt idx="29">
                  <c:v>1.9937444101165203E-2</c:v>
                </c:pt>
                <c:pt idx="30">
                  <c:v>1.1760000671655601E-2</c:v>
                </c:pt>
                <c:pt idx="31">
                  <c:v>3.4650552027742075E-3</c:v>
                </c:pt>
                <c:pt idx="32">
                  <c:v>-4.8645119522983402E-3</c:v>
                </c:pt>
                <c:pt idx="33">
                  <c:v>-1.3145474511937351E-2</c:v>
                </c:pt>
                <c:pt idx="34">
                  <c:v>-2.1295091835569269E-2</c:v>
                </c:pt>
                <c:pt idx="35">
                  <c:v>-2.9231935640801652E-2</c:v>
                </c:pt>
                <c:pt idx="36">
                  <c:v>-3.6876703607904369E-2</c:v>
                </c:pt>
                <c:pt idx="37">
                  <c:v>-4.4153011742374453E-2</c:v>
                </c:pt>
                <c:pt idx="38">
                  <c:v>-5.0988157578559908E-2</c:v>
                </c:pt>
                <c:pt idx="39">
                  <c:v>-5.7313846598664481E-2</c:v>
                </c:pt>
                <c:pt idx="40">
                  <c:v>-6.3066874608994017E-2</c:v>
                </c:pt>
                <c:pt idx="41">
                  <c:v>-6.8189759255367521E-2</c:v>
                </c:pt>
                <c:pt idx="42">
                  <c:v>-7.2631314367799016E-2</c:v>
                </c:pt>
                <c:pt idx="43">
                  <c:v>-7.6347161395787913E-2</c:v>
                </c:pt>
                <c:pt idx="44">
                  <c:v>-7.9300172824126339E-2</c:v>
                </c:pt>
                <c:pt idx="45">
                  <c:v>-8.1460843138758079E-2</c:v>
                </c:pt>
                <c:pt idx="46">
                  <c:v>-8.2807583636122034E-2</c:v>
                </c:pt>
                <c:pt idx="47">
                  <c:v>-8.3326938130341741E-2</c:v>
                </c:pt>
                <c:pt idx="48">
                  <c:v>-8.3013717402986728E-2</c:v>
                </c:pt>
                <c:pt idx="49">
                  <c:v>-8.1871051052027702E-2</c:v>
                </c:pt>
                <c:pt idx="50">
                  <c:v>-7.99103562219282E-2</c:v>
                </c:pt>
                <c:pt idx="51">
                  <c:v>-7.7151223527311033E-2</c:v>
                </c:pt>
                <c:pt idx="52">
                  <c:v>-7.3621221310012766E-2</c:v>
                </c:pt>
                <c:pt idx="53">
                  <c:v>-6.9355620185325109E-2</c:v>
                </c:pt>
                <c:pt idx="54">
                  <c:v>-6.43970406296656E-2</c:v>
                </c:pt>
                <c:pt idx="55">
                  <c:v>-5.8795027130865991E-2</c:v>
                </c:pt>
                <c:pt idx="56">
                  <c:v>-5.2605553156026802E-2</c:v>
                </c:pt>
                <c:pt idx="57">
                  <c:v>-4.5890461883136467E-2</c:v>
                </c:pt>
                <c:pt idx="58">
                  <c:v>-3.8716848284479778E-2</c:v>
                </c:pt>
                <c:pt idx="59">
                  <c:v>-3.1156388735853E-2</c:v>
                </c:pt>
                <c:pt idx="60">
                  <c:v>-2.328462484991049E-2</c:v>
                </c:pt>
                <c:pt idx="61">
                  <c:v>-1.5180208689341322E-2</c:v>
                </c:pt>
                <c:pt idx="62">
                  <c:v>-6.9241169014580333E-3</c:v>
                </c:pt>
                <c:pt idx="63">
                  <c:v>1.4011583736958093E-3</c:v>
                </c:pt>
                <c:pt idx="64">
                  <c:v>9.712433737541137E-3</c:v>
                </c:pt>
                <c:pt idx="65">
                  <c:v>1.7926665673984626E-2</c:v>
                </c:pt>
                <c:pt idx="66">
                  <c:v>2.5961780292781487E-2</c:v>
                </c:pt>
                <c:pt idx="67">
                  <c:v>3.3737493384716523E-2</c:v>
                </c:pt>
                <c:pt idx="68">
                  <c:v>4.1176112594884011E-2</c:v>
                </c:pt>
                <c:pt idx="69">
                  <c:v>4.8203313699016676E-2</c:v>
                </c:pt>
                <c:pt idx="70">
                  <c:v>5.4748883226565757E-2</c:v>
                </c:pt>
                <c:pt idx="71">
                  <c:v>6.0747420010489661E-2</c:v>
                </c:pt>
                <c:pt idx="72">
                  <c:v>6.6138988654096093E-2</c:v>
                </c:pt>
                <c:pt idx="73">
                  <c:v>7.0869718385713695E-2</c:v>
                </c:pt>
                <c:pt idx="74">
                  <c:v>7.4892341317635572E-2</c:v>
                </c:pt>
                <c:pt idx="75">
                  <c:v>7.8166664731228241E-2</c:v>
                </c:pt>
                <c:pt idx="76">
                  <c:v>8.0659972669290522E-2</c:v>
                </c:pt>
                <c:pt idx="77">
                  <c:v>8.2347352823083364E-2</c:v>
                </c:pt>
                <c:pt idx="78">
                  <c:v>8.3211945447883753E-2</c:v>
                </c:pt>
                <c:pt idx="79">
                  <c:v>8.3245111819980996E-2</c:v>
                </c:pt>
                <c:pt idx="80">
                  <c:v>8.2446520551948482E-2</c:v>
                </c:pt>
                <c:pt idx="81">
                  <c:v>8.0824150903757191E-2</c:v>
                </c:pt>
                <c:pt idx="82">
                  <c:v>7.839421305664776E-2</c:v>
                </c:pt>
                <c:pt idx="83">
                  <c:v>7.5180986146357778E-2</c:v>
                </c:pt>
                <c:pt idx="84">
                  <c:v>7.1216575674023369E-2</c:v>
                </c:pt>
                <c:pt idx="85">
                  <c:v>6.6540592718624184E-2</c:v>
                </c:pt>
                <c:pt idx="86">
                  <c:v>6.1199758156176114E-2</c:v>
                </c:pt>
                <c:pt idx="87">
                  <c:v>5.5247435840181942E-2</c:v>
                </c:pt>
                <c:pt idx="88">
                  <c:v>4.874309940764681E-2</c:v>
                </c:pt>
                <c:pt idx="89">
                  <c:v>4.175173803815705E-2</c:v>
                </c:pt>
                <c:pt idx="90">
                  <c:v>3.4343207103479718E-2</c:v>
                </c:pt>
                <c:pt idx="91">
                  <c:v>2.6591530195779343E-2</c:v>
                </c:pt>
                <c:pt idx="92">
                  <c:v>1.857415950835397E-2</c:v>
                </c:pt>
                <c:pt idx="93">
                  <c:v>1.0371201958921808E-2</c:v>
                </c:pt>
                <c:pt idx="94">
                  <c:v>2.0646187877798139E-3</c:v>
                </c:pt>
                <c:pt idx="95">
                  <c:v>-6.2625933718174417E-3</c:v>
                </c:pt>
                <c:pt idx="96">
                  <c:v>-1.4527231768581637E-2</c:v>
                </c:pt>
                <c:pt idx="97">
                  <c:v>-2.2646718867578536E-2</c:v>
                </c:pt>
                <c:pt idx="98">
                  <c:v>-3.0539927437660697E-2</c:v>
                </c:pt>
                <c:pt idx="99">
                  <c:v>-3.8127991147943442E-2</c:v>
                </c:pt>
                <c:pt idx="100">
                  <c:v>-4.5335092574114146E-2</c:v>
                </c:pt>
                <c:pt idx="101">
                  <c:v>-5.2089220741073507E-2</c:v>
                </c:pt>
                <c:pt idx="102">
                  <c:v>-5.8322890632795193E-2</c:v>
                </c:pt>
                <c:pt idx="103">
                  <c:v>-6.3973817480298539E-2</c:v>
                </c:pt>
                <c:pt idx="104">
                  <c:v>-6.8985539090471143E-2</c:v>
                </c:pt>
                <c:pt idx="105">
                  <c:v>-7.3307979997639175E-2</c:v>
                </c:pt>
                <c:pt idx="106">
                  <c:v>-7.6897951801067219E-2</c:v>
                </c:pt>
                <c:pt idx="107">
                  <c:v>-7.9719584689182318E-2</c:v>
                </c:pt>
                <c:pt idx="108">
                  <c:v>-8.1744685838874301E-2</c:v>
                </c:pt>
                <c:pt idx="109">
                  <c:v>-8.295302110886478E-2</c:v>
                </c:pt>
                <c:pt idx="110">
                  <c:v>-8.3332517212558618E-2</c:v>
                </c:pt>
                <c:pt idx="111">
                  <c:v>-8.2879382350332431E-2</c:v>
                </c:pt>
                <c:pt idx="112">
                  <c:v>-8.1598144095943112E-2</c:v>
                </c:pt>
                <c:pt idx="113">
                  <c:v>-7.9501604158507419E-2</c:v>
                </c:pt>
                <c:pt idx="114">
                  <c:v>-7.6610710472056309E-2</c:v>
                </c:pt>
                <c:pt idx="115">
                  <c:v>-7.2954347890702376E-2</c:v>
                </c:pt>
                <c:pt idx="116">
                  <c:v>-6.8569049580725738E-2</c:v>
                </c:pt>
                <c:pt idx="117">
                  <c:v>-6.3498631993252772E-2</c:v>
                </c:pt>
                <c:pt idx="118">
                  <c:v>-5.7793757064760198E-2</c:v>
                </c:pt>
                <c:pt idx="119">
                  <c:v>-5.1511426019752775E-2</c:v>
                </c:pt>
                <c:pt idx="120">
                  <c:v>-4.4714409833369578E-2</c:v>
                </c:pt>
                <c:pt idx="121">
                  <c:v>-3.7470622044550123E-2</c:v>
                </c:pt>
                <c:pt idx="122">
                  <c:v>-2.9852440186402391E-2</c:v>
                </c:pt>
                <c:pt idx="123">
                  <c:v>-2.1935982613816744E-2</c:v>
                </c:pt>
                <c:pt idx="124">
                  <c:v>-1.3800347954025785E-2</c:v>
                </c:pt>
                <c:pt idx="125">
                  <c:v>-5.5268247792667237E-3</c:v>
                </c:pt>
                <c:pt idx="126">
                  <c:v>2.8019206017613914E-3</c:v>
                </c:pt>
                <c:pt idx="127">
                  <c:v>1.1102670118328517E-2</c:v>
                </c:pt>
                <c:pt idx="128">
                  <c:v>1.9292485425128247E-2</c:v>
                </c:pt>
                <c:pt idx="129">
                  <c:v>2.7289536594807751E-2</c:v>
                </c:pt>
                <c:pt idx="130">
                  <c:v>3.5013919735553407E-2</c:v>
                </c:pt>
                <c:pt idx="131">
                  <c:v>4.2388455364364475E-2</c:v>
                </c:pt>
                <c:pt idx="132">
                  <c:v>4.9339459558935254E-2</c:v>
                </c:pt>
                <c:pt idx="133">
                  <c:v>5.5797480183050197E-2</c:v>
                </c:pt>
                <c:pt idx="134">
                  <c:v>6.1697990829370719E-2</c:v>
                </c:pt>
                <c:pt idx="135">
                  <c:v>6.6982035545968419E-2</c:v>
                </c:pt>
                <c:pt idx="136">
                  <c:v>7.1596817904707982E-2</c:v>
                </c:pt>
                <c:pt idx="137">
                  <c:v>7.5496228525705159E-2</c:v>
                </c:pt>
                <c:pt idx="138">
                  <c:v>7.8641305787008731E-2</c:v>
                </c:pt>
                <c:pt idx="139">
                  <c:v>8.100062511624799E-2</c:v>
                </c:pt>
                <c:pt idx="140">
                  <c:v>8.2550612974572529E-2</c:v>
                </c:pt>
                <c:pt idx="141">
                  <c:v>8.3275782395659803E-2</c:v>
                </c:pt>
                <c:pt idx="142">
                  <c:v>8.316888772636348E-2</c:v>
                </c:pt>
                <c:pt idx="143">
                  <c:v>8.2230997022884444E-2</c:v>
                </c:pt>
                <c:pt idx="144">
                  <c:v>8.0471481379106452E-2</c:v>
                </c:pt>
                <c:pt idx="145">
                  <c:v>7.7907921293723578E-2</c:v>
                </c:pt>
                <c:pt idx="146">
                  <c:v>7.4565931011708678E-2</c:v>
                </c:pt>
                <c:pt idx="147">
                  <c:v>7.0478902595244516E-2</c:v>
                </c:pt>
                <c:pt idx="148">
                  <c:v>6.5687672281276352E-2</c:v>
                </c:pt>
                <c:pt idx="149">
                  <c:v>6.0240112459331335E-2</c:v>
                </c:pt>
                <c:pt idx="150">
                  <c:v>5.41906533464264E-2</c:v>
                </c:pt>
                <c:pt idx="151">
                  <c:v>4.7599739138332382E-2</c:v>
                </c:pt>
                <c:pt idx="152">
                  <c:v>4.0533224071149974E-2</c:v>
                </c:pt>
                <c:pt idx="153">
                  <c:v>3.3061714427551007E-2</c:v>
                </c:pt>
                <c:pt idx="154">
                  <c:v>2.5259863062141855E-2</c:v>
                </c:pt>
                <c:pt idx="155">
                  <c:v>1.7205623494816382E-2</c:v>
                </c:pt>
                <c:pt idx="156">
                  <c:v>8.9794710249536721E-3</c:v>
                </c:pt>
                <c:pt idx="157">
                  <c:v>6.6359864882811195E-4</c:v>
                </c:pt>
                <c:pt idx="158">
                  <c:v>-7.6589041856401363E-3</c:v>
                </c:pt>
                <c:pt idx="159">
                  <c:v>-1.5904881781182448E-2</c:v>
                </c:pt>
                <c:pt idx="160">
                  <c:v>-2.399194305542211E-2</c:v>
                </c:pt>
                <c:pt idx="161">
                  <c:v>-3.183928476533409E-2</c:v>
                </c:pt>
                <c:pt idx="162">
                  <c:v>-3.9368498866538849E-2</c:v>
                </c:pt>
                <c:pt idx="163">
                  <c:v>-4.650435594056495E-2</c:v>
                </c:pt>
                <c:pt idx="164">
                  <c:v>-5.317555686232895E-2</c:v>
                </c:pt>
                <c:pt idx="165">
                  <c:v>-5.9315445197426923E-2</c:v>
                </c:pt>
                <c:pt idx="166">
                  <c:v>-6.4862673211191532E-2</c:v>
                </c:pt>
                <c:pt idx="167">
                  <c:v>-6.9761814834978897E-2</c:v>
                </c:pt>
                <c:pt idx="168">
                  <c:v>-7.3963919465125386E-2</c:v>
                </c:pt>
                <c:pt idx="169">
                  <c:v>-7.7427001061197362E-2</c:v>
                </c:pt>
                <c:pt idx="170">
                  <c:v>-8.0116457656629739E-2</c:v>
                </c:pt>
                <c:pt idx="171">
                  <c:v>-8.2005417090136951E-2</c:v>
                </c:pt>
                <c:pt idx="172">
                  <c:v>-8.3075005503466345E-2</c:v>
                </c:pt>
                <c:pt idx="173">
                  <c:v>-8.3314535922750926E-2</c:v>
                </c:pt>
                <c:pt idx="174">
                  <c:v>-8.2721615039219432E-2</c:v>
                </c:pt>
                <c:pt idx="175">
                  <c:v>-8.1302167122346461E-2</c:v>
                </c:pt>
                <c:pt idx="176">
                  <c:v>-7.9070374826510331E-2</c:v>
                </c:pt>
                <c:pt idx="177">
                  <c:v>-7.604853748259871E-2</c:v>
                </c:pt>
                <c:pt idx="178">
                  <c:v>-7.2266848290465105E-2</c:v>
                </c:pt>
                <c:pt idx="179">
                  <c:v>-6.7763092638457381E-2</c:v>
                </c:pt>
                <c:pt idx="180">
                  <c:v>-6.2582270564306333E-2</c:v>
                </c:pt>
                <c:pt idx="181">
                  <c:v>-5.6776147129624997E-2</c:v>
                </c:pt>
                <c:pt idx="182">
                  <c:v>-5.0402735200523678E-2</c:v>
                </c:pt>
                <c:pt idx="183">
                  <c:v>-4.3525715802227631E-2</c:v>
                </c:pt>
                <c:pt idx="184">
                  <c:v>-3.6213801839324732E-2</c:v>
                </c:pt>
                <c:pt idx="185">
                  <c:v>-2.8540051539134376E-2</c:v>
                </c:pt>
                <c:pt idx="186">
                  <c:v>-2.0581138478051739E-2</c:v>
                </c:pt>
                <c:pt idx="187">
                  <c:v>-1.2416585484516567E-2</c:v>
                </c:pt>
                <c:pt idx="188">
                  <c:v>-4.1279700731972849E-3</c:v>
                </c:pt>
                <c:pt idx="189">
                  <c:v>4.2018906505676022E-3</c:v>
                </c:pt>
                <c:pt idx="190">
                  <c:v>1.2489767471912695E-2</c:v>
                </c:pt>
                <c:pt idx="191">
                  <c:v>2.0652850665246653E-2</c:v>
                </c:pt>
                <c:pt idx="192">
                  <c:v>2.8609577401657951E-2</c:v>
                </c:pt>
                <c:pt idx="193">
                  <c:v>3.6280446697741102E-2</c:v>
                </c:pt>
                <c:pt idx="194">
                  <c:v>4.3588813763141367E-2</c:v>
                </c:pt>
                <c:pt idx="195">
                  <c:v>5.0461655809966754E-2</c:v>
                </c:pt>
                <c:pt idx="196">
                  <c:v>5.6830301672344631E-2</c:v>
                </c:pt>
                <c:pt idx="197">
                  <c:v>6.2631117946012352E-2</c:v>
                </c:pt>
                <c:pt idx="198">
                  <c:v>6.7806144792258785E-2</c:v>
                </c:pt>
                <c:pt idx="199">
                  <c:v>7.230367505347228E-2</c:v>
                </c:pt>
                <c:pt idx="200">
                  <c:v>7.6078770893968972E-2</c:v>
                </c:pt>
                <c:pt idx="201">
                  <c:v>7.9093712803991217E-2</c:v>
                </c:pt>
                <c:pt idx="202">
                  <c:v>8.1318376480581295E-2</c:v>
                </c:pt>
                <c:pt idx="203">
                  <c:v>8.2730533819658933E-2</c:v>
                </c:pt>
                <c:pt idx="204">
                  <c:v>8.3316075011889104E-2</c:v>
                </c:pt>
                <c:pt idx="205">
                  <c:v>8.3069149523233271E-2</c:v>
                </c:pt>
                <c:pt idx="206">
                  <c:v>8.1992224551551349E-2</c:v>
                </c:pt>
                <c:pt idx="207">
                  <c:v>8.0096060375176373E-2</c:v>
                </c:pt>
                <c:pt idx="208">
                  <c:v>7.7399602839770029E-2</c:v>
                </c:pt>
                <c:pt idx="209">
                  <c:v>7.3929794057695924E-2</c:v>
                </c:pt>
                <c:pt idx="210">
                  <c:v>6.9721303211338001E-2</c:v>
                </c:pt>
                <c:pt idx="211">
                  <c:v>6.4816180150091066E-2</c:v>
                </c:pt>
                <c:pt idx="212">
                  <c:v>5.9263435242165201E-2</c:v>
                </c:pt>
                <c:pt idx="213">
                  <c:v>5.3118549679186576E-2</c:v>
                </c:pt>
                <c:pt idx="214">
                  <c:v>4.6442921126471783E-2</c:v>
                </c:pt>
                <c:pt idx="215">
                  <c:v>3.9303250257849677E-2</c:v>
                </c:pt>
                <c:pt idx="216">
                  <c:v>3.1770874304578346E-2</c:v>
                </c:pt>
                <c:pt idx="217">
                  <c:v>2.3921054277310703E-2</c:v>
                </c:pt>
                <c:pt idx="218">
                  <c:v>1.5832222982953146E-2</c:v>
                </c:pt>
                <c:pt idx="219">
                  <c:v>7.5852013499873227E-3</c:v>
                </c:pt>
                <c:pt idx="220">
                  <c:v>-7.3760910753365631E-4</c:v>
                </c:pt>
                <c:pt idx="221">
                  <c:v>-9.0530496186733127E-3</c:v>
                </c:pt>
                <c:pt idx="222">
                  <c:v>-1.7278035050563231E-2</c:v>
                </c:pt>
                <c:pt idx="223">
                  <c:v>-2.5330384067587253E-2</c:v>
                </c:pt>
                <c:pt idx="224">
                  <c:v>-3.3129640260119407E-2</c:v>
                </c:pt>
                <c:pt idx="225">
                  <c:v>-4.0597876038375794E-2</c:v>
                </c:pt>
                <c:pt idx="226">
                  <c:v>-4.7660471259130317E-2</c:v>
                </c:pt>
                <c:pt idx="227">
                  <c:v>-5.4246858805520576E-2</c:v>
                </c:pt>
                <c:pt idx="228">
                  <c:v>-6.0291229670353746E-2</c:v>
                </c:pt>
                <c:pt idx="229">
                  <c:v>-6.5733190497951371E-2</c:v>
                </c:pt>
                <c:pt idx="230">
                  <c:v>-7.0518367014597558E-2</c:v>
                </c:pt>
                <c:pt idx="231">
                  <c:v>-7.459894731830681E-2</c:v>
                </c:pt>
                <c:pt idx="232">
                  <c:v>-7.7934159599544903E-2</c:v>
                </c:pt>
                <c:pt idx="233">
                  <c:v>-8.0490679519672537E-2</c:v>
                </c:pt>
                <c:pt idx="234">
                  <c:v>-8.2242963176720724E-2</c:v>
                </c:pt>
                <c:pt idx="235">
                  <c:v>-8.3173502331616356E-2</c:v>
                </c:pt>
                <c:pt idx="236">
                  <c:v>-8.3272999344718976E-2</c:v>
                </c:pt>
                <c:pt idx="237">
                  <c:v>-8.2540460074763039E-2</c:v>
                </c:pt>
                <c:pt idx="238">
                  <c:v>-8.0983203811988605E-2</c:v>
                </c:pt>
                <c:pt idx="239">
                  <c:v>-7.8616790146212964E-2</c:v>
                </c:pt>
                <c:pt idx="240">
                  <c:v>-7.5464863500551996E-2</c:v>
                </c:pt>
                <c:pt idx="241">
                  <c:v>-7.1558916884160786E-2</c:v>
                </c:pt>
                <c:pt idx="242">
                  <c:v>-6.6937977224496223E-2</c:v>
                </c:pt>
                <c:pt idx="243">
                  <c:v>-6.1648215423157786E-2</c:v>
                </c:pt>
                <c:pt idx="244">
                  <c:v>-5.5742485031502025E-2</c:v>
                </c:pt>
                <c:pt idx="245">
                  <c:v>-4.9279794155427027E-2</c:v>
                </c:pt>
                <c:pt idx="246">
                  <c:v>-4.2324715865885175E-2</c:v>
                </c:pt>
                <c:pt idx="247">
                  <c:v>-3.4946743006102614E-2</c:v>
                </c:pt>
                <c:pt idx="248">
                  <c:v>-2.7219593842060186E-2</c:v>
                </c:pt>
                <c:pt idx="249">
                  <c:v>-1.9220475493949639E-2</c:v>
                </c:pt>
                <c:pt idx="250">
                  <c:v>-1.1029312508147752E-2</c:v>
                </c:pt>
                <c:pt idx="251">
                  <c:v>-2.7279482775704432E-3</c:v>
                </c:pt>
                <c:pt idx="252">
                  <c:v>5.6006727104562434E-3</c:v>
                </c:pt>
                <c:pt idx="253">
                  <c:v>1.3873333628096604E-2</c:v>
                </c:pt>
                <c:pt idx="254">
                  <c:v>2.200737678203912E-2</c:v>
                </c:pt>
                <c:pt idx="255">
                  <c:v>2.9921529501847358E-2</c:v>
                </c:pt>
                <c:pt idx="256">
                  <c:v>3.7536716189615772E-2</c:v>
                </c:pt>
                <c:pt idx="257">
                  <c:v>4.4776848417205993E-2</c:v>
                </c:pt>
                <c:pt idx="258">
                  <c:v>5.1569585176669937E-2</c:v>
                </c:pt>
                <c:pt idx="259">
                  <c:v>5.7847055687686832E-2</c:v>
                </c:pt>
                <c:pt idx="260">
                  <c:v>6.3546537539966891E-2</c:v>
                </c:pt>
                <c:pt idx="261">
                  <c:v>6.8611083394840136E-2</c:v>
                </c:pt>
                <c:pt idx="262">
                  <c:v>7.299008998424078E-2</c:v>
                </c:pt>
                <c:pt idx="263">
                  <c:v>7.6639803721834987E-2</c:v>
                </c:pt>
                <c:pt idx="264">
                  <c:v>7.9523757874391407E-2</c:v>
                </c:pt>
                <c:pt idx="265">
                  <c:v>8.1613136925326416E-2</c:v>
                </c:pt>
                <c:pt idx="266">
                  <c:v>8.2887064489819848E-2</c:v>
                </c:pt>
                <c:pt idx="267">
                  <c:v>8.3332811904751725E-2</c:v>
                </c:pt>
                <c:pt idx="268">
                  <c:v>8.2945925409296586E-2</c:v>
                </c:pt>
                <c:pt idx="269">
                  <c:v>8.1730270645429412E-2</c:v>
                </c:pt>
                <c:pt idx="270">
                  <c:v>7.9697994033708586E-2</c:v>
                </c:pt>
                <c:pt idx="271">
                  <c:v>7.6869401410257152E-2</c:v>
                </c:pt>
                <c:pt idx="272">
                  <c:v>7.3272755137560361E-2</c:v>
                </c:pt>
                <c:pt idx="273">
                  <c:v>6.8943991716281558E-2</c:v>
                </c:pt>
                <c:pt idx="274">
                  <c:v>6.3926362719627511E-2</c:v>
                </c:pt>
                <c:pt idx="275">
                  <c:v>5.8270002637924811E-2</c:v>
                </c:pt>
                <c:pt idx="276">
                  <c:v>5.2031427951365949E-2</c:v>
                </c:pt>
                <c:pt idx="277">
                  <c:v>4.5272972436020659E-2</c:v>
                </c:pt>
                <c:pt idx="278">
                  <c:v>3.8062164345349404E-2</c:v>
                </c:pt>
                <c:pt idx="279">
                  <c:v>3.0471051690218447E-2</c:v>
                </c:pt>
                <c:pt idx="280">
                  <c:v>2.2575482358989086E-2</c:v>
                </c:pt>
                <c:pt idx="281">
                  <c:v>1.445434627049101E-2</c:v>
                </c:pt>
                <c:pt idx="282">
                  <c:v>6.1887871320301093E-3</c:v>
                </c:pt>
                <c:pt idx="283">
                  <c:v>-2.1386083217132907E-3</c:v>
                </c:pt>
                <c:pt idx="284">
                  <c:v>-1.044463550803576E-2</c:v>
                </c:pt>
                <c:pt idx="285">
                  <c:v>-1.86463033488997E-2</c:v>
                </c:pt>
                <c:pt idx="286">
                  <c:v>-2.6661663490349843E-2</c:v>
                </c:pt>
                <c:pt idx="287">
                  <c:v>-3.4410629103378339E-2</c:v>
                </c:pt>
                <c:pt idx="288">
                  <c:v>-4.181577508504785E-2</c:v>
                </c:pt>
                <c:pt idx="289">
                  <c:v>-4.8803111664524799E-2</c:v>
                </c:pt>
                <c:pt idx="290">
                  <c:v>-5.5302823684413964E-2</c:v>
                </c:pt>
                <c:pt idx="291">
                  <c:v>-6.1249968170731472E-2</c:v>
                </c:pt>
                <c:pt idx="292">
                  <c:v>-6.6585123221634471E-2</c:v>
                </c:pt>
                <c:pt idx="293">
                  <c:v>-7.1254981731422515E-2</c:v>
                </c:pt>
                <c:pt idx="294">
                  <c:v>-7.5212884017515455E-2</c:v>
                </c:pt>
                <c:pt idx="295">
                  <c:v>-7.8419284028579464E-2</c:v>
                </c:pt>
                <c:pt idx="296">
                  <c:v>-8.0842144475598773E-2</c:v>
                </c:pt>
                <c:pt idx="297">
                  <c:v>-8.2457256937877935E-2</c:v>
                </c:pt>
                <c:pt idx="298">
                  <c:v>-8.3248483745579124E-2</c:v>
                </c:pt>
                <c:pt idx="299">
                  <c:v>-8.3207919221984547E-2</c:v>
                </c:pt>
                <c:pt idx="300">
                  <c:v>-8.2335968674405152E-2</c:v>
                </c:pt>
              </c:numCache>
            </c:numRef>
          </c:val>
          <c:smooth val="0"/>
          <c:extLst>
            <c:ext xmlns:c16="http://schemas.microsoft.com/office/drawing/2014/chart" uri="{C3380CC4-5D6E-409C-BE32-E72D297353CC}">
              <c16:uniqueId val="{00000003-5AD5-4A37-9B00-8ECF5FAB2E46}"/>
            </c:ext>
          </c:extLst>
        </c:ser>
        <c:ser>
          <c:idx val="4"/>
          <c:order val="4"/>
          <c:tx>
            <c:strRef>
              <c:f>short!$K$3</c:f>
              <c:strCache>
                <c:ptCount val="1"/>
                <c:pt idx="0">
                  <c:v>Major fluct</c:v>
                </c:pt>
              </c:strCache>
            </c:strRef>
          </c:tx>
          <c:spPr>
            <a:ln w="190500" cap="rnd">
              <a:solidFill>
                <a:srgbClr val="0070C0">
                  <a:alpha val="78000"/>
                </a:srgbClr>
              </a:solidFill>
              <a:prstDash val="solid"/>
              <a:round/>
            </a:ln>
            <a:effectLst/>
          </c:spPr>
          <c:marker>
            <c:symbol val="none"/>
          </c:marker>
          <c:val>
            <c:numRef>
              <c:f>short!$K$5:$K$305</c:f>
              <c:numCache>
                <c:formatCode>General</c:formatCode>
                <c:ptCount val="301"/>
                <c:pt idx="0">
                  <c:v>0</c:v>
                </c:pt>
                <c:pt idx="1">
                  <c:v>9.9833416646828155E-2</c:v>
                </c:pt>
                <c:pt idx="2">
                  <c:v>0.19866933079506122</c:v>
                </c:pt>
                <c:pt idx="3">
                  <c:v>0.29552020666133955</c:v>
                </c:pt>
                <c:pt idx="4">
                  <c:v>0.38941834230865052</c:v>
                </c:pt>
                <c:pt idx="5">
                  <c:v>0.47942553860420301</c:v>
                </c:pt>
                <c:pt idx="6">
                  <c:v>0.56464247339503537</c:v>
                </c:pt>
                <c:pt idx="7">
                  <c:v>0.64421768723769102</c:v>
                </c:pt>
                <c:pt idx="8">
                  <c:v>0.71735609089952279</c:v>
                </c:pt>
                <c:pt idx="9">
                  <c:v>0.78332690962748341</c:v>
                </c:pt>
                <c:pt idx="10">
                  <c:v>0.8414709848078965</c:v>
                </c:pt>
                <c:pt idx="11">
                  <c:v>0.89120736006143542</c:v>
                </c:pt>
                <c:pt idx="12">
                  <c:v>0.93203908596722629</c:v>
                </c:pt>
                <c:pt idx="13">
                  <c:v>0.96355818541719296</c:v>
                </c:pt>
                <c:pt idx="14">
                  <c:v>0.98544972998846014</c:v>
                </c:pt>
                <c:pt idx="15">
                  <c:v>0.99749498660405445</c:v>
                </c:pt>
                <c:pt idx="16">
                  <c:v>0.99957360304150511</c:v>
                </c:pt>
                <c:pt idx="17">
                  <c:v>0.99166481045246857</c:v>
                </c:pt>
                <c:pt idx="18">
                  <c:v>0.97384763087819515</c:v>
                </c:pt>
                <c:pt idx="19">
                  <c:v>0.94630008768741447</c:v>
                </c:pt>
                <c:pt idx="20">
                  <c:v>0.90929742682568171</c:v>
                </c:pt>
                <c:pt idx="21">
                  <c:v>0.86320936664887371</c:v>
                </c:pt>
                <c:pt idx="22">
                  <c:v>0.80849640381959009</c:v>
                </c:pt>
                <c:pt idx="23">
                  <c:v>0.74570521217672026</c:v>
                </c:pt>
                <c:pt idx="24">
                  <c:v>0.67546318055115095</c:v>
                </c:pt>
                <c:pt idx="25">
                  <c:v>0.59847214410395655</c:v>
                </c:pt>
                <c:pt idx="26">
                  <c:v>0.51550137182146416</c:v>
                </c:pt>
                <c:pt idx="27">
                  <c:v>0.42737988023382978</c:v>
                </c:pt>
                <c:pt idx="28">
                  <c:v>0.33498815015590511</c:v>
                </c:pt>
                <c:pt idx="29">
                  <c:v>0.23924932921398243</c:v>
                </c:pt>
                <c:pt idx="30">
                  <c:v>0.14112000805986721</c:v>
                </c:pt>
                <c:pt idx="31">
                  <c:v>4.1580662433290491E-2</c:v>
                </c:pt>
                <c:pt idx="32">
                  <c:v>-5.8374143427580086E-2</c:v>
                </c:pt>
                <c:pt idx="33">
                  <c:v>-0.15774569414324821</c:v>
                </c:pt>
                <c:pt idx="34">
                  <c:v>-0.25554110202683122</c:v>
                </c:pt>
                <c:pt idx="35">
                  <c:v>-0.35078322768961984</c:v>
                </c:pt>
                <c:pt idx="36">
                  <c:v>-0.44252044329485246</c:v>
                </c:pt>
                <c:pt idx="37">
                  <c:v>-0.5298361409084934</c:v>
                </c:pt>
                <c:pt idx="38">
                  <c:v>-0.61185789094271892</c:v>
                </c:pt>
                <c:pt idx="39">
                  <c:v>-0.68776615918397377</c:v>
                </c:pt>
                <c:pt idx="40">
                  <c:v>-0.7568024953079282</c:v>
                </c:pt>
                <c:pt idx="41">
                  <c:v>-0.81827711106441026</c:v>
                </c:pt>
                <c:pt idx="42">
                  <c:v>-0.87157577241358819</c:v>
                </c:pt>
                <c:pt idx="43">
                  <c:v>-0.9161659367494549</c:v>
                </c:pt>
                <c:pt idx="44">
                  <c:v>-0.95160207388951601</c:v>
                </c:pt>
                <c:pt idx="45">
                  <c:v>-0.97753011766509701</c:v>
                </c:pt>
                <c:pt idx="46">
                  <c:v>-0.99369100363346441</c:v>
                </c:pt>
                <c:pt idx="47">
                  <c:v>-0.99992325756410083</c:v>
                </c:pt>
                <c:pt idx="48">
                  <c:v>-0.99616460883584068</c:v>
                </c:pt>
                <c:pt idx="49">
                  <c:v>-0.98245261262433248</c:v>
                </c:pt>
                <c:pt idx="50">
                  <c:v>-0.95892427466313845</c:v>
                </c:pt>
                <c:pt idx="51">
                  <c:v>-0.92581468232773245</c:v>
                </c:pt>
                <c:pt idx="52">
                  <c:v>-0.88345465572015314</c:v>
                </c:pt>
                <c:pt idx="53">
                  <c:v>-0.83226744222390125</c:v>
                </c:pt>
                <c:pt idx="54">
                  <c:v>-0.77276448755598715</c:v>
                </c:pt>
                <c:pt idx="55">
                  <c:v>-0.70554032557039192</c:v>
                </c:pt>
                <c:pt idx="56">
                  <c:v>-0.63126663787232162</c:v>
                </c:pt>
                <c:pt idx="57">
                  <c:v>-0.55068554259763758</c:v>
                </c:pt>
                <c:pt idx="58">
                  <c:v>-0.46460217941375737</c:v>
                </c:pt>
                <c:pt idx="59">
                  <c:v>-0.37387666483023602</c:v>
                </c:pt>
                <c:pt idx="60">
                  <c:v>-0.27941549819892586</c:v>
                </c:pt>
                <c:pt idx="61">
                  <c:v>-0.18216250427209588</c:v>
                </c:pt>
                <c:pt idx="62">
                  <c:v>-8.3089402817496397E-2</c:v>
                </c:pt>
                <c:pt idx="63">
                  <c:v>1.6813900484349713E-2</c:v>
                </c:pt>
                <c:pt idx="64">
                  <c:v>0.11654920485049364</c:v>
                </c:pt>
                <c:pt idx="65">
                  <c:v>0.21511998808781552</c:v>
                </c:pt>
                <c:pt idx="66">
                  <c:v>0.31154136351337786</c:v>
                </c:pt>
                <c:pt idx="67">
                  <c:v>0.4048499206165983</c:v>
                </c:pt>
                <c:pt idx="68">
                  <c:v>0.49411335113860816</c:v>
                </c:pt>
                <c:pt idx="69">
                  <c:v>0.57843976438820011</c:v>
                </c:pt>
                <c:pt idx="70">
                  <c:v>0.65698659871878906</c:v>
                </c:pt>
                <c:pt idx="71">
                  <c:v>0.72896904012587593</c:v>
                </c:pt>
                <c:pt idx="72">
                  <c:v>0.79366786384915311</c:v>
                </c:pt>
                <c:pt idx="73">
                  <c:v>0.8504366206285644</c:v>
                </c:pt>
                <c:pt idx="74">
                  <c:v>0.89870809581162692</c:v>
                </c:pt>
                <c:pt idx="75">
                  <c:v>0.9379999767747389</c:v>
                </c:pt>
                <c:pt idx="76">
                  <c:v>0.96791967203148632</c:v>
                </c:pt>
                <c:pt idx="77">
                  <c:v>0.98816823387700037</c:v>
                </c:pt>
                <c:pt idx="78">
                  <c:v>0.99854334537460498</c:v>
                </c:pt>
                <c:pt idx="79">
                  <c:v>0.99894134183977201</c:v>
                </c:pt>
                <c:pt idx="80">
                  <c:v>0.98935824662338179</c:v>
                </c:pt>
                <c:pt idx="81">
                  <c:v>0.9698898108450863</c:v>
                </c:pt>
                <c:pt idx="82">
                  <c:v>0.94073055667977312</c:v>
                </c:pt>
                <c:pt idx="83">
                  <c:v>0.90217183375629328</c:v>
                </c:pt>
                <c:pt idx="84">
                  <c:v>0.85459890808828043</c:v>
                </c:pt>
                <c:pt idx="85">
                  <c:v>0.79848711262349026</c:v>
                </c:pt>
                <c:pt idx="86">
                  <c:v>0.73439709787411334</c:v>
                </c:pt>
                <c:pt idx="87">
                  <c:v>0.66296923008218334</c:v>
                </c:pt>
                <c:pt idx="88">
                  <c:v>0.58491719289176169</c:v>
                </c:pt>
                <c:pt idx="89">
                  <c:v>0.50102085645788463</c:v>
                </c:pt>
                <c:pt idx="90">
                  <c:v>0.41211848524175659</c:v>
                </c:pt>
                <c:pt idx="91">
                  <c:v>0.31909836234935213</c:v>
                </c:pt>
                <c:pt idx="92">
                  <c:v>0.22288991410024764</c:v>
                </c:pt>
                <c:pt idx="93">
                  <c:v>0.12445442350706171</c:v>
                </c:pt>
                <c:pt idx="94">
                  <c:v>2.4775425453357765E-2</c:v>
                </c:pt>
                <c:pt idx="95">
                  <c:v>-7.5151120461809301E-2</c:v>
                </c:pt>
                <c:pt idx="96">
                  <c:v>-0.17432678122297965</c:v>
                </c:pt>
                <c:pt idx="97">
                  <c:v>-0.27176062641094245</c:v>
                </c:pt>
                <c:pt idx="98">
                  <c:v>-0.36647912925192838</c:v>
                </c:pt>
                <c:pt idx="99">
                  <c:v>-0.45753589377532133</c:v>
                </c:pt>
                <c:pt idx="100">
                  <c:v>-0.54402111088936977</c:v>
                </c:pt>
                <c:pt idx="101">
                  <c:v>-0.62507064889288211</c:v>
                </c:pt>
                <c:pt idx="102">
                  <c:v>-0.69987468759354232</c:v>
                </c:pt>
                <c:pt idx="103">
                  <c:v>-0.76768580976358247</c:v>
                </c:pt>
                <c:pt idx="104">
                  <c:v>-0.82782646908565372</c:v>
                </c:pt>
                <c:pt idx="105">
                  <c:v>-0.87969575997167004</c:v>
                </c:pt>
                <c:pt idx="106">
                  <c:v>-0.92277542161280657</c:v>
                </c:pt>
                <c:pt idx="107">
                  <c:v>-0.95663501627018788</c:v>
                </c:pt>
                <c:pt idx="108">
                  <c:v>-0.98093623006649155</c:v>
                </c:pt>
                <c:pt idx="109">
                  <c:v>-0.99543625330637742</c:v>
                </c:pt>
                <c:pt idx="110">
                  <c:v>-0.99999020655070348</c:v>
                </c:pt>
                <c:pt idx="111">
                  <c:v>-0.99455258820398917</c:v>
                </c:pt>
                <c:pt idx="112">
                  <c:v>-0.9791777291513174</c:v>
                </c:pt>
                <c:pt idx="113">
                  <c:v>-0.95401924990208897</c:v>
                </c:pt>
                <c:pt idx="114">
                  <c:v>-0.91932852566467571</c:v>
                </c:pt>
                <c:pt idx="115">
                  <c:v>-0.87545217468842851</c:v>
                </c:pt>
                <c:pt idx="116">
                  <c:v>-0.82282859496870886</c:v>
                </c:pt>
                <c:pt idx="117">
                  <c:v>-0.76198358391903331</c:v>
                </c:pt>
                <c:pt idx="118">
                  <c:v>-0.69352508477712238</c:v>
                </c:pt>
                <c:pt idx="119">
                  <c:v>-0.61813711223703327</c:v>
                </c:pt>
                <c:pt idx="120">
                  <c:v>-0.53657291800043494</c:v>
                </c:pt>
                <c:pt idx="121">
                  <c:v>-0.44964746453460147</c:v>
                </c:pt>
                <c:pt idx="122">
                  <c:v>-0.35822928223682871</c:v>
                </c:pt>
                <c:pt idx="123">
                  <c:v>-0.26323179136580094</c:v>
                </c:pt>
                <c:pt idx="124">
                  <c:v>-0.16560417544830941</c:v>
                </c:pt>
                <c:pt idx="125">
                  <c:v>-6.6321897351200684E-2</c:v>
                </c:pt>
                <c:pt idx="126">
                  <c:v>3.3623047221136695E-2</c:v>
                </c:pt>
                <c:pt idx="127">
                  <c:v>0.13323204141994222</c:v>
                </c:pt>
                <c:pt idx="128">
                  <c:v>0.23150982510153895</c:v>
                </c:pt>
                <c:pt idx="129">
                  <c:v>0.32747443913769303</c:v>
                </c:pt>
                <c:pt idx="130">
                  <c:v>0.42016703682664092</c:v>
                </c:pt>
                <c:pt idx="131">
                  <c:v>0.5086614643723737</c:v>
                </c:pt>
                <c:pt idx="132">
                  <c:v>0.59207351470722303</c:v>
                </c:pt>
                <c:pt idx="133">
                  <c:v>0.66956976219660236</c:v>
                </c:pt>
                <c:pt idx="134">
                  <c:v>0.74037588995244863</c:v>
                </c:pt>
                <c:pt idx="135">
                  <c:v>0.80378442655162097</c:v>
                </c:pt>
                <c:pt idx="136">
                  <c:v>0.85916181485649579</c:v>
                </c:pt>
                <c:pt idx="137">
                  <c:v>0.90595474230846185</c:v>
                </c:pt>
                <c:pt idx="138">
                  <c:v>0.94369566944410477</c:v>
                </c:pt>
                <c:pt idx="139">
                  <c:v>0.97200750139497594</c:v>
                </c:pt>
                <c:pt idx="140">
                  <c:v>0.99060735569487035</c:v>
                </c:pt>
                <c:pt idx="141">
                  <c:v>0.99930938874791764</c:v>
                </c:pt>
                <c:pt idx="142">
                  <c:v>0.99802665271636171</c:v>
                </c:pt>
                <c:pt idx="143">
                  <c:v>0.98677196427461333</c:v>
                </c:pt>
                <c:pt idx="144">
                  <c:v>0.96565777654927742</c:v>
                </c:pt>
                <c:pt idx="145">
                  <c:v>0.93489505552468299</c:v>
                </c:pt>
                <c:pt idx="146">
                  <c:v>0.89479117214050419</c:v>
                </c:pt>
                <c:pt idx="147">
                  <c:v>0.84574683114293425</c:v>
                </c:pt>
                <c:pt idx="148">
                  <c:v>0.78825206737531628</c:v>
                </c:pt>
                <c:pt idx="149">
                  <c:v>0.72288134951197602</c:v>
                </c:pt>
                <c:pt idx="150">
                  <c:v>0.65028784015711683</c:v>
                </c:pt>
                <c:pt idx="151">
                  <c:v>0.57119686965998862</c:v>
                </c:pt>
                <c:pt idx="152">
                  <c:v>0.48639868885379967</c:v>
                </c:pt>
                <c:pt idx="153">
                  <c:v>0.39674057313061206</c:v>
                </c:pt>
                <c:pt idx="154">
                  <c:v>0.30311835674570226</c:v>
                </c:pt>
                <c:pt idx="155">
                  <c:v>0.2064674819377966</c:v>
                </c:pt>
                <c:pt idx="156">
                  <c:v>0.10775365229944406</c:v>
                </c:pt>
                <c:pt idx="157">
                  <c:v>7.9631837859373434E-3</c:v>
                </c:pt>
                <c:pt idx="158">
                  <c:v>-9.1906850227681636E-2</c:v>
                </c:pt>
                <c:pt idx="159">
                  <c:v>-0.19085858137418937</c:v>
                </c:pt>
                <c:pt idx="160">
                  <c:v>-0.2879033166650653</c:v>
                </c:pt>
                <c:pt idx="161">
                  <c:v>-0.38207141718400911</c:v>
                </c:pt>
                <c:pt idx="162">
                  <c:v>-0.47242198639846616</c:v>
                </c:pt>
                <c:pt idx="163">
                  <c:v>-0.55805227128677937</c:v>
                </c:pt>
                <c:pt idx="164">
                  <c:v>-0.63810668234794743</c:v>
                </c:pt>
                <c:pt idx="165">
                  <c:v>-0.71178534236912305</c:v>
                </c:pt>
                <c:pt idx="166">
                  <c:v>-0.77835207853429844</c:v>
                </c:pt>
                <c:pt idx="167">
                  <c:v>-0.83714177801974676</c:v>
                </c:pt>
                <c:pt idx="168">
                  <c:v>-0.88756703358150457</c:v>
                </c:pt>
                <c:pt idx="169">
                  <c:v>-0.9291240127343684</c:v>
                </c:pt>
                <c:pt idx="170">
                  <c:v>-0.96139749187955681</c:v>
                </c:pt>
                <c:pt idx="171">
                  <c:v>-0.98406500508164341</c:v>
                </c:pt>
                <c:pt idx="172">
                  <c:v>-0.99690006604159609</c:v>
                </c:pt>
                <c:pt idx="173">
                  <c:v>-0.99977443107301112</c:v>
                </c:pt>
                <c:pt idx="174">
                  <c:v>-0.99265938047063318</c:v>
                </c:pt>
                <c:pt idx="175">
                  <c:v>-0.97562600546815759</c:v>
                </c:pt>
                <c:pt idx="176">
                  <c:v>-0.94884449791812397</c:v>
                </c:pt>
                <c:pt idx="177">
                  <c:v>-0.91258244979118452</c:v>
                </c:pt>
                <c:pt idx="178">
                  <c:v>-0.86720217948558131</c:v>
                </c:pt>
                <c:pt idx="179">
                  <c:v>-0.81315711166148852</c:v>
                </c:pt>
                <c:pt idx="180">
                  <c:v>-0.75098724677167605</c:v>
                </c:pt>
                <c:pt idx="181">
                  <c:v>-0.68131376555549994</c:v>
                </c:pt>
                <c:pt idx="182">
                  <c:v>-0.60483282240628411</c:v>
                </c:pt>
                <c:pt idx="183">
                  <c:v>-0.52230858962673155</c:v>
                </c:pt>
                <c:pt idx="184">
                  <c:v>-0.43456562207189675</c:v>
                </c:pt>
                <c:pt idx="185">
                  <c:v>-0.34248061846961253</c:v>
                </c:pt>
                <c:pt idx="186">
                  <c:v>-0.24697366173662089</c:v>
                </c:pt>
                <c:pt idx="187">
                  <c:v>-0.1489990258141988</c:v>
                </c:pt>
                <c:pt idx="188">
                  <c:v>-4.9535640878367419E-2</c:v>
                </c:pt>
                <c:pt idx="189">
                  <c:v>5.0422687806811223E-2</c:v>
                </c:pt>
                <c:pt idx="190">
                  <c:v>0.14987720966295234</c:v>
                </c:pt>
                <c:pt idx="191">
                  <c:v>0.24783420798295983</c:v>
                </c:pt>
                <c:pt idx="192">
                  <c:v>0.34331492881989539</c:v>
                </c:pt>
                <c:pt idx="193">
                  <c:v>0.4353653603728932</c:v>
                </c:pt>
                <c:pt idx="194">
                  <c:v>0.52306576515769643</c:v>
                </c:pt>
                <c:pt idx="195">
                  <c:v>0.60553986971960105</c:v>
                </c:pt>
                <c:pt idx="196">
                  <c:v>0.6819636200681356</c:v>
                </c:pt>
                <c:pt idx="197">
                  <c:v>0.75157341535214828</c:v>
                </c:pt>
                <c:pt idx="198">
                  <c:v>0.81367373750710537</c:v>
                </c:pt>
                <c:pt idx="199">
                  <c:v>0.8676441006416673</c:v>
                </c:pt>
                <c:pt idx="200">
                  <c:v>0.91294525072762767</c:v>
                </c:pt>
                <c:pt idx="201">
                  <c:v>0.94912455364789461</c:v>
                </c:pt>
                <c:pt idx="202">
                  <c:v>0.97582051776697554</c:v>
                </c:pt>
                <c:pt idx="203">
                  <c:v>0.99276640583590714</c:v>
                </c:pt>
                <c:pt idx="204">
                  <c:v>0.99979290014266919</c:v>
                </c:pt>
                <c:pt idx="205">
                  <c:v>0.99682979427879925</c:v>
                </c:pt>
                <c:pt idx="206">
                  <c:v>0.98390669461861613</c:v>
                </c:pt>
                <c:pt idx="207">
                  <c:v>0.96115272450211653</c:v>
                </c:pt>
                <c:pt idx="208">
                  <c:v>0.92879523407724041</c:v>
                </c:pt>
                <c:pt idx="209">
                  <c:v>0.88715752869235109</c:v>
                </c:pt>
                <c:pt idx="210">
                  <c:v>0.83665563853605607</c:v>
                </c:pt>
                <c:pt idx="211">
                  <c:v>0.77779416180109284</c:v>
                </c:pt>
                <c:pt idx="212">
                  <c:v>0.71116122290598238</c:v>
                </c:pt>
                <c:pt idx="213">
                  <c:v>0.63742259615023888</c:v>
                </c:pt>
                <c:pt idx="214">
                  <c:v>0.55731505351766142</c:v>
                </c:pt>
                <c:pt idx="215">
                  <c:v>0.47163900309419615</c:v>
                </c:pt>
                <c:pt idx="216">
                  <c:v>0.38125049165494013</c:v>
                </c:pt>
                <c:pt idx="217">
                  <c:v>0.28705265132772845</c:v>
                </c:pt>
                <c:pt idx="218">
                  <c:v>0.18998667579543774</c:v>
                </c:pt>
                <c:pt idx="219">
                  <c:v>9.1022416199847869E-2</c:v>
                </c:pt>
                <c:pt idx="220">
                  <c:v>-8.8513092904038762E-3</c:v>
                </c:pt>
                <c:pt idx="221">
                  <c:v>-0.10863659542407976</c:v>
                </c:pt>
                <c:pt idx="222">
                  <c:v>-0.20733642060675878</c:v>
                </c:pt>
                <c:pt idx="223">
                  <c:v>-0.30396460881104703</c:v>
                </c:pt>
                <c:pt idx="224">
                  <c:v>-0.39755568312143291</c:v>
                </c:pt>
                <c:pt idx="225">
                  <c:v>-0.48717451246050952</c:v>
                </c:pt>
                <c:pt idx="226">
                  <c:v>-0.57192565510956384</c:v>
                </c:pt>
                <c:pt idx="227">
                  <c:v>-0.65096230566624691</c:v>
                </c:pt>
                <c:pt idx="228">
                  <c:v>-0.72349475604424496</c:v>
                </c:pt>
                <c:pt idx="229">
                  <c:v>-0.78879828597541646</c:v>
                </c:pt>
                <c:pt idx="230">
                  <c:v>-0.84622040417517064</c:v>
                </c:pt>
                <c:pt idx="231">
                  <c:v>-0.89518736781968178</c:v>
                </c:pt>
                <c:pt idx="232">
                  <c:v>-0.93520991519453889</c:v>
                </c:pt>
                <c:pt idx="233">
                  <c:v>-0.96588815423607044</c:v>
                </c:pt>
                <c:pt idx="234">
                  <c:v>-0.98691555812064868</c:v>
                </c:pt>
                <c:pt idx="235">
                  <c:v>-0.99808202797939627</c:v>
                </c:pt>
                <c:pt idx="236">
                  <c:v>-0.99927599213662766</c:v>
                </c:pt>
                <c:pt idx="237">
                  <c:v>-0.99048552089715647</c:v>
                </c:pt>
                <c:pt idx="238">
                  <c:v>-0.97179844574386332</c:v>
                </c:pt>
                <c:pt idx="239">
                  <c:v>-0.94340148175455552</c:v>
                </c:pt>
                <c:pt idx="240">
                  <c:v>-0.90557836200662389</c:v>
                </c:pt>
                <c:pt idx="241">
                  <c:v>-0.85870700260992949</c:v>
                </c:pt>
                <c:pt idx="242">
                  <c:v>-0.80325572669395473</c:v>
                </c:pt>
                <c:pt idx="243">
                  <c:v>-0.7397785850778934</c:v>
                </c:pt>
                <c:pt idx="244">
                  <c:v>-0.66890982037802427</c:v>
                </c:pt>
                <c:pt idx="245">
                  <c:v>-0.59135752986512435</c:v>
                </c:pt>
                <c:pt idx="246">
                  <c:v>-0.50789659039062207</c:v>
                </c:pt>
                <c:pt idx="247">
                  <c:v>-0.41936091607323134</c:v>
                </c:pt>
                <c:pt idx="248">
                  <c:v>-0.32663512610472223</c:v>
                </c:pt>
                <c:pt idx="249">
                  <c:v>-0.23064570592739567</c:v>
                </c:pt>
                <c:pt idx="250">
                  <c:v>-0.13235175009777303</c:v>
                </c:pt>
                <c:pt idx="251">
                  <c:v>-3.2735379330845318E-2</c:v>
                </c:pt>
                <c:pt idx="252">
                  <c:v>6.7208072525474921E-2</c:v>
                </c:pt>
                <c:pt idx="253">
                  <c:v>0.16648000353715925</c:v>
                </c:pt>
                <c:pt idx="254">
                  <c:v>0.26408852138446942</c:v>
                </c:pt>
                <c:pt idx="255">
                  <c:v>0.35905835402216829</c:v>
                </c:pt>
                <c:pt idx="256">
                  <c:v>0.45044059427538929</c:v>
                </c:pt>
                <c:pt idx="257">
                  <c:v>0.53732218100647189</c:v>
                </c:pt>
                <c:pt idx="258">
                  <c:v>0.61883502212003927</c:v>
                </c:pt>
                <c:pt idx="259">
                  <c:v>0.69416466825224199</c:v>
                </c:pt>
                <c:pt idx="260">
                  <c:v>0.76255845047960269</c:v>
                </c:pt>
                <c:pt idx="261">
                  <c:v>0.82333300073808158</c:v>
                </c:pt>
                <c:pt idx="262">
                  <c:v>0.87588107981088936</c:v>
                </c:pt>
                <c:pt idx="263">
                  <c:v>0.91967764466201984</c:v>
                </c:pt>
                <c:pt idx="264">
                  <c:v>0.95428509449269694</c:v>
                </c:pt>
                <c:pt idx="265">
                  <c:v>0.97935764310391704</c:v>
                </c:pt>
                <c:pt idx="266">
                  <c:v>0.99464477387783812</c:v>
                </c:pt>
                <c:pt idx="267">
                  <c:v>0.9999937428570207</c:v>
                </c:pt>
                <c:pt idx="268">
                  <c:v>0.99535110491155909</c:v>
                </c:pt>
                <c:pt idx="269">
                  <c:v>0.98076324774515289</c:v>
                </c:pt>
                <c:pt idx="270">
                  <c:v>0.95637592840450303</c:v>
                </c:pt>
                <c:pt idx="271">
                  <c:v>0.92243281692308576</c:v>
                </c:pt>
                <c:pt idx="272">
                  <c:v>0.87927306165072427</c:v>
                </c:pt>
                <c:pt idx="273">
                  <c:v>0.82732790059537864</c:v>
                </c:pt>
                <c:pt idx="274">
                  <c:v>0.76711635263553013</c:v>
                </c:pt>
                <c:pt idx="275">
                  <c:v>0.69924003165509774</c:v>
                </c:pt>
                <c:pt idx="276">
                  <c:v>0.62437713541639139</c:v>
                </c:pt>
                <c:pt idx="277">
                  <c:v>0.5432756692322479</c:v>
                </c:pt>
                <c:pt idx="278">
                  <c:v>0.45674597214419282</c:v>
                </c:pt>
                <c:pt idx="279">
                  <c:v>0.36565262028262135</c:v>
                </c:pt>
                <c:pt idx="280">
                  <c:v>0.27090578830786904</c:v>
                </c:pt>
                <c:pt idx="281">
                  <c:v>0.17345215524589211</c:v>
                </c:pt>
                <c:pt idx="282">
                  <c:v>7.4265445584361309E-2</c:v>
                </c:pt>
                <c:pt idx="283">
                  <c:v>-2.5663299860559489E-2</c:v>
                </c:pt>
                <c:pt idx="284">
                  <c:v>-0.12533562609642912</c:v>
                </c:pt>
                <c:pt idx="285">
                  <c:v>-0.22375564018679642</c:v>
                </c:pt>
                <c:pt idx="286">
                  <c:v>-0.3199399618841981</c:v>
                </c:pt>
                <c:pt idx="287">
                  <c:v>-0.41292754924054009</c:v>
                </c:pt>
                <c:pt idx="288">
                  <c:v>-0.50178930102057417</c:v>
                </c:pt>
                <c:pt idx="289">
                  <c:v>-0.58563733997429757</c:v>
                </c:pt>
                <c:pt idx="290">
                  <c:v>-0.66363388421296754</c:v>
                </c:pt>
                <c:pt idx="291">
                  <c:v>-0.73499961804877767</c:v>
                </c:pt>
                <c:pt idx="292">
                  <c:v>-0.7990214786596137</c:v>
                </c:pt>
                <c:pt idx="293">
                  <c:v>-0.85505978077707023</c:v>
                </c:pt>
                <c:pt idx="294">
                  <c:v>-0.90255460821018541</c:v>
                </c:pt>
                <c:pt idx="295">
                  <c:v>-0.94103140834295351</c:v>
                </c:pt>
                <c:pt idx="296">
                  <c:v>-0.97010573370718534</c:v>
                </c:pt>
                <c:pt idx="297">
                  <c:v>-0.98948708325453516</c:v>
                </c:pt>
                <c:pt idx="298">
                  <c:v>-0.99898180494694944</c:v>
                </c:pt>
                <c:pt idx="299">
                  <c:v>-0.99849503066381462</c:v>
                </c:pt>
                <c:pt idx="300">
                  <c:v>-0.98803162409286183</c:v>
                </c:pt>
              </c:numCache>
            </c:numRef>
          </c:val>
          <c:smooth val="0"/>
          <c:extLst>
            <c:ext xmlns:c16="http://schemas.microsoft.com/office/drawing/2014/chart" uri="{C3380CC4-5D6E-409C-BE32-E72D297353CC}">
              <c16:uniqueId val="{00000004-5AD5-4A37-9B00-8ECF5FAB2E46}"/>
            </c:ext>
          </c:extLst>
        </c:ser>
        <c:ser>
          <c:idx val="5"/>
          <c:order val="5"/>
          <c:tx>
            <c:strRef>
              <c:f>short!$L$3</c:f>
              <c:strCache>
                <c:ptCount val="1"/>
                <c:pt idx="0">
                  <c:v>Worsen</c:v>
                </c:pt>
              </c:strCache>
            </c:strRef>
          </c:tx>
          <c:spPr>
            <a:ln w="63500" cap="rnd">
              <a:solidFill>
                <a:schemeClr val="accent2">
                  <a:lumMod val="50000"/>
                </a:schemeClr>
              </a:solidFill>
              <a:round/>
            </a:ln>
            <a:effectLst/>
          </c:spPr>
          <c:marker>
            <c:symbol val="none"/>
          </c:marker>
          <c:val>
            <c:numRef>
              <c:f>short!$L$5:$L$305</c:f>
              <c:numCache>
                <c:formatCode>General</c:formatCode>
                <c:ptCount val="301"/>
                <c:pt idx="0">
                  <c:v>0</c:v>
                </c:pt>
                <c:pt idx="1">
                  <c:v>-1.1105556878123445E-5</c:v>
                </c:pt>
                <c:pt idx="2">
                  <c:v>-8.8711280329252865E-5</c:v>
                </c:pt>
                <c:pt idx="3">
                  <c:v>-2.9865288924402905E-4</c:v>
                </c:pt>
                <c:pt idx="4">
                  <c:v>-7.0544384608996549E-4</c:v>
                </c:pt>
                <c:pt idx="5">
                  <c:v>-1.3716307597197996E-3</c:v>
                </c:pt>
                <c:pt idx="6">
                  <c:v>-2.3571684403309728E-3</c:v>
                </c:pt>
                <c:pt idx="7">
                  <c:v>-3.7188208508205922E-3</c:v>
                </c:pt>
                <c:pt idx="8">
                  <c:v>-5.5095939400318164E-3</c:v>
                </c:pt>
                <c:pt idx="9">
                  <c:v>-7.7782060248344428E-3</c:v>
                </c:pt>
                <c:pt idx="10">
                  <c:v>-1.0568601012806898E-2</c:v>
                </c:pt>
                <c:pt idx="11">
                  <c:v>-1.3919509329237641E-2</c:v>
                </c:pt>
                <c:pt idx="12">
                  <c:v>-1.7864060935518247E-2</c:v>
                </c:pt>
                <c:pt idx="13">
                  <c:v>-2.2429454305520471E-2</c:v>
                </c:pt>
                <c:pt idx="14">
                  <c:v>-2.7636684667435976E-2</c:v>
                </c:pt>
                <c:pt idx="15">
                  <c:v>-3.350033422639638E-2</c:v>
                </c:pt>
                <c:pt idx="16">
                  <c:v>-4.0028426463899661E-2</c:v>
                </c:pt>
                <c:pt idx="17">
                  <c:v>-4.7222345969835419E-2</c:v>
                </c:pt>
                <c:pt idx="18">
                  <c:v>-5.5076824608120328E-2</c:v>
                </c:pt>
                <c:pt idx="19">
                  <c:v>-6.3579994154172356E-2</c:v>
                </c:pt>
                <c:pt idx="20">
                  <c:v>-7.2713504878287885E-2</c:v>
                </c:pt>
                <c:pt idx="21">
                  <c:v>-8.2452708890075097E-2</c:v>
                </c:pt>
                <c:pt idx="22">
                  <c:v>-9.2766906412027325E-2</c:v>
                </c:pt>
                <c:pt idx="23">
                  <c:v>-0.10361965252155197</c:v>
                </c:pt>
                <c:pt idx="24">
                  <c:v>-0.11496912129658994</c:v>
                </c:pt>
                <c:pt idx="25">
                  <c:v>-0.1267685237264029</c:v>
                </c:pt>
                <c:pt idx="26">
                  <c:v>-0.13896657521190239</c:v>
                </c:pt>
                <c:pt idx="27">
                  <c:v>-0.15150800798441136</c:v>
                </c:pt>
                <c:pt idx="28">
                  <c:v>-0.16433412332293965</c:v>
                </c:pt>
                <c:pt idx="29">
                  <c:v>-0.17738337805240117</c:v>
                </c:pt>
                <c:pt idx="30">
                  <c:v>-0.19059199946267552</c:v>
                </c:pt>
                <c:pt idx="31">
                  <c:v>-0.20389462250444729</c:v>
                </c:pt>
                <c:pt idx="32">
                  <c:v>-0.21722494289517202</c:v>
                </c:pt>
                <c:pt idx="33">
                  <c:v>-0.23051637960954988</c:v>
                </c:pt>
                <c:pt idx="34">
                  <c:v>-0.24370274013512208</c:v>
                </c:pt>
                <c:pt idx="35">
                  <c:v>-0.25671888184597463</c:v>
                </c:pt>
                <c:pt idx="36">
                  <c:v>-0.26950136288632354</c:v>
                </c:pt>
                <c:pt idx="37">
                  <c:v>-0.28198907606056622</c:v>
                </c:pt>
                <c:pt idx="38">
                  <c:v>-0.29412385939618124</c:v>
                </c:pt>
                <c:pt idx="39">
                  <c:v>-0.30585107727893157</c:v>
                </c:pt>
                <c:pt idx="40">
                  <c:v>-0.31712016635386187</c:v>
                </c:pt>
                <c:pt idx="41">
                  <c:v>-0.32788514073762731</c:v>
                </c:pt>
                <c:pt idx="42">
                  <c:v>-0.33810505149423925</c:v>
                </c:pt>
                <c:pt idx="43">
                  <c:v>-0.34774439578329702</c:v>
                </c:pt>
                <c:pt idx="44">
                  <c:v>-0.35677347159263439</c:v>
                </c:pt>
                <c:pt idx="45">
                  <c:v>-0.36516867451100643</c:v>
                </c:pt>
                <c:pt idx="46">
                  <c:v>-0.37291273357556426</c:v>
                </c:pt>
                <c:pt idx="47">
                  <c:v>-0.37999488383760671</c:v>
                </c:pt>
                <c:pt idx="48">
                  <c:v>-0.38641097392238938</c:v>
                </c:pt>
                <c:pt idx="49">
                  <c:v>-0.39216350750828888</c:v>
                </c:pt>
                <c:pt idx="50">
                  <c:v>-0.39726161831087586</c:v>
                </c:pt>
                <c:pt idx="51">
                  <c:v>-0.40172097882184882</c:v>
                </c:pt>
                <c:pt idx="52">
                  <c:v>-0.4055636437146769</c:v>
                </c:pt>
                <c:pt idx="53">
                  <c:v>-0.4088178294815934</c:v>
                </c:pt>
                <c:pt idx="54">
                  <c:v>-0.41151763250373252</c:v>
                </c:pt>
                <c:pt idx="55">
                  <c:v>-0.41370268837135943</c:v>
                </c:pt>
                <c:pt idx="56">
                  <c:v>-0.41541777585815476</c:v>
                </c:pt>
                <c:pt idx="57">
                  <c:v>-0.41671236950650919</c:v>
                </c:pt>
                <c:pt idx="58">
                  <c:v>-0.41764014529425048</c:v>
                </c:pt>
                <c:pt idx="59">
                  <c:v>-0.41825844432201575</c:v>
                </c:pt>
                <c:pt idx="60">
                  <c:v>-0.41862769987992843</c:v>
                </c:pt>
                <c:pt idx="61">
                  <c:v>-0.4188108336181397</c:v>
                </c:pt>
                <c:pt idx="62">
                  <c:v>-0.41887262685449977</c:v>
                </c:pt>
                <c:pt idx="63">
                  <c:v>-0.41887907330104335</c:v>
                </c:pt>
                <c:pt idx="64">
                  <c:v>-0.41889671967663378</c:v>
                </c:pt>
                <c:pt idx="65">
                  <c:v>-0.41899200079414567</c:v>
                </c:pt>
                <c:pt idx="66">
                  <c:v>-0.41923057576577483</c:v>
                </c:pt>
                <c:pt idx="67">
                  <c:v>-0.41967667195889341</c:v>
                </c:pt>
                <c:pt idx="68">
                  <c:v>-0.42039244325742608</c:v>
                </c:pt>
                <c:pt idx="69">
                  <c:v>-0.42143734904078667</c:v>
                </c:pt>
                <c:pt idx="70">
                  <c:v>-0.42286756008541404</c:v>
                </c:pt>
                <c:pt idx="71">
                  <c:v>-0.42473539732494159</c:v>
                </c:pt>
                <c:pt idx="72">
                  <c:v>-0.42708880907672314</c:v>
                </c:pt>
                <c:pt idx="73">
                  <c:v>-0.42997089195809568</c:v>
                </c:pt>
                <c:pt idx="74">
                  <c:v>-0.4334194602792249</c:v>
                </c:pt>
                <c:pt idx="75">
                  <c:v>-0.4374666682150174</c:v>
                </c:pt>
                <c:pt idx="76">
                  <c:v>-0.44213868853123417</c:v>
                </c:pt>
                <c:pt idx="77">
                  <c:v>-0.44745545107486662</c:v>
                </c:pt>
                <c:pt idx="78">
                  <c:v>-0.45343044364169305</c:v>
                </c:pt>
                <c:pt idx="79">
                  <c:v>-0.4600705772106819</c:v>
                </c:pt>
                <c:pt idx="80">
                  <c:v>-0.46737611689177455</c:v>
                </c:pt>
                <c:pt idx="81">
                  <c:v>-0.47534067927699419</c:v>
                </c:pt>
                <c:pt idx="82">
                  <c:v>-0.48395129622134841</c:v>
                </c:pt>
                <c:pt idx="83">
                  <c:v>-0.49318854441624715</c:v>
                </c:pt>
                <c:pt idx="84">
                  <c:v>-0.50302673946078136</c:v>
                </c:pt>
                <c:pt idx="85">
                  <c:v>-0.51343419249176725</c:v>
                </c:pt>
                <c:pt idx="86">
                  <c:v>-0.52437352680839244</c:v>
                </c:pt>
                <c:pt idx="87">
                  <c:v>-0.53580205132785441</c:v>
                </c:pt>
                <c:pt idx="88">
                  <c:v>-0.54767218714054922</c:v>
                </c:pt>
                <c:pt idx="89">
                  <c:v>-0.55993194290280779</c:v>
                </c:pt>
                <c:pt idx="90">
                  <c:v>-0.57252543431721625</c:v>
                </c:pt>
                <c:pt idx="91">
                  <c:v>-0.58539344251004322</c:v>
                </c:pt>
                <c:pt idx="92">
                  <c:v>-0.5984740057266501</c:v>
                </c:pt>
                <c:pt idx="93">
                  <c:v>-0.61170303843286256</c:v>
                </c:pt>
                <c:pt idx="94">
                  <c:v>-0.62501497163644282</c:v>
                </c:pt>
                <c:pt idx="95">
                  <c:v>-0.63834340803078726</c:v>
                </c:pt>
                <c:pt idx="96">
                  <c:v>-0.65162178541486537</c:v>
                </c:pt>
                <c:pt idx="97">
                  <c:v>-0.66478404176072947</c:v>
                </c:pt>
                <c:pt idx="98">
                  <c:v>-0.67776527528346198</c:v>
                </c:pt>
                <c:pt idx="99">
                  <c:v>-0.6905023929183548</c:v>
                </c:pt>
                <c:pt idx="100">
                  <c:v>-0.70293474072595796</c:v>
                </c:pt>
                <c:pt idx="101">
                  <c:v>-0.71500470992619214</c:v>
                </c:pt>
                <c:pt idx="102">
                  <c:v>-0.72665831250623614</c:v>
                </c:pt>
                <c:pt idx="103">
                  <c:v>-0.73784572065090559</c:v>
                </c:pt>
                <c:pt idx="104">
                  <c:v>-0.74852176460571029</c:v>
                </c:pt>
                <c:pt idx="105">
                  <c:v>-0.75864638399811124</c:v>
                </c:pt>
                <c:pt idx="106">
                  <c:v>-0.76818502810752043</c:v>
                </c:pt>
                <c:pt idx="107">
                  <c:v>-0.77710900108467906</c:v>
                </c:pt>
                <c:pt idx="108">
                  <c:v>-0.78539574867109951</c:v>
                </c:pt>
                <c:pt idx="109">
                  <c:v>-0.79302908355375856</c:v>
                </c:pt>
                <c:pt idx="110">
                  <c:v>-0.79999934710338017</c:v>
                </c:pt>
                <c:pt idx="111">
                  <c:v>-0.80630350588026589</c:v>
                </c:pt>
                <c:pt idx="112">
                  <c:v>-0.81194518194342113</c:v>
                </c:pt>
                <c:pt idx="113">
                  <c:v>-0.81693461666013933</c:v>
                </c:pt>
                <c:pt idx="114">
                  <c:v>-0.82128856837764508</c:v>
                </c:pt>
                <c:pt idx="115">
                  <c:v>-0.82503014497922866</c:v>
                </c:pt>
                <c:pt idx="116">
                  <c:v>-0.82818857299791393</c:v>
                </c:pt>
                <c:pt idx="117">
                  <c:v>-0.83079890559460212</c:v>
                </c:pt>
                <c:pt idx="118">
                  <c:v>-0.83290167231847489</c:v>
                </c:pt>
                <c:pt idx="119">
                  <c:v>-0.83454247414913552</c:v>
                </c:pt>
                <c:pt idx="120">
                  <c:v>-0.83577152786669573</c:v>
                </c:pt>
                <c:pt idx="121">
                  <c:v>-0.83664316430230679</c:v>
                </c:pt>
                <c:pt idx="122">
                  <c:v>-0.83721528548245516</c:v>
                </c:pt>
                <c:pt idx="123">
                  <c:v>-0.83754878609105343</c:v>
                </c:pt>
                <c:pt idx="124">
                  <c:v>-0.8377069450298873</c:v>
                </c:pt>
                <c:pt idx="125">
                  <c:v>-0.83775479315674672</c:v>
                </c:pt>
                <c:pt idx="126">
                  <c:v>-0.83775846351859085</c:v>
                </c:pt>
                <c:pt idx="127">
                  <c:v>-0.83778453057200375</c:v>
                </c:pt>
                <c:pt idx="128">
                  <c:v>-0.83789934499323082</c:v>
                </c:pt>
                <c:pt idx="129">
                  <c:v>-0.83816837072415373</c:v>
                </c:pt>
                <c:pt idx="130">
                  <c:v>-0.83865553087822398</c:v>
                </c:pt>
                <c:pt idx="131">
                  <c:v>-0.83942256904184176</c:v>
                </c:pt>
                <c:pt idx="132">
                  <c:v>-0.8405284323528518</c:v>
                </c:pt>
                <c:pt idx="133">
                  <c:v>-0.84202868252022656</c:v>
                </c:pt>
                <c:pt idx="134">
                  <c:v>-0.84397494066983669</c:v>
                </c:pt>
                <c:pt idx="135">
                  <c:v>-0.8464143715632253</c:v>
                </c:pt>
                <c:pt idx="136">
                  <c:v>-0.84938921234290021</c:v>
                </c:pt>
                <c:pt idx="137">
                  <c:v>-0.85293635051276917</c:v>
                </c:pt>
                <c:pt idx="138">
                  <c:v>-0.85708695537039303</c:v>
                </c:pt>
                <c:pt idx="139">
                  <c:v>-0.86186616657366821</c:v>
                </c:pt>
                <c:pt idx="140">
                  <c:v>-0.86729284295367537</c:v>
                </c:pt>
                <c:pt idx="141">
                  <c:v>-0.8733793740834721</c:v>
                </c:pt>
                <c:pt idx="142">
                  <c:v>-0.88013155648557584</c:v>
                </c:pt>
                <c:pt idx="143">
                  <c:v>-0.88754853571502579</c:v>
                </c:pt>
                <c:pt idx="144">
                  <c:v>-0.89562281489671491</c:v>
                </c:pt>
                <c:pt idx="145">
                  <c:v>-0.90434032963168776</c:v>
                </c:pt>
                <c:pt idx="146">
                  <c:v>-0.91368058852396628</c:v>
                </c:pt>
                <c:pt idx="147">
                  <c:v>-0.92361687792380431</c:v>
                </c:pt>
                <c:pt idx="148">
                  <c:v>-0.93411652884164564</c:v>
                </c:pt>
                <c:pt idx="149">
                  <c:v>-0.94514124336586836</c:v>
                </c:pt>
                <c:pt idx="150">
                  <c:v>-0.95664747732285893</c:v>
                </c:pt>
                <c:pt idx="151">
                  <c:v>-0.96858687535600074</c:v>
                </c:pt>
                <c:pt idx="152">
                  <c:v>-0.98090675407641326</c:v>
                </c:pt>
                <c:pt idx="153">
                  <c:v>-0.99355062845795916</c:v>
                </c:pt>
                <c:pt idx="154">
                  <c:v>-1.0064587762169532</c:v>
                </c:pt>
                <c:pt idx="155">
                  <c:v>-1.0195688345374803</c:v>
                </c:pt>
                <c:pt idx="156">
                  <c:v>-1.0328164231800372</c:v>
                </c:pt>
                <c:pt idx="157">
                  <c:v>-1.0461357877476041</c:v>
                </c:pt>
                <c:pt idx="158">
                  <c:v>-1.0594604566818455</c:v>
                </c:pt>
                <c:pt idx="159">
                  <c:v>-1.072723905424946</c:v>
                </c:pt>
                <c:pt idx="160">
                  <c:v>-1.0858602211110044</c:v>
                </c:pt>
                <c:pt idx="161">
                  <c:v>-1.0988047611456007</c:v>
                </c:pt>
                <c:pt idx="162">
                  <c:v>-1.1114947990932309</c:v>
                </c:pt>
                <c:pt idx="163">
                  <c:v>-1.1238701514191187</c:v>
                </c:pt>
                <c:pt idx="164">
                  <c:v>-1.1358737788231965</c:v>
                </c:pt>
                <c:pt idx="165">
                  <c:v>-1.1474523561579417</c:v>
                </c:pt>
                <c:pt idx="166">
                  <c:v>-1.1585568052356199</c:v>
                </c:pt>
                <c:pt idx="167">
                  <c:v>-1.1691427852013163</c:v>
                </c:pt>
                <c:pt idx="168">
                  <c:v>-1.1791711355721004</c:v>
                </c:pt>
                <c:pt idx="169">
                  <c:v>-1.1886082675156244</c:v>
                </c:pt>
                <c:pt idx="170">
                  <c:v>-1.197426499458637</c:v>
                </c:pt>
                <c:pt idx="171">
                  <c:v>-1.2056043336721096</c:v>
                </c:pt>
                <c:pt idx="172">
                  <c:v>-1.2131266710694397</c:v>
                </c:pt>
                <c:pt idx="173">
                  <c:v>-1.2199849620715342</c:v>
                </c:pt>
                <c:pt idx="174">
                  <c:v>-1.2261772920313754</c:v>
                </c:pt>
                <c:pt idx="175">
                  <c:v>-1.231708400364544</c:v>
                </c:pt>
                <c:pt idx="176">
                  <c:v>-1.2365896331945416</c:v>
                </c:pt>
                <c:pt idx="177">
                  <c:v>-1.2408388299860789</c:v>
                </c:pt>
                <c:pt idx="178">
                  <c:v>-1.2444801452990388</c:v>
                </c:pt>
                <c:pt idx="179">
                  <c:v>-1.247543807444099</c:v>
                </c:pt>
                <c:pt idx="180">
                  <c:v>-1.2500658164514451</c:v>
                </c:pt>
                <c:pt idx="181">
                  <c:v>-1.2520875843703667</c:v>
                </c:pt>
                <c:pt idx="182">
                  <c:v>-1.2536555214937524</c:v>
                </c:pt>
                <c:pt idx="183">
                  <c:v>-1.254820572641782</c:v>
                </c:pt>
                <c:pt idx="184">
                  <c:v>-1.2556377081381263</c:v>
                </c:pt>
                <c:pt idx="185">
                  <c:v>-1.2561653745646408</c:v>
                </c:pt>
                <c:pt idx="186">
                  <c:v>-1.2564649107824415</c:v>
                </c:pt>
                <c:pt idx="187">
                  <c:v>-1.2565999350542798</c:v>
                </c:pt>
                <c:pt idx="188">
                  <c:v>-1.2566357093918912</c:v>
                </c:pt>
                <c:pt idx="189">
                  <c:v>-1.256638487479546</c:v>
                </c:pt>
                <c:pt idx="190">
                  <c:v>-1.2566748526891365</c:v>
                </c:pt>
                <c:pt idx="191">
                  <c:v>-1.256811052801136</c:v>
                </c:pt>
                <c:pt idx="192">
                  <c:v>-1.2571123380786737</c:v>
                </c:pt>
                <c:pt idx="193">
                  <c:v>-1.2576423093084736</c:v>
                </c:pt>
                <c:pt idx="194">
                  <c:v>-1.2584622823228202</c:v>
                </c:pt>
                <c:pt idx="195">
                  <c:v>-1.2596306753520266</c:v>
                </c:pt>
                <c:pt idx="196">
                  <c:v>-1.2612024253287912</c:v>
                </c:pt>
                <c:pt idx="197">
                  <c:v>-1.2632284389765234</c:v>
                </c:pt>
                <c:pt idx="198">
                  <c:v>-1.2657550841661931</c:v>
                </c:pt>
                <c:pt idx="199">
                  <c:v>-1.2688237266238889</c:v>
                </c:pt>
                <c:pt idx="200">
                  <c:v>-1.2724703166181581</c:v>
                </c:pt>
                <c:pt idx="201">
                  <c:v>-1.2767250297568071</c:v>
                </c:pt>
                <c:pt idx="202">
                  <c:v>-1.2816119654822016</c:v>
                </c:pt>
                <c:pt idx="203">
                  <c:v>-1.287148906277606</c:v>
                </c:pt>
                <c:pt idx="204">
                  <c:v>-1.2933471399904886</c:v>
                </c:pt>
                <c:pt idx="205">
                  <c:v>-1.3002113470480801</c:v>
                </c:pt>
                <c:pt idx="206">
                  <c:v>-1.3077395536920924</c:v>
                </c:pt>
                <c:pt idx="207">
                  <c:v>-1.3159231516998589</c:v>
                </c:pt>
                <c:pt idx="208">
                  <c:v>-1.3247469843948507</c:v>
                </c:pt>
                <c:pt idx="209">
                  <c:v>-1.3341894980871767</c:v>
                </c:pt>
                <c:pt idx="210">
                  <c:v>-1.3442229574309295</c:v>
                </c:pt>
                <c:pt idx="211">
                  <c:v>-1.3548137225465939</c:v>
                </c:pt>
                <c:pt idx="212">
                  <c:v>-1.3659225851396011</c:v>
                </c:pt>
                <c:pt idx="213">
                  <c:v>-1.3775051602566508</c:v>
                </c:pt>
                <c:pt idx="214">
                  <c:v>-1.389512329765489</c:v>
                </c:pt>
                <c:pt idx="215">
                  <c:v>-1.4018907331270536</c:v>
                </c:pt>
                <c:pt idx="216">
                  <c:v>-1.4145833005563375</c:v>
                </c:pt>
                <c:pt idx="217">
                  <c:v>-1.4275298232448179</c:v>
                </c:pt>
                <c:pt idx="218">
                  <c:v>-1.4406675549469707</c:v>
                </c:pt>
                <c:pt idx="219">
                  <c:v>-1.4539318389200102</c:v>
                </c:pt>
                <c:pt idx="220">
                  <c:v>-1.4672567539526935</c:v>
                </c:pt>
                <c:pt idx="221">
                  <c:v>-1.480575773028272</c:v>
                </c:pt>
                <c:pt idx="222">
                  <c:v>-1.4938224280404506</c:v>
                </c:pt>
                <c:pt idx="223">
                  <c:v>-1.5069309739207366</c:v>
                </c:pt>
                <c:pt idx="224">
                  <c:v>-1.5198370455414287</c:v>
                </c:pt>
                <c:pt idx="225">
                  <c:v>-1.5324783008307006</c:v>
                </c:pt>
                <c:pt idx="226">
                  <c:v>-1.544795043673971</c:v>
                </c:pt>
                <c:pt idx="227">
                  <c:v>-1.5567308203777497</c:v>
                </c:pt>
                <c:pt idx="228">
                  <c:v>-1.5682329837362829</c:v>
                </c:pt>
                <c:pt idx="229">
                  <c:v>-1.5792532190650277</c:v>
                </c:pt>
                <c:pt idx="230">
                  <c:v>-1.5897480269450115</c:v>
                </c:pt>
                <c:pt idx="231">
                  <c:v>-1.5996791578546454</c:v>
                </c:pt>
                <c:pt idx="232">
                  <c:v>-1.6090139943463027</c:v>
                </c:pt>
                <c:pt idx="233">
                  <c:v>-1.6177258769490714</c:v>
                </c:pt>
                <c:pt idx="234">
                  <c:v>-1.6257943705413764</c:v>
                </c:pt>
                <c:pt idx="235">
                  <c:v>-1.6332054685319597</c:v>
                </c:pt>
                <c:pt idx="236">
                  <c:v>-1.6399517328091087</c:v>
                </c:pt>
                <c:pt idx="237">
                  <c:v>-1.6460323680598103</c:v>
                </c:pt>
                <c:pt idx="238">
                  <c:v>-1.6514532297162576</c:v>
                </c:pt>
                <c:pt idx="239">
                  <c:v>-1.6562267654503036</c:v>
                </c:pt>
                <c:pt idx="240">
                  <c:v>-1.6603718908004417</c:v>
                </c:pt>
                <c:pt idx="241">
                  <c:v>-1.6639138001739953</c:v>
                </c:pt>
                <c:pt idx="242">
                  <c:v>-1.6668837151129303</c:v>
                </c:pt>
                <c:pt idx="243">
                  <c:v>-1.6693185723385264</c:v>
                </c:pt>
                <c:pt idx="244">
                  <c:v>-1.671260654691868</c:v>
                </c:pt>
                <c:pt idx="245">
                  <c:v>-1.672757168657675</c:v>
                </c:pt>
                <c:pt idx="246">
                  <c:v>-1.6738597726927082</c:v>
                </c:pt>
                <c:pt idx="247">
                  <c:v>-1.6746240610715488</c:v>
                </c:pt>
                <c:pt idx="248">
                  <c:v>-1.6751090084069815</c:v>
                </c:pt>
                <c:pt idx="249">
                  <c:v>-1.6753763803951596</c:v>
                </c:pt>
                <c:pt idx="250">
                  <c:v>-1.675490116673185</c:v>
                </c:pt>
                <c:pt idx="251">
                  <c:v>-1.6755156919553897</c:v>
                </c:pt>
                <c:pt idx="252">
                  <c:v>-1.6755194618316349</c:v>
                </c:pt>
                <c:pt idx="253">
                  <c:v>-1.6755679997641895</c:v>
                </c:pt>
                <c:pt idx="254">
                  <c:v>-1.6757274319077018</c:v>
                </c:pt>
                <c:pt idx="255">
                  <c:v>-1.6760627763985221</c:v>
                </c:pt>
                <c:pt idx="256">
                  <c:v>-1.6766372937149741</c:v>
                </c:pt>
                <c:pt idx="257">
                  <c:v>-1.6775118545995686</c:v>
                </c:pt>
                <c:pt idx="258">
                  <c:v>-1.6787443318586641</c:v>
                </c:pt>
                <c:pt idx="259">
                  <c:v>-1.6803890221165172</c:v>
                </c:pt>
                <c:pt idx="260">
                  <c:v>-1.6824961033013599</c:v>
                </c:pt>
                <c:pt idx="261">
                  <c:v>-1.685111133284128</c:v>
                </c:pt>
                <c:pt idx="262">
                  <c:v>-1.6882745946792739</c:v>
                </c:pt>
                <c:pt idx="263">
                  <c:v>-1.6920214903558655</c:v>
                </c:pt>
                <c:pt idx="264">
                  <c:v>-1.6963809937004868</c:v>
                </c:pt>
                <c:pt idx="265">
                  <c:v>-1.7013761571264054</c:v>
                </c:pt>
                <c:pt idx="266">
                  <c:v>-1.7070236817414774</c:v>
                </c:pt>
                <c:pt idx="267">
                  <c:v>-1.7133337504761987</c:v>
                </c:pt>
                <c:pt idx="268">
                  <c:v>-1.7203099263392294</c:v>
                </c:pt>
                <c:pt idx="269">
                  <c:v>-1.7279491168169896</c:v>
                </c:pt>
                <c:pt idx="270">
                  <c:v>-1.7362416047730331</c:v>
                </c:pt>
                <c:pt idx="271">
                  <c:v>-1.7451711455384611</c:v>
                </c:pt>
                <c:pt idx="272">
                  <c:v>-1.754715129223285</c:v>
                </c:pt>
                <c:pt idx="273">
                  <c:v>-1.7648448066269748</c:v>
                </c:pt>
                <c:pt idx="274">
                  <c:v>-1.7755255764909648</c:v>
                </c:pt>
                <c:pt idx="275">
                  <c:v>-1.7867173312229934</c:v>
                </c:pt>
                <c:pt idx="276">
                  <c:v>-1.7983748576389074</c:v>
                </c:pt>
                <c:pt idx="277">
                  <c:v>-1.8104482887178501</c:v>
                </c:pt>
                <c:pt idx="278">
                  <c:v>-1.8228836018570538</c:v>
                </c:pt>
                <c:pt idx="279">
                  <c:v>-1.8356231586478251</c:v>
                </c:pt>
                <c:pt idx="280">
                  <c:v>-1.8486062807794754</c:v>
                </c:pt>
                <c:pt idx="281">
                  <c:v>-1.8617698563169407</c:v>
                </c:pt>
                <c:pt idx="282">
                  <c:v>-1.8750489702943758</c:v>
                </c:pt>
                <c:pt idx="283">
                  <c:v>-1.8883775533240375</c:v>
                </c:pt>
                <c:pt idx="284">
                  <c:v>-1.9016890417397618</c:v>
                </c:pt>
                <c:pt idx="285">
                  <c:v>-1.9149170426791198</c:v>
                </c:pt>
                <c:pt idx="286">
                  <c:v>-1.9279959974589467</c:v>
                </c:pt>
                <c:pt idx="287">
                  <c:v>-1.940861836616036</c:v>
                </c:pt>
                <c:pt idx="288">
                  <c:v>-1.9534526200680384</c:v>
                </c:pt>
                <c:pt idx="289">
                  <c:v>-1.9657091559982864</c:v>
                </c:pt>
                <c:pt idx="290">
                  <c:v>-1.9775755922808644</c:v>
                </c:pt>
                <c:pt idx="291">
                  <c:v>-1.9889999745365854</c:v>
                </c:pt>
                <c:pt idx="292">
                  <c:v>-1.9999347652439741</c:v>
                </c:pt>
                <c:pt idx="293">
                  <c:v>-2.0103373187184714</c:v>
                </c:pt>
                <c:pt idx="294">
                  <c:v>-2.0201703072140123</c:v>
                </c:pt>
                <c:pt idx="295">
                  <c:v>-2.0294020938895301</c:v>
                </c:pt>
                <c:pt idx="296">
                  <c:v>-2.0380070489138125</c:v>
                </c:pt>
                <c:pt idx="297">
                  <c:v>-2.0459658055503023</c:v>
                </c:pt>
                <c:pt idx="298">
                  <c:v>-2.0532654536631303</c:v>
                </c:pt>
                <c:pt idx="299">
                  <c:v>-2.059899668710921</c:v>
                </c:pt>
                <c:pt idx="300">
                  <c:v>-2.0658687749395241</c:v>
                </c:pt>
              </c:numCache>
            </c:numRef>
          </c:val>
          <c:smooth val="0"/>
          <c:extLst>
            <c:ext xmlns:c16="http://schemas.microsoft.com/office/drawing/2014/chart" uri="{C3380CC4-5D6E-409C-BE32-E72D297353CC}">
              <c16:uniqueId val="{00000005-5AD5-4A37-9B00-8ECF5FAB2E46}"/>
            </c:ext>
          </c:extLst>
        </c:ser>
        <c:dLbls>
          <c:showLegendKey val="0"/>
          <c:showVal val="0"/>
          <c:showCatName val="0"/>
          <c:showSerName val="0"/>
          <c:showPercent val="0"/>
          <c:showBubbleSize val="0"/>
        </c:dLbls>
        <c:smooth val="0"/>
        <c:axId val="788969176"/>
        <c:axId val="788988200"/>
      </c:lineChart>
      <c:catAx>
        <c:axId val="788969176"/>
        <c:scaling>
          <c:orientation val="minMax"/>
        </c:scaling>
        <c:delete val="1"/>
        <c:axPos val="b"/>
        <c:majorTickMark val="none"/>
        <c:minorTickMark val="none"/>
        <c:tickLblPos val="nextTo"/>
        <c:crossAx val="788988200"/>
        <c:crosses val="autoZero"/>
        <c:auto val="1"/>
        <c:lblAlgn val="ctr"/>
        <c:lblOffset val="100"/>
        <c:noMultiLvlLbl val="0"/>
      </c:catAx>
      <c:valAx>
        <c:axId val="788988200"/>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788969176"/>
        <c:crosses val="autoZero"/>
        <c:crossBetween val="between"/>
      </c:valAx>
      <c:spPr>
        <a:noFill/>
        <a:ln>
          <a:noFill/>
        </a:ln>
        <a:effectLst/>
      </c:spPr>
    </c:plotArea>
    <c:legend>
      <c:legendPos val="b"/>
      <c:layout>
        <c:manualLayout>
          <c:xMode val="edge"/>
          <c:yMode val="edge"/>
          <c:x val="2.9718489933126158E-3"/>
          <c:y val="0.90659636774029151"/>
          <c:w val="0.99640777374917955"/>
          <c:h val="8.0345963115340535E-2"/>
        </c:manualLayout>
      </c:layout>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800" b="1" i="0" u="none" strike="noStrike" kern="1200" spc="0" baseline="0">
                <a:solidFill>
                  <a:schemeClr val="tx1">
                    <a:lumMod val="65000"/>
                    <a:lumOff val="35000"/>
                  </a:schemeClr>
                </a:solidFill>
                <a:latin typeface="+mn-lt"/>
                <a:ea typeface="+mn-ea"/>
                <a:cs typeface="+mn-cs"/>
              </a:defRPr>
            </a:pPr>
            <a:r>
              <a:rPr lang="nb-NO" sz="3800" b="1" dirty="0" err="1"/>
              <a:t>Severity</a:t>
            </a:r>
            <a:r>
              <a:rPr lang="nb-NO" sz="3800" b="1" dirty="0"/>
              <a:t> and age at </a:t>
            </a:r>
            <a:r>
              <a:rPr lang="nb-NO" sz="3800" b="1" dirty="0" err="1"/>
              <a:t>onset</a:t>
            </a:r>
            <a:r>
              <a:rPr lang="nb-NO" sz="3800" b="1" dirty="0"/>
              <a:t> </a:t>
            </a:r>
          </a:p>
        </c:rich>
      </c:tx>
      <c:layout>
        <c:manualLayout>
          <c:xMode val="edge"/>
          <c:yMode val="edge"/>
          <c:x val="0.29726074105043615"/>
          <c:y val="1.1429558391975058E-2"/>
        </c:manualLayout>
      </c:layout>
      <c:overlay val="0"/>
      <c:spPr>
        <a:noFill/>
        <a:ln>
          <a:noFill/>
        </a:ln>
        <a:effectLst/>
      </c:spPr>
      <c:txPr>
        <a:bodyPr rot="0" spcFirstLastPara="1" vertOverflow="ellipsis" vert="horz" wrap="square" anchor="ctr" anchorCtr="1"/>
        <a:lstStyle/>
        <a:p>
          <a:pPr>
            <a:defRPr sz="3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379901115860631E-2"/>
          <c:y val="9.9743754098773646E-2"/>
          <c:w val="0.8895412347262478"/>
          <c:h val="0.72279636839806216"/>
        </c:manualLayout>
      </c:layout>
      <c:barChart>
        <c:barDir val="bar"/>
        <c:grouping val="percentStacked"/>
        <c:varyColors val="0"/>
        <c:ser>
          <c:idx val="0"/>
          <c:order val="0"/>
          <c:tx>
            <c:strRef>
              <c:f>'alvorlighet og alder ved debut'!$N$29</c:f>
              <c:strCache>
                <c:ptCount val="1"/>
                <c:pt idx="0">
                  <c:v>Mild +</c:v>
                </c:pt>
              </c:strCache>
            </c:strRef>
          </c:tx>
          <c:spPr>
            <a:solidFill>
              <a:schemeClr val="accent6">
                <a:lumMod val="75000"/>
              </a:schemeClr>
            </a:solidFill>
            <a:ln>
              <a:noFill/>
            </a:ln>
            <a:effectLst/>
          </c:spPr>
          <c:invertIfNegative val="0"/>
          <c:cat>
            <c:strRef>
              <c:f>'alvorlighet og alder ved debut'!$O$27:$T$27</c:f>
              <c:strCache>
                <c:ptCount val="6"/>
                <c:pt idx="0">
                  <c:v>&lt; 10</c:v>
                </c:pt>
                <c:pt idx="1">
                  <c:v>11-20</c:v>
                </c:pt>
                <c:pt idx="2">
                  <c:v>21-30</c:v>
                </c:pt>
                <c:pt idx="3">
                  <c:v>31-40</c:v>
                </c:pt>
                <c:pt idx="4">
                  <c:v>41-50</c:v>
                </c:pt>
                <c:pt idx="5">
                  <c:v>51-60</c:v>
                </c:pt>
              </c:strCache>
            </c:strRef>
          </c:cat>
          <c:val>
            <c:numRef>
              <c:f>'alvorlighet og alder ved debut'!$O$29:$T$29</c:f>
              <c:numCache>
                <c:formatCode>0%</c:formatCode>
                <c:ptCount val="6"/>
                <c:pt idx="0">
                  <c:v>2.6499999999999999E-2</c:v>
                </c:pt>
                <c:pt idx="1">
                  <c:v>3.1E-2</c:v>
                </c:pt>
                <c:pt idx="2">
                  <c:v>2.8199999999999999E-2</c:v>
                </c:pt>
                <c:pt idx="3">
                  <c:v>2.3800000000000002E-2</c:v>
                </c:pt>
                <c:pt idx="4">
                  <c:v>2.64E-2</c:v>
                </c:pt>
                <c:pt idx="5">
                  <c:v>3.2400000000000012E-2</c:v>
                </c:pt>
              </c:numCache>
            </c:numRef>
          </c:val>
          <c:extLst>
            <c:ext xmlns:c16="http://schemas.microsoft.com/office/drawing/2014/chart" uri="{C3380CC4-5D6E-409C-BE32-E72D297353CC}">
              <c16:uniqueId val="{00000000-7EBB-4D1A-BAC7-BEF7A4B68536}"/>
            </c:ext>
          </c:extLst>
        </c:ser>
        <c:ser>
          <c:idx val="1"/>
          <c:order val="1"/>
          <c:tx>
            <c:strRef>
              <c:f>'alvorlighet og alder ved debut'!$N$30</c:f>
              <c:strCache>
                <c:ptCount val="1"/>
                <c:pt idx="0">
                  <c:v>Mild</c:v>
                </c:pt>
              </c:strCache>
            </c:strRef>
          </c:tx>
          <c:spPr>
            <a:solidFill>
              <a:schemeClr val="accent5">
                <a:lumMod val="60000"/>
                <a:lumOff val="40000"/>
              </a:schemeClr>
            </a:solidFill>
            <a:ln>
              <a:noFill/>
            </a:ln>
            <a:effectLst/>
          </c:spPr>
          <c:invertIfNegative val="0"/>
          <c:cat>
            <c:strRef>
              <c:f>'alvorlighet og alder ved debut'!$O$27:$T$27</c:f>
              <c:strCache>
                <c:ptCount val="6"/>
                <c:pt idx="0">
                  <c:v>&lt; 10</c:v>
                </c:pt>
                <c:pt idx="1">
                  <c:v>11-20</c:v>
                </c:pt>
                <c:pt idx="2">
                  <c:v>21-30</c:v>
                </c:pt>
                <c:pt idx="3">
                  <c:v>31-40</c:v>
                </c:pt>
                <c:pt idx="4">
                  <c:v>41-50</c:v>
                </c:pt>
                <c:pt idx="5">
                  <c:v>51-60</c:v>
                </c:pt>
              </c:strCache>
            </c:strRef>
          </c:cat>
          <c:val>
            <c:numRef>
              <c:f>'alvorlighet og alder ved debut'!$O$30:$T$30</c:f>
              <c:numCache>
                <c:formatCode>0%</c:formatCode>
                <c:ptCount val="6"/>
                <c:pt idx="0">
                  <c:v>0.1239</c:v>
                </c:pt>
                <c:pt idx="1">
                  <c:v>0.19350000000000001</c:v>
                </c:pt>
                <c:pt idx="2">
                  <c:v>0.25490000000000002</c:v>
                </c:pt>
                <c:pt idx="3">
                  <c:v>0.26419999999999999</c:v>
                </c:pt>
                <c:pt idx="4">
                  <c:v>0.26369999999999999</c:v>
                </c:pt>
                <c:pt idx="5">
                  <c:v>0.21579999999999999</c:v>
                </c:pt>
              </c:numCache>
            </c:numRef>
          </c:val>
          <c:extLst>
            <c:ext xmlns:c16="http://schemas.microsoft.com/office/drawing/2014/chart" uri="{C3380CC4-5D6E-409C-BE32-E72D297353CC}">
              <c16:uniqueId val="{00000001-7EBB-4D1A-BAC7-BEF7A4B68536}"/>
            </c:ext>
          </c:extLst>
        </c:ser>
        <c:ser>
          <c:idx val="2"/>
          <c:order val="2"/>
          <c:tx>
            <c:strRef>
              <c:f>'alvorlighet og alder ved debut'!$N$31</c:f>
              <c:strCache>
                <c:ptCount val="1"/>
                <c:pt idx="0">
                  <c:v>Moderate</c:v>
                </c:pt>
              </c:strCache>
            </c:strRef>
          </c:tx>
          <c:spPr>
            <a:solidFill>
              <a:schemeClr val="accent5">
                <a:lumMod val="75000"/>
              </a:schemeClr>
            </a:solidFill>
            <a:ln>
              <a:solidFill>
                <a:schemeClr val="tx1"/>
              </a:solidFill>
            </a:ln>
            <a:effectLst/>
          </c:spPr>
          <c:invertIfNegative val="0"/>
          <c:cat>
            <c:strRef>
              <c:f>'alvorlighet og alder ved debut'!$O$27:$T$27</c:f>
              <c:strCache>
                <c:ptCount val="6"/>
                <c:pt idx="0">
                  <c:v>&lt; 10</c:v>
                </c:pt>
                <c:pt idx="1">
                  <c:v>11-20</c:v>
                </c:pt>
                <c:pt idx="2">
                  <c:v>21-30</c:v>
                </c:pt>
                <c:pt idx="3">
                  <c:v>31-40</c:v>
                </c:pt>
                <c:pt idx="4">
                  <c:v>41-50</c:v>
                </c:pt>
                <c:pt idx="5">
                  <c:v>51-60</c:v>
                </c:pt>
              </c:strCache>
            </c:strRef>
          </c:cat>
          <c:val>
            <c:numRef>
              <c:f>'alvorlighet og alder ved debut'!$O$31:$T$31</c:f>
              <c:numCache>
                <c:formatCode>0%</c:formatCode>
                <c:ptCount val="6"/>
                <c:pt idx="0">
                  <c:v>0.46899999999999997</c:v>
                </c:pt>
                <c:pt idx="1">
                  <c:v>0.52410000000000001</c:v>
                </c:pt>
                <c:pt idx="2">
                  <c:v>0.54120000000000001</c:v>
                </c:pt>
                <c:pt idx="3">
                  <c:v>0.57350000000000001</c:v>
                </c:pt>
                <c:pt idx="4">
                  <c:v>0.58789999999999998</c:v>
                </c:pt>
                <c:pt idx="5">
                  <c:v>0.65469999999999995</c:v>
                </c:pt>
              </c:numCache>
            </c:numRef>
          </c:val>
          <c:extLst>
            <c:ext xmlns:c16="http://schemas.microsoft.com/office/drawing/2014/chart" uri="{C3380CC4-5D6E-409C-BE32-E72D297353CC}">
              <c16:uniqueId val="{00000002-7EBB-4D1A-BAC7-BEF7A4B68536}"/>
            </c:ext>
          </c:extLst>
        </c:ser>
        <c:ser>
          <c:idx val="3"/>
          <c:order val="3"/>
          <c:tx>
            <c:strRef>
              <c:f>'alvorlighet og alder ved debut'!$N$32</c:f>
              <c:strCache>
                <c:ptCount val="1"/>
                <c:pt idx="0">
                  <c:v>Severe</c:v>
                </c:pt>
              </c:strCache>
            </c:strRef>
          </c:tx>
          <c:spPr>
            <a:solidFill>
              <a:schemeClr val="accent2">
                <a:lumMod val="60000"/>
                <a:lumOff val="40000"/>
              </a:schemeClr>
            </a:solidFill>
            <a:ln>
              <a:noFill/>
            </a:ln>
            <a:effectLst/>
          </c:spPr>
          <c:invertIfNegative val="0"/>
          <c:cat>
            <c:strRef>
              <c:f>'alvorlighet og alder ved debut'!$O$27:$T$27</c:f>
              <c:strCache>
                <c:ptCount val="6"/>
                <c:pt idx="0">
                  <c:v>&lt; 10</c:v>
                </c:pt>
                <c:pt idx="1">
                  <c:v>11-20</c:v>
                </c:pt>
                <c:pt idx="2">
                  <c:v>21-30</c:v>
                </c:pt>
                <c:pt idx="3">
                  <c:v>31-40</c:v>
                </c:pt>
                <c:pt idx="4">
                  <c:v>41-50</c:v>
                </c:pt>
                <c:pt idx="5">
                  <c:v>51-60</c:v>
                </c:pt>
              </c:strCache>
            </c:strRef>
          </c:cat>
          <c:val>
            <c:numRef>
              <c:f>'alvorlighet og alder ved debut'!$O$32:$T$32</c:f>
              <c:numCache>
                <c:formatCode>0%</c:formatCode>
                <c:ptCount val="6"/>
                <c:pt idx="0">
                  <c:v>0.30969999999999998</c:v>
                </c:pt>
                <c:pt idx="1">
                  <c:v>0.2059</c:v>
                </c:pt>
                <c:pt idx="2">
                  <c:v>0.14199999999999999</c:v>
                </c:pt>
                <c:pt idx="3">
                  <c:v>0.1082</c:v>
                </c:pt>
                <c:pt idx="4">
                  <c:v>0.1016</c:v>
                </c:pt>
                <c:pt idx="5">
                  <c:v>8.2699999999999996E-2</c:v>
                </c:pt>
              </c:numCache>
            </c:numRef>
          </c:val>
          <c:extLst>
            <c:ext xmlns:c16="http://schemas.microsoft.com/office/drawing/2014/chart" uri="{C3380CC4-5D6E-409C-BE32-E72D297353CC}">
              <c16:uniqueId val="{00000003-7EBB-4D1A-BAC7-BEF7A4B68536}"/>
            </c:ext>
          </c:extLst>
        </c:ser>
        <c:ser>
          <c:idx val="4"/>
          <c:order val="4"/>
          <c:tx>
            <c:strRef>
              <c:f>'alvorlighet og alder ved debut'!$N$33</c:f>
              <c:strCache>
                <c:ptCount val="1"/>
                <c:pt idx="0">
                  <c:v>Very severe</c:v>
                </c:pt>
              </c:strCache>
            </c:strRef>
          </c:tx>
          <c:spPr>
            <a:solidFill>
              <a:schemeClr val="accent2">
                <a:lumMod val="50000"/>
              </a:schemeClr>
            </a:solidFill>
            <a:ln>
              <a:noFill/>
            </a:ln>
            <a:effectLst/>
          </c:spPr>
          <c:invertIfNegative val="0"/>
          <c:cat>
            <c:strRef>
              <c:f>'alvorlighet og alder ved debut'!$O$27:$T$27</c:f>
              <c:strCache>
                <c:ptCount val="6"/>
                <c:pt idx="0">
                  <c:v>&lt; 10</c:v>
                </c:pt>
                <c:pt idx="1">
                  <c:v>11-20</c:v>
                </c:pt>
                <c:pt idx="2">
                  <c:v>21-30</c:v>
                </c:pt>
                <c:pt idx="3">
                  <c:v>31-40</c:v>
                </c:pt>
                <c:pt idx="4">
                  <c:v>41-50</c:v>
                </c:pt>
                <c:pt idx="5">
                  <c:v>51-60</c:v>
                </c:pt>
              </c:strCache>
            </c:strRef>
          </c:cat>
          <c:val>
            <c:numRef>
              <c:f>'alvorlighet og alder ved debut'!$O$33:$T$33</c:f>
              <c:numCache>
                <c:formatCode>0%</c:formatCode>
                <c:ptCount val="6"/>
                <c:pt idx="0">
                  <c:v>3.5400000000000001E-2</c:v>
                </c:pt>
                <c:pt idx="1">
                  <c:v>0.02</c:v>
                </c:pt>
                <c:pt idx="2">
                  <c:v>7.8000000000000014E-3</c:v>
                </c:pt>
                <c:pt idx="3">
                  <c:v>5.7999999999999996E-3</c:v>
                </c:pt>
                <c:pt idx="4">
                  <c:v>6.7999999999999996E-3</c:v>
                </c:pt>
                <c:pt idx="5">
                  <c:v>7.1999999999999998E-3</c:v>
                </c:pt>
              </c:numCache>
            </c:numRef>
          </c:val>
          <c:extLst>
            <c:ext xmlns:c16="http://schemas.microsoft.com/office/drawing/2014/chart" uri="{C3380CC4-5D6E-409C-BE32-E72D297353CC}">
              <c16:uniqueId val="{00000004-7EBB-4D1A-BAC7-BEF7A4B68536}"/>
            </c:ext>
          </c:extLst>
        </c:ser>
        <c:dLbls>
          <c:showLegendKey val="0"/>
          <c:showVal val="0"/>
          <c:showCatName val="0"/>
          <c:showSerName val="0"/>
          <c:showPercent val="0"/>
          <c:showBubbleSize val="0"/>
        </c:dLbls>
        <c:gapWidth val="150"/>
        <c:overlap val="100"/>
        <c:axId val="417316959"/>
        <c:axId val="417316127"/>
      </c:barChart>
      <c:catAx>
        <c:axId val="41731695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crossAx val="417316127"/>
        <c:crosses val="autoZero"/>
        <c:auto val="1"/>
        <c:lblAlgn val="ctr"/>
        <c:lblOffset val="100"/>
        <c:noMultiLvlLbl val="0"/>
      </c:catAx>
      <c:valAx>
        <c:axId val="417316127"/>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17316959"/>
        <c:crosses val="autoZero"/>
        <c:crossBetween val="between"/>
      </c:valAx>
      <c:spPr>
        <a:noFill/>
        <a:ln>
          <a:noFill/>
        </a:ln>
        <a:effectLst/>
      </c:spPr>
    </c:plotArea>
    <c:legend>
      <c:legendPos val="b"/>
      <c:layout>
        <c:manualLayout>
          <c:xMode val="edge"/>
          <c:yMode val="edge"/>
          <c:x val="0.16726736099833681"/>
          <c:y val="0.90299043560486014"/>
          <c:w val="0.68139127503657648"/>
          <c:h val="8.6554244259000185E-2"/>
        </c:manualLayout>
      </c:layout>
      <c:overlay val="0"/>
      <c:spPr>
        <a:noFill/>
        <a:ln>
          <a:noFill/>
        </a:ln>
        <a:effectLst/>
      </c:spPr>
      <c:txPr>
        <a:bodyPr rot="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800" b="0" i="0" u="none" strike="noStrike" kern="1200" spc="0" baseline="0">
                <a:solidFill>
                  <a:schemeClr val="tx1">
                    <a:lumMod val="65000"/>
                    <a:lumOff val="35000"/>
                  </a:schemeClr>
                </a:solidFill>
                <a:latin typeface="+mn-lt"/>
                <a:ea typeface="+mn-ea"/>
                <a:cs typeface="+mn-cs"/>
              </a:defRPr>
            </a:pPr>
            <a:r>
              <a:rPr lang="en-US" sz="3800"/>
              <a:t>Year of onset</a:t>
            </a:r>
          </a:p>
        </c:rich>
      </c:tx>
      <c:overlay val="0"/>
      <c:spPr>
        <a:noFill/>
        <a:ln>
          <a:noFill/>
        </a:ln>
        <a:effectLst/>
      </c:spPr>
      <c:txPr>
        <a:bodyPr rot="0" spcFirstLastPara="1" vertOverflow="ellipsis" vert="horz" wrap="square" anchor="ctr" anchorCtr="1"/>
        <a:lstStyle/>
        <a:p>
          <a:pPr>
            <a:defRPr sz="3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8418610550705387E-2"/>
          <c:y val="0.11313211571815178"/>
          <c:w val="0.92381771470572538"/>
          <c:h val="0.7692847769028871"/>
        </c:manualLayout>
      </c:layout>
      <c:barChart>
        <c:barDir val="col"/>
        <c:grouping val="clustered"/>
        <c:varyColors val="0"/>
        <c:ser>
          <c:idx val="0"/>
          <c:order val="0"/>
          <c:tx>
            <c:strRef>
              <c:f>'tid og alder'!$AE$5</c:f>
              <c:strCache>
                <c:ptCount val="1"/>
                <c:pt idx="0">
                  <c:v>Antall</c:v>
                </c:pt>
              </c:strCache>
            </c:strRef>
          </c:tx>
          <c:spPr>
            <a:solidFill>
              <a:schemeClr val="accent1"/>
            </a:solidFill>
            <a:ln>
              <a:noFill/>
            </a:ln>
            <a:effectLst/>
          </c:spPr>
          <c:invertIfNegative val="0"/>
          <c:dPt>
            <c:idx val="26"/>
            <c:invertIfNegative val="0"/>
            <c:bubble3D val="0"/>
            <c:spPr>
              <a:solidFill>
                <a:srgbClr val="FF3300"/>
              </a:solidFill>
              <a:ln>
                <a:noFill/>
              </a:ln>
              <a:effectLst/>
            </c:spPr>
            <c:extLst>
              <c:ext xmlns:c16="http://schemas.microsoft.com/office/drawing/2014/chart" uri="{C3380CC4-5D6E-409C-BE32-E72D297353CC}">
                <c16:uniqueId val="{00000001-ABF8-4094-AE62-BA0A6CDE914F}"/>
              </c:ext>
            </c:extLst>
          </c:dPt>
          <c:dPt>
            <c:idx val="31"/>
            <c:invertIfNegative val="0"/>
            <c:bubble3D val="0"/>
            <c:spPr>
              <a:solidFill>
                <a:srgbClr val="92D050"/>
              </a:solidFill>
              <a:ln>
                <a:noFill/>
              </a:ln>
              <a:effectLst/>
            </c:spPr>
            <c:extLst>
              <c:ext xmlns:c16="http://schemas.microsoft.com/office/drawing/2014/chart" uri="{C3380CC4-5D6E-409C-BE32-E72D297353CC}">
                <c16:uniqueId val="{00000003-ABF8-4094-AE62-BA0A6CDE914F}"/>
              </c:ext>
            </c:extLst>
          </c:dPt>
          <c:dPt>
            <c:idx val="35"/>
            <c:invertIfNegative val="0"/>
            <c:bubble3D val="0"/>
            <c:spPr>
              <a:solidFill>
                <a:srgbClr val="7030A0"/>
              </a:solidFill>
              <a:ln>
                <a:noFill/>
              </a:ln>
              <a:effectLst/>
            </c:spPr>
            <c:extLst>
              <c:ext xmlns:c16="http://schemas.microsoft.com/office/drawing/2014/chart" uri="{C3380CC4-5D6E-409C-BE32-E72D297353CC}">
                <c16:uniqueId val="{00000005-ABF8-4094-AE62-BA0A6CDE914F}"/>
              </c:ext>
            </c:extLst>
          </c:dPt>
          <c:dPt>
            <c:idx val="40"/>
            <c:invertIfNegative val="0"/>
            <c:bubble3D val="0"/>
            <c:spPr>
              <a:solidFill>
                <a:srgbClr val="92D050"/>
              </a:solidFill>
              <a:ln>
                <a:noFill/>
              </a:ln>
              <a:effectLst/>
            </c:spPr>
            <c:extLst>
              <c:ext xmlns:c16="http://schemas.microsoft.com/office/drawing/2014/chart" uri="{C3380CC4-5D6E-409C-BE32-E72D297353CC}">
                <c16:uniqueId val="{00000007-ABF8-4094-AE62-BA0A6CDE914F}"/>
              </c:ext>
            </c:extLst>
          </c:dPt>
          <c:cat>
            <c:strRef>
              <c:f>'tid og alder'!$AD$12:$AD$56</c:f>
              <c:strCache>
                <c:ptCount val="45"/>
                <c:pt idx="0">
                  <c:v>-1975</c:v>
                </c:pt>
                <c:pt idx="1">
                  <c:v>1975</c:v>
                </c:pt>
                <c:pt idx="2">
                  <c:v>1976</c:v>
                </c:pt>
                <c:pt idx="3">
                  <c:v>1977</c:v>
                </c:pt>
                <c:pt idx="4">
                  <c:v>1978</c:v>
                </c:pt>
                <c:pt idx="5">
                  <c:v>1979</c:v>
                </c:pt>
                <c:pt idx="6">
                  <c:v>1980</c:v>
                </c:pt>
                <c:pt idx="7">
                  <c:v>1981</c:v>
                </c:pt>
                <c:pt idx="8">
                  <c:v>1982</c:v>
                </c:pt>
                <c:pt idx="9">
                  <c:v>1983</c:v>
                </c:pt>
                <c:pt idx="10">
                  <c:v>1984</c:v>
                </c:pt>
                <c:pt idx="11">
                  <c:v>1985</c:v>
                </c:pt>
                <c:pt idx="12">
                  <c:v>1986</c:v>
                </c:pt>
                <c:pt idx="13">
                  <c:v>1987</c:v>
                </c:pt>
                <c:pt idx="14">
                  <c:v>1988</c:v>
                </c:pt>
                <c:pt idx="15">
                  <c:v>1989</c:v>
                </c:pt>
                <c:pt idx="16">
                  <c:v>1990</c:v>
                </c:pt>
                <c:pt idx="17">
                  <c:v>1991</c:v>
                </c:pt>
                <c:pt idx="18">
                  <c:v>1992</c:v>
                </c:pt>
                <c:pt idx="19">
                  <c:v>1993</c:v>
                </c:pt>
                <c:pt idx="20">
                  <c:v>1994</c:v>
                </c:pt>
                <c:pt idx="21">
                  <c:v>1995</c:v>
                </c:pt>
                <c:pt idx="22">
                  <c:v>1996</c:v>
                </c:pt>
                <c:pt idx="23">
                  <c:v>1997</c:v>
                </c:pt>
                <c:pt idx="24">
                  <c:v>1998</c:v>
                </c:pt>
                <c:pt idx="25">
                  <c:v>1999</c:v>
                </c:pt>
                <c:pt idx="26">
                  <c:v>2000</c:v>
                </c:pt>
                <c:pt idx="27">
                  <c:v>2001</c:v>
                </c:pt>
                <c:pt idx="28">
                  <c:v>2002</c:v>
                </c:pt>
                <c:pt idx="29">
                  <c:v>2003</c:v>
                </c:pt>
                <c:pt idx="30">
                  <c:v>2004</c:v>
                </c:pt>
                <c:pt idx="31">
                  <c:v>2005</c:v>
                </c:pt>
                <c:pt idx="32">
                  <c:v>2006</c:v>
                </c:pt>
                <c:pt idx="33">
                  <c:v>2007</c:v>
                </c:pt>
                <c:pt idx="34">
                  <c:v>2008</c:v>
                </c:pt>
                <c:pt idx="35">
                  <c:v>2009</c:v>
                </c:pt>
                <c:pt idx="36">
                  <c:v>2010</c:v>
                </c:pt>
                <c:pt idx="37">
                  <c:v>2011</c:v>
                </c:pt>
                <c:pt idx="38">
                  <c:v>2012</c:v>
                </c:pt>
                <c:pt idx="39">
                  <c:v>2013</c:v>
                </c:pt>
                <c:pt idx="40">
                  <c:v>2014</c:v>
                </c:pt>
                <c:pt idx="41">
                  <c:v>2015</c:v>
                </c:pt>
                <c:pt idx="42">
                  <c:v>2016</c:v>
                </c:pt>
                <c:pt idx="43">
                  <c:v>2017</c:v>
                </c:pt>
                <c:pt idx="44">
                  <c:v>2018</c:v>
                </c:pt>
              </c:strCache>
            </c:strRef>
          </c:cat>
          <c:val>
            <c:numRef>
              <c:f>'tid og alder'!$AE$12:$AE$56</c:f>
              <c:numCache>
                <c:formatCode>General</c:formatCode>
                <c:ptCount val="45"/>
                <c:pt idx="0">
                  <c:v>52</c:v>
                </c:pt>
                <c:pt idx="1">
                  <c:v>6</c:v>
                </c:pt>
                <c:pt idx="2">
                  <c:v>9</c:v>
                </c:pt>
                <c:pt idx="3">
                  <c:v>11</c:v>
                </c:pt>
                <c:pt idx="4">
                  <c:v>12</c:v>
                </c:pt>
                <c:pt idx="5">
                  <c:v>13</c:v>
                </c:pt>
                <c:pt idx="6">
                  <c:v>23</c:v>
                </c:pt>
                <c:pt idx="7">
                  <c:v>12</c:v>
                </c:pt>
                <c:pt idx="8">
                  <c:v>21</c:v>
                </c:pt>
                <c:pt idx="9">
                  <c:v>10</c:v>
                </c:pt>
                <c:pt idx="10">
                  <c:v>18</c:v>
                </c:pt>
                <c:pt idx="11">
                  <c:v>16</c:v>
                </c:pt>
                <c:pt idx="12">
                  <c:v>30</c:v>
                </c:pt>
                <c:pt idx="13">
                  <c:v>25</c:v>
                </c:pt>
                <c:pt idx="14">
                  <c:v>38</c:v>
                </c:pt>
                <c:pt idx="15">
                  <c:v>45</c:v>
                </c:pt>
                <c:pt idx="16">
                  <c:v>55</c:v>
                </c:pt>
                <c:pt idx="17">
                  <c:v>26</c:v>
                </c:pt>
                <c:pt idx="18">
                  <c:v>55</c:v>
                </c:pt>
                <c:pt idx="19">
                  <c:v>60</c:v>
                </c:pt>
                <c:pt idx="20">
                  <c:v>74</c:v>
                </c:pt>
                <c:pt idx="21">
                  <c:v>87</c:v>
                </c:pt>
                <c:pt idx="22">
                  <c:v>76</c:v>
                </c:pt>
                <c:pt idx="23">
                  <c:v>105</c:v>
                </c:pt>
                <c:pt idx="24">
                  <c:v>100</c:v>
                </c:pt>
                <c:pt idx="25">
                  <c:v>122</c:v>
                </c:pt>
                <c:pt idx="26">
                  <c:v>183</c:v>
                </c:pt>
                <c:pt idx="27">
                  <c:v>134</c:v>
                </c:pt>
                <c:pt idx="28">
                  <c:v>143</c:v>
                </c:pt>
                <c:pt idx="29">
                  <c:v>192</c:v>
                </c:pt>
                <c:pt idx="30">
                  <c:v>205</c:v>
                </c:pt>
                <c:pt idx="31">
                  <c:v>221</c:v>
                </c:pt>
                <c:pt idx="32">
                  <c:v>247</c:v>
                </c:pt>
                <c:pt idx="33">
                  <c:v>268</c:v>
                </c:pt>
                <c:pt idx="34">
                  <c:v>270</c:v>
                </c:pt>
                <c:pt idx="35">
                  <c:v>412</c:v>
                </c:pt>
                <c:pt idx="36">
                  <c:v>332</c:v>
                </c:pt>
                <c:pt idx="37">
                  <c:v>346</c:v>
                </c:pt>
                <c:pt idx="38">
                  <c:v>388</c:v>
                </c:pt>
                <c:pt idx="39">
                  <c:v>352</c:v>
                </c:pt>
                <c:pt idx="40">
                  <c:v>338</c:v>
                </c:pt>
                <c:pt idx="41">
                  <c:v>283</c:v>
                </c:pt>
                <c:pt idx="42">
                  <c:v>220</c:v>
                </c:pt>
                <c:pt idx="43">
                  <c:v>156</c:v>
                </c:pt>
                <c:pt idx="44">
                  <c:v>31</c:v>
                </c:pt>
              </c:numCache>
            </c:numRef>
          </c:val>
          <c:extLst>
            <c:ext xmlns:c16="http://schemas.microsoft.com/office/drawing/2014/chart" uri="{C3380CC4-5D6E-409C-BE32-E72D297353CC}">
              <c16:uniqueId val="{00000008-ABF8-4094-AE62-BA0A6CDE914F}"/>
            </c:ext>
          </c:extLst>
        </c:ser>
        <c:dLbls>
          <c:showLegendKey val="0"/>
          <c:showVal val="0"/>
          <c:showCatName val="0"/>
          <c:showSerName val="0"/>
          <c:showPercent val="0"/>
          <c:showBubbleSize val="0"/>
        </c:dLbls>
        <c:gapWidth val="182"/>
        <c:axId val="1996032720"/>
        <c:axId val="1993863504"/>
      </c:barChart>
      <c:catAx>
        <c:axId val="1996032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993863504"/>
        <c:crosses val="autoZero"/>
        <c:auto val="1"/>
        <c:lblAlgn val="ctr"/>
        <c:lblOffset val="100"/>
        <c:noMultiLvlLbl val="0"/>
      </c:catAx>
      <c:valAx>
        <c:axId val="19938635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996032720"/>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accent1">
          <a:shade val="50000"/>
        </a:schemeClr>
      </a:solidFill>
      <a:round/>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0.51562</cdr:x>
      <cdr:y>0.43022</cdr:y>
    </cdr:from>
    <cdr:to>
      <cdr:x>0.60351</cdr:x>
      <cdr:y>0.50601</cdr:y>
    </cdr:to>
    <cdr:sp macro="" textlink="">
      <cdr:nvSpPr>
        <cdr:cNvPr id="2" name="Speech Bubble: Rectangle 1">
          <a:extLst xmlns:a="http://schemas.openxmlformats.org/drawingml/2006/main">
            <a:ext uri="{FF2B5EF4-FFF2-40B4-BE49-F238E27FC236}">
              <a16:creationId xmlns:a16="http://schemas.microsoft.com/office/drawing/2014/main" id="{C4FD55B1-4025-43F3-835B-EBAEF636E1AD}"/>
            </a:ext>
          </a:extLst>
        </cdr:cNvPr>
        <cdr:cNvSpPr/>
      </cdr:nvSpPr>
      <cdr:spPr>
        <a:xfrm xmlns:a="http://schemas.openxmlformats.org/drawingml/2006/main">
          <a:off x="4789695" y="1853965"/>
          <a:ext cx="816429" cy="326573"/>
        </a:xfrm>
        <a:prstGeom xmlns:a="http://schemas.openxmlformats.org/drawingml/2006/main" prst="wedgeRectCallout">
          <a:avLst>
            <a:gd name="adj1" fmla="val 44738"/>
            <a:gd name="adj2" fmla="val 130063"/>
          </a:avLst>
        </a:prstGeom>
        <a:solidFill xmlns:a="http://schemas.openxmlformats.org/drawingml/2006/main">
          <a:srgbClr val="FF3300"/>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en-US" sz="2000" dirty="0"/>
            <a:t>Sydney flu</a:t>
          </a:r>
        </a:p>
      </cdr:txBody>
    </cdr:sp>
  </cdr:relSizeAnchor>
  <cdr:relSizeAnchor xmlns:cdr="http://schemas.openxmlformats.org/drawingml/2006/chartDrawing">
    <cdr:from>
      <cdr:x>0.91211</cdr:x>
      <cdr:y>0.1706</cdr:y>
    </cdr:from>
    <cdr:to>
      <cdr:x>0.99674</cdr:x>
      <cdr:y>0.27725</cdr:y>
    </cdr:to>
    <cdr:sp macro="" textlink="">
      <cdr:nvSpPr>
        <cdr:cNvPr id="3" name="Speech Bubble: Rectangle 2">
          <a:extLst xmlns:a="http://schemas.openxmlformats.org/drawingml/2006/main">
            <a:ext uri="{FF2B5EF4-FFF2-40B4-BE49-F238E27FC236}">
              <a16:creationId xmlns:a16="http://schemas.microsoft.com/office/drawing/2014/main" id="{24A43339-6C56-47E2-B443-32F2A87FEC26}"/>
            </a:ext>
          </a:extLst>
        </cdr:cNvPr>
        <cdr:cNvSpPr/>
      </cdr:nvSpPr>
      <cdr:spPr>
        <a:xfrm xmlns:a="http://schemas.openxmlformats.org/drawingml/2006/main">
          <a:off x="8472697" y="735154"/>
          <a:ext cx="786191" cy="459619"/>
        </a:xfrm>
        <a:prstGeom xmlns:a="http://schemas.openxmlformats.org/drawingml/2006/main" prst="wedgeRectCallout">
          <a:avLst>
            <a:gd name="adj1" fmla="val -19536"/>
            <a:gd name="adj2" fmla="val 142731"/>
          </a:avLst>
        </a:prstGeom>
        <a:solidFill xmlns:a="http://schemas.openxmlformats.org/drawingml/2006/main">
          <a:srgbClr val="00B050"/>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en-US" sz="2000" dirty="0"/>
            <a:t>Not</a:t>
          </a:r>
          <a:r>
            <a:rPr lang="en-US" sz="2000" baseline="0" dirty="0"/>
            <a:t> yet diagnosed</a:t>
          </a:r>
          <a:endParaRPr lang="en-US" sz="2000" dirty="0"/>
        </a:p>
      </cdr:txBody>
    </cdr:sp>
  </cdr:relSizeAnchor>
  <cdr:relSizeAnchor xmlns:cdr="http://schemas.openxmlformats.org/drawingml/2006/chartDrawing">
    <cdr:from>
      <cdr:x>0.66091</cdr:x>
      <cdr:y>0.17913</cdr:y>
    </cdr:from>
    <cdr:to>
      <cdr:x>0.7393</cdr:x>
      <cdr:y>0.24672</cdr:y>
    </cdr:to>
    <cdr:sp macro="" textlink="">
      <cdr:nvSpPr>
        <cdr:cNvPr id="4" name="Speech Bubble: Rectangle 3">
          <a:extLst xmlns:a="http://schemas.openxmlformats.org/drawingml/2006/main">
            <a:ext uri="{FF2B5EF4-FFF2-40B4-BE49-F238E27FC236}">
              <a16:creationId xmlns:a16="http://schemas.microsoft.com/office/drawing/2014/main" id="{24A43339-6C56-47E2-B443-32F2A87FEC26}"/>
            </a:ext>
          </a:extLst>
        </cdr:cNvPr>
        <cdr:cNvSpPr/>
      </cdr:nvSpPr>
      <cdr:spPr>
        <a:xfrm xmlns:a="http://schemas.openxmlformats.org/drawingml/2006/main">
          <a:off x="10676620" y="1080872"/>
          <a:ext cx="1266343" cy="407830"/>
        </a:xfrm>
        <a:prstGeom xmlns:a="http://schemas.openxmlformats.org/drawingml/2006/main" prst="wedgeRectCallout">
          <a:avLst>
            <a:gd name="adj1" fmla="val 108173"/>
            <a:gd name="adj2" fmla="val 68447"/>
          </a:avLst>
        </a:prstGeom>
        <a:solidFill xmlns:a="http://schemas.openxmlformats.org/drawingml/2006/main">
          <a:srgbClr val="7030A0"/>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en-US" sz="2000" dirty="0"/>
            <a:t>Swine flu</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defPPr>
              <a:defRPr kern="1200" smtId="4294967295"/>
            </a:defPPr>
            <a:lvl1pPr>
              <a:defRPr sz="1200"/>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defPPr>
              <a:defRPr kern="1200" smtId="4294967295"/>
            </a:defPPr>
            <a:lvl1pPr algn="r">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2111375" y="685800"/>
            <a:ext cx="2635250" cy="3429000"/>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defPPr>
              <a:defRPr kern="1200" smtId="4294967295"/>
            </a:def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b" anchorCtr="0" compatLnSpc="1">
            <a:prstTxWarp prst="textNoShape">
              <a:avLst/>
            </a:prstTxWarp>
          </a:bodyPr>
          <a:lstStyle>
            <a:defPPr>
              <a:defRPr kern="1200" smtId="4294967295"/>
            </a:defPPr>
            <a:lvl1pPr>
              <a:defRPr sz="120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b" anchorCtr="0" compatLnSpc="1">
            <a:prstTxWarp prst="textNoShape">
              <a:avLst/>
            </a:prstTxWarp>
          </a:bodyPr>
          <a:lstStyle>
            <a:defPPr>
              <a:defRPr kern="1200" smtId="4294967295"/>
            </a:defPPr>
            <a:lvl1pPr algn="r">
              <a:defRPr sz="1200"/>
            </a:lvl1pPr>
          </a:lstStyle>
          <a:p>
            <a:pPr>
              <a:defRPr/>
            </a:pPr>
            <a:fld id="{DC7FF369-15CD-4AE8-AD6F-0DD9E71D983D}" type="slidenum">
              <a:rPr lang="en-US"/>
              <a:pPr>
                <a:defRPr/>
              </a:pPr>
              <a:t>‹#›</a:t>
            </a:fld>
            <a:endParaRPr lang="en-US"/>
          </a:p>
        </p:txBody>
      </p:sp>
    </p:spTree>
    <p:extLst>
      <p:ext uri="{BB962C8B-B14F-4D97-AF65-F5344CB8AC3E}">
        <p14:creationId xmlns:p14="http://schemas.microsoft.com/office/powerpoint/2010/main" val="11159868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92" kern="1200">
        <a:solidFill>
          <a:schemeClr val="tx1"/>
        </a:solidFill>
        <a:latin typeface="Arial" charset="0"/>
        <a:ea typeface="+mn-ea"/>
        <a:cs typeface="+mn-cs"/>
      </a:defRPr>
    </a:lvl1pPr>
    <a:lvl2pPr marL="492747" algn="l" rtl="0" eaLnBrk="0" fontAlgn="base" hangingPunct="0">
      <a:spcBef>
        <a:spcPct val="30000"/>
      </a:spcBef>
      <a:spcAft>
        <a:spcPct val="0"/>
      </a:spcAft>
      <a:defRPr sz="1292" kern="1200">
        <a:solidFill>
          <a:schemeClr val="tx1"/>
        </a:solidFill>
        <a:latin typeface="Arial" charset="0"/>
        <a:ea typeface="+mn-ea"/>
        <a:cs typeface="+mn-cs"/>
      </a:defRPr>
    </a:lvl2pPr>
    <a:lvl3pPr marL="985494" algn="l" rtl="0" eaLnBrk="0" fontAlgn="base" hangingPunct="0">
      <a:spcBef>
        <a:spcPct val="30000"/>
      </a:spcBef>
      <a:spcAft>
        <a:spcPct val="0"/>
      </a:spcAft>
      <a:defRPr sz="1292" kern="1200">
        <a:solidFill>
          <a:schemeClr val="tx1"/>
        </a:solidFill>
        <a:latin typeface="Arial" charset="0"/>
        <a:ea typeface="+mn-ea"/>
        <a:cs typeface="+mn-cs"/>
      </a:defRPr>
    </a:lvl3pPr>
    <a:lvl4pPr marL="1478241" algn="l" rtl="0" eaLnBrk="0" fontAlgn="base" hangingPunct="0">
      <a:spcBef>
        <a:spcPct val="30000"/>
      </a:spcBef>
      <a:spcAft>
        <a:spcPct val="0"/>
      </a:spcAft>
      <a:defRPr sz="1292" kern="1200">
        <a:solidFill>
          <a:schemeClr val="tx1"/>
        </a:solidFill>
        <a:latin typeface="Arial" charset="0"/>
        <a:ea typeface="+mn-ea"/>
        <a:cs typeface="+mn-cs"/>
      </a:defRPr>
    </a:lvl4pPr>
    <a:lvl5pPr marL="1970988" algn="l" rtl="0" eaLnBrk="0" fontAlgn="base" hangingPunct="0">
      <a:spcBef>
        <a:spcPct val="30000"/>
      </a:spcBef>
      <a:spcAft>
        <a:spcPct val="0"/>
      </a:spcAft>
      <a:defRPr sz="1292" kern="1200">
        <a:solidFill>
          <a:schemeClr val="tx1"/>
        </a:solidFill>
        <a:latin typeface="Arial" charset="0"/>
        <a:ea typeface="+mn-ea"/>
        <a:cs typeface="+mn-cs"/>
      </a:defRPr>
    </a:lvl5pPr>
    <a:lvl6pPr marL="2463734" algn="l" defTabSz="985494" rtl="0" eaLnBrk="1" latinLnBrk="0" hangingPunct="1">
      <a:defRPr sz="1292" kern="1200">
        <a:solidFill>
          <a:schemeClr val="tx1"/>
        </a:solidFill>
        <a:latin typeface="+mn-lt"/>
        <a:ea typeface="+mn-ea"/>
        <a:cs typeface="+mn-cs"/>
      </a:defRPr>
    </a:lvl6pPr>
    <a:lvl7pPr marL="2956481" algn="l" defTabSz="985494" rtl="0" eaLnBrk="1" latinLnBrk="0" hangingPunct="1">
      <a:defRPr sz="1292" kern="1200">
        <a:solidFill>
          <a:schemeClr val="tx1"/>
        </a:solidFill>
        <a:latin typeface="+mn-lt"/>
        <a:ea typeface="+mn-ea"/>
        <a:cs typeface="+mn-cs"/>
      </a:defRPr>
    </a:lvl7pPr>
    <a:lvl8pPr marL="3449228" algn="l" defTabSz="985494" rtl="0" eaLnBrk="1" latinLnBrk="0" hangingPunct="1">
      <a:defRPr sz="1292" kern="1200">
        <a:solidFill>
          <a:schemeClr val="tx1"/>
        </a:solidFill>
        <a:latin typeface="+mn-lt"/>
        <a:ea typeface="+mn-ea"/>
        <a:cs typeface="+mn-cs"/>
      </a:defRPr>
    </a:lvl8pPr>
    <a:lvl9pPr marL="3941975" algn="l" defTabSz="985494" rtl="0" eaLnBrk="1" latinLnBrk="0" hangingPunct="1">
      <a:defRPr sz="129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defPPr>
              <a:defRPr kern="1200" smtId="4294967295"/>
            </a:defPPr>
            <a:lvl1pPr eaLnBrk="0" hangingPunct="0">
              <a:defRPr sz="3000">
                <a:solidFill>
                  <a:schemeClr val="tx1"/>
                </a:solidFill>
                <a:latin typeface="Arial"/>
              </a:defRPr>
            </a:lvl1pPr>
            <a:lvl2pPr marL="742950" indent="-285750" eaLnBrk="0" hangingPunct="0">
              <a:defRPr sz="3000">
                <a:solidFill>
                  <a:schemeClr val="tx1"/>
                </a:solidFill>
                <a:latin typeface="Arial"/>
              </a:defRPr>
            </a:lvl2pPr>
            <a:lvl3pPr marL="1143000" indent="-228600" eaLnBrk="0" hangingPunct="0">
              <a:defRPr sz="3000">
                <a:solidFill>
                  <a:schemeClr val="tx1"/>
                </a:solidFill>
                <a:latin typeface="Arial"/>
              </a:defRPr>
            </a:lvl3pPr>
            <a:lvl4pPr marL="1600200" indent="-228600" eaLnBrk="0" hangingPunct="0">
              <a:defRPr sz="3000">
                <a:solidFill>
                  <a:schemeClr val="tx1"/>
                </a:solidFill>
                <a:latin typeface="Arial"/>
              </a:defRPr>
            </a:lvl4pPr>
            <a:lvl5pPr marL="2057400" indent="-228600" eaLnBrk="0" hangingPunct="0">
              <a:defRPr sz="3000">
                <a:solidFill>
                  <a:schemeClr val="tx1"/>
                </a:solidFill>
                <a:latin typeface="Arial"/>
              </a:defRPr>
            </a:lvl5pPr>
            <a:lvl6pPr marL="2514600" indent="-228600" eaLnBrk="0" fontAlgn="base" hangingPunct="0">
              <a:spcBef>
                <a:spcPct val="0"/>
              </a:spcBef>
              <a:spcAft>
                <a:spcPct val="0"/>
              </a:spcAft>
              <a:defRPr sz="3000">
                <a:solidFill>
                  <a:schemeClr val="tx1"/>
                </a:solidFill>
                <a:latin typeface="Arial"/>
              </a:defRPr>
            </a:lvl6pPr>
            <a:lvl7pPr marL="2971800" indent="-228600" eaLnBrk="0" fontAlgn="base" hangingPunct="0">
              <a:spcBef>
                <a:spcPct val="0"/>
              </a:spcBef>
              <a:spcAft>
                <a:spcPct val="0"/>
              </a:spcAft>
              <a:defRPr sz="3000">
                <a:solidFill>
                  <a:schemeClr val="tx1"/>
                </a:solidFill>
                <a:latin typeface="Arial"/>
              </a:defRPr>
            </a:lvl7pPr>
            <a:lvl8pPr marL="3429000" indent="-228600" eaLnBrk="0" fontAlgn="base" hangingPunct="0">
              <a:spcBef>
                <a:spcPct val="0"/>
              </a:spcBef>
              <a:spcAft>
                <a:spcPct val="0"/>
              </a:spcAft>
              <a:defRPr sz="3000">
                <a:solidFill>
                  <a:schemeClr val="tx1"/>
                </a:solidFill>
                <a:latin typeface="Arial"/>
              </a:defRPr>
            </a:lvl8pPr>
            <a:lvl9pPr marL="3886200" indent="-228600" eaLnBrk="0" fontAlgn="base" hangingPunct="0">
              <a:spcBef>
                <a:spcPct val="0"/>
              </a:spcBef>
              <a:spcAft>
                <a:spcPct val="0"/>
              </a:spcAft>
              <a:defRPr sz="3000">
                <a:solidFill>
                  <a:schemeClr val="tx1"/>
                </a:solidFill>
                <a:latin typeface="Arial"/>
              </a:defRPr>
            </a:lvl9pPr>
          </a:lstStyle>
          <a:p>
            <a:pPr eaLnBrk="1" hangingPunct="1"/>
            <a:fld id="{C5E13FED-D575-44BD-985D-CE780F31FB99}" type="slidenum">
              <a:rPr lang="en-US" sz="1200" smtClean="0"/>
              <a:pPr eaLnBrk="1" hangingPunct="1"/>
              <a:t>1</a:t>
            </a:fld>
            <a:endParaRPr lang="en-US" sz="1200"/>
          </a:p>
        </p:txBody>
      </p:sp>
      <p:sp>
        <p:nvSpPr>
          <p:cNvPr id="4099" name="Rectangle 2"/>
          <p:cNvSpPr>
            <a:spLocks noGrp="1" noRot="1" noChangeAspect="1" noChangeArrowheads="1" noTextEdit="1"/>
          </p:cNvSpPr>
          <p:nvPr>
            <p:ph type="sldImg"/>
          </p:nvPr>
        </p:nvSpPr>
        <p:spPr>
          <a:xfrm>
            <a:off x="2111375" y="685800"/>
            <a:ext cx="2635250" cy="3429000"/>
          </a:xfrm>
        </p:spPr>
      </p:sp>
      <p:sp>
        <p:nvSpPr>
          <p:cNvPr id="4100" name="Rectangle 3"/>
          <p:cNvSpPr>
            <a:spLocks noGrp="1" noChangeArrowheads="1"/>
          </p:cNvSpPr>
          <p:nvPr>
            <p:ph type="body" idx="1"/>
          </p:nvPr>
        </p:nvSpPr>
        <p:spPr>
          <a:noFill/>
        </p:spPr>
        <p:txBody>
          <a:bodyPr/>
          <a:lstStyle>
            <a:defPPr>
              <a:defRPr kern="1200" smtId="4294967295"/>
            </a:defP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00213" y="14539083"/>
            <a:ext cx="30599316" cy="10029754"/>
          </a:xfrm>
        </p:spPr>
        <p:txBody>
          <a:bodyPr/>
          <a:lstStyle>
            <a:defPPr>
              <a:defRPr kern="1200" smtId="4294967295"/>
            </a:defPPr>
          </a:lstStyle>
          <a:p>
            <a:r>
              <a:rPr lang="en-US"/>
              <a:t>Click to edit Master title style</a:t>
            </a:r>
          </a:p>
        </p:txBody>
      </p:sp>
      <p:sp>
        <p:nvSpPr>
          <p:cNvPr id="3" name="Subtitle 2"/>
          <p:cNvSpPr>
            <a:spLocks noGrp="1"/>
          </p:cNvSpPr>
          <p:nvPr>
            <p:ph type="subTitle" idx="1"/>
          </p:nvPr>
        </p:nvSpPr>
        <p:spPr>
          <a:xfrm>
            <a:off x="5400425" y="26518816"/>
            <a:ext cx="25198890" cy="11961677"/>
          </a:xfrm>
        </p:spPr>
        <p:txBody>
          <a:bodyPr/>
          <a:lstStyle>
            <a:defPPr>
              <a:defRPr kern="1200" smtId="4294967295"/>
            </a:defPPr>
            <a:lvl1pPr marL="0" indent="0" algn="ctr">
              <a:buNone/>
              <a:defRPr/>
            </a:lvl1pPr>
            <a:lvl2pPr marL="365634" indent="0" algn="ctr">
              <a:buNone/>
              <a:defRPr/>
            </a:lvl2pPr>
            <a:lvl3pPr marL="731269" indent="0" algn="ctr">
              <a:buNone/>
              <a:defRPr/>
            </a:lvl3pPr>
            <a:lvl4pPr marL="1096903" indent="0" algn="ctr">
              <a:buNone/>
              <a:defRPr/>
            </a:lvl4pPr>
            <a:lvl5pPr marL="1462537" indent="0" algn="ctr">
              <a:buNone/>
              <a:defRPr/>
            </a:lvl5pPr>
            <a:lvl6pPr marL="1828171" indent="0" algn="ctr">
              <a:buNone/>
              <a:defRPr/>
            </a:lvl6pPr>
            <a:lvl7pPr marL="2193806" indent="0" algn="ctr">
              <a:buNone/>
              <a:defRPr/>
            </a:lvl7pPr>
            <a:lvl8pPr marL="2559440" indent="0" algn="ctr">
              <a:buNone/>
              <a:defRPr/>
            </a:lvl8pPr>
            <a:lvl9pPr marL="2925074"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1FCB089F-6037-4808-A5EC-726053647E7B}" type="slidenum">
              <a:rPr lang="en-US"/>
              <a:pPr>
                <a:defRPr/>
              </a:pPr>
              <a:t>‹#›</a:t>
            </a:fld>
            <a:endParaRPr lang="en-US"/>
          </a:p>
        </p:txBody>
      </p:sp>
    </p:spTree>
    <p:extLst>
      <p:ext uri="{BB962C8B-B14F-4D97-AF65-F5344CB8AC3E}">
        <p14:creationId xmlns:p14="http://schemas.microsoft.com/office/powerpoint/2010/main" val="1527822527"/>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Vertical Text Placeholder 2"/>
          <p:cNvSpPr>
            <a:spLocks noGrp="1"/>
          </p:cNvSpPr>
          <p:nvPr>
            <p:ph type="body" orient="vert" idx="1"/>
          </p:nvPr>
        </p:nvSpPr>
        <p:spPr/>
        <p:txBody>
          <a:bodyPr vert="eaVert"/>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6AF7A044-11FD-4E27-B513-0D458FB4B05D}" type="slidenum">
              <a:rPr lang="en-US"/>
              <a:pPr>
                <a:defRPr/>
              </a:pPr>
              <a:t>‹#›</a:t>
            </a:fld>
            <a:endParaRPr lang="en-US"/>
          </a:p>
        </p:txBody>
      </p:sp>
    </p:spTree>
    <p:extLst>
      <p:ext uri="{BB962C8B-B14F-4D97-AF65-F5344CB8AC3E}">
        <p14:creationId xmlns:p14="http://schemas.microsoft.com/office/powerpoint/2010/main" val="182820817"/>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100506" y="1875503"/>
            <a:ext cx="8099478" cy="39931692"/>
          </a:xfrm>
        </p:spPr>
        <p:txBody>
          <a:bodyPr vert="eaVert"/>
          <a:lstStyle>
            <a:defPPr>
              <a:defRPr kern="1200" smtId="4294967295"/>
            </a:defPPr>
          </a:lstStyle>
          <a:p>
            <a:r>
              <a:rPr lang="en-US"/>
              <a:t>Click to edit Master title style</a:t>
            </a:r>
          </a:p>
        </p:txBody>
      </p:sp>
      <p:sp>
        <p:nvSpPr>
          <p:cNvPr id="3" name="Vertical Text Placeholder 2"/>
          <p:cNvSpPr>
            <a:spLocks noGrp="1"/>
          </p:cNvSpPr>
          <p:nvPr>
            <p:ph type="body" orient="vert" idx="1"/>
          </p:nvPr>
        </p:nvSpPr>
        <p:spPr>
          <a:xfrm>
            <a:off x="1800913" y="1875503"/>
            <a:ext cx="24188481" cy="39931692"/>
          </a:xfrm>
        </p:spPr>
        <p:txBody>
          <a:bodyPr vert="eaVert"/>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C4A8B09D-F957-4A06-AF1F-2E1E112D5404}" type="slidenum">
              <a:rPr lang="en-US"/>
              <a:pPr>
                <a:defRPr/>
              </a:pPr>
              <a:t>‹#›</a:t>
            </a:fld>
            <a:endParaRPr lang="en-US"/>
          </a:p>
        </p:txBody>
      </p:sp>
    </p:spTree>
    <p:extLst>
      <p:ext uri="{BB962C8B-B14F-4D97-AF65-F5344CB8AC3E}">
        <p14:creationId xmlns:p14="http://schemas.microsoft.com/office/powerpoint/2010/main" val="97814988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Content Placeholder 2"/>
          <p:cNvSpPr>
            <a:spLocks noGrp="1"/>
          </p:cNvSpPr>
          <p:nvPr>
            <p:ph idx="1"/>
          </p:nvPr>
        </p:nvSpPr>
        <p:spPr/>
        <p:txBody>
          <a:bodyPr/>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E641C0E7-0C39-489E-BBEB-8384BC9D7485}" type="slidenum">
              <a:rPr lang="en-US"/>
              <a:pPr>
                <a:defRPr/>
              </a:pPr>
              <a:t>‹#›</a:t>
            </a:fld>
            <a:endParaRPr lang="en-US"/>
          </a:p>
        </p:txBody>
      </p:sp>
    </p:spTree>
    <p:extLst>
      <p:ext uri="{BB962C8B-B14F-4D97-AF65-F5344CB8AC3E}">
        <p14:creationId xmlns:p14="http://schemas.microsoft.com/office/powerpoint/2010/main" val="103360345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43730" y="30073468"/>
            <a:ext cx="30599316" cy="9293998"/>
          </a:xfrm>
        </p:spPr>
        <p:txBody>
          <a:bodyPr anchor="t"/>
          <a:lstStyle>
            <a:defPPr>
              <a:defRPr kern="1200" smtId="4294967295"/>
            </a:defPPr>
            <a:lvl1pPr algn="l">
              <a:defRPr sz="3199" b="1" cap="all"/>
            </a:lvl1pPr>
          </a:lstStyle>
          <a:p>
            <a:r>
              <a:rPr lang="en-US"/>
              <a:t>Click to edit Master title style</a:t>
            </a:r>
          </a:p>
        </p:txBody>
      </p:sp>
      <p:sp>
        <p:nvSpPr>
          <p:cNvPr id="3" name="Text Placeholder 2"/>
          <p:cNvSpPr>
            <a:spLocks noGrp="1"/>
          </p:cNvSpPr>
          <p:nvPr>
            <p:ph type="body" idx="1"/>
          </p:nvPr>
        </p:nvSpPr>
        <p:spPr>
          <a:xfrm>
            <a:off x="2843730" y="19836073"/>
            <a:ext cx="30599316" cy="10237391"/>
          </a:xfrm>
        </p:spPr>
        <p:txBody>
          <a:bodyPr anchor="b"/>
          <a:lstStyle>
            <a:defPPr>
              <a:defRPr kern="1200" smtId="4294967295"/>
            </a:defPPr>
            <a:lvl1pPr marL="0" indent="0">
              <a:buNone/>
              <a:defRPr sz="1599"/>
            </a:lvl1pPr>
            <a:lvl2pPr marL="365634" indent="0">
              <a:buNone/>
              <a:defRPr sz="1440"/>
            </a:lvl2pPr>
            <a:lvl3pPr marL="731269" indent="0">
              <a:buNone/>
              <a:defRPr sz="1280"/>
            </a:lvl3pPr>
            <a:lvl4pPr marL="1096903" indent="0">
              <a:buNone/>
              <a:defRPr sz="1120"/>
            </a:lvl4pPr>
            <a:lvl5pPr marL="1462537" indent="0">
              <a:buNone/>
              <a:defRPr sz="1120"/>
            </a:lvl5pPr>
            <a:lvl6pPr marL="1828171" indent="0">
              <a:buNone/>
              <a:defRPr sz="1120"/>
            </a:lvl6pPr>
            <a:lvl7pPr marL="2193806" indent="0">
              <a:buNone/>
              <a:defRPr sz="1120"/>
            </a:lvl7pPr>
            <a:lvl8pPr marL="2559440" indent="0">
              <a:buNone/>
              <a:defRPr sz="1120"/>
            </a:lvl8pPr>
            <a:lvl9pPr marL="2925074" indent="0">
              <a:buNone/>
              <a:defRPr sz="1120"/>
            </a:lvl9pPr>
          </a:lstStyle>
          <a:p>
            <a:pPr lvl="0"/>
            <a:r>
              <a:rPr lang="en-US"/>
              <a:t>Click to edit Master text styles</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D11F452E-A8E4-4CE1-9655-29125E889951}" type="slidenum">
              <a:rPr lang="en-US"/>
              <a:pPr>
                <a:defRPr/>
              </a:pPr>
              <a:t>‹#›</a:t>
            </a:fld>
            <a:endParaRPr lang="en-US"/>
          </a:p>
        </p:txBody>
      </p:sp>
    </p:spTree>
    <p:extLst>
      <p:ext uri="{BB962C8B-B14F-4D97-AF65-F5344CB8AC3E}">
        <p14:creationId xmlns:p14="http://schemas.microsoft.com/office/powerpoint/2010/main" val="425258334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Content Placeholder 2"/>
          <p:cNvSpPr>
            <a:spLocks noGrp="1"/>
          </p:cNvSpPr>
          <p:nvPr>
            <p:ph sz="half" idx="1"/>
          </p:nvPr>
        </p:nvSpPr>
        <p:spPr>
          <a:xfrm>
            <a:off x="1800913" y="10921241"/>
            <a:ext cx="16143402" cy="30885955"/>
          </a:xfrm>
        </p:spPr>
        <p:txBody>
          <a:bodyPr/>
          <a:lstStyle>
            <a:defPPr>
              <a:defRPr kern="1200" smtId="4294967295"/>
            </a:defPPr>
            <a:lvl1pPr>
              <a:defRPr sz="2239"/>
            </a:lvl1pPr>
            <a:lvl2pPr>
              <a:defRPr sz="1919"/>
            </a:lvl2pPr>
            <a:lvl3pPr>
              <a:defRPr sz="1599"/>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8055425" y="10921241"/>
            <a:ext cx="16144559" cy="30885955"/>
          </a:xfrm>
        </p:spPr>
        <p:txBody>
          <a:bodyPr/>
          <a:lstStyle>
            <a:defPPr>
              <a:defRPr kern="1200" smtId="4294967295"/>
            </a:defPPr>
            <a:lvl1pPr>
              <a:defRPr sz="2239"/>
            </a:lvl1pPr>
            <a:lvl2pPr>
              <a:defRPr sz="1919"/>
            </a:lvl2pPr>
            <a:lvl3pPr>
              <a:defRPr sz="1599"/>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6F3D9962-47D2-455B-8692-003D58807FFA}" type="slidenum">
              <a:rPr lang="en-US"/>
              <a:pPr>
                <a:defRPr/>
              </a:pPr>
              <a:t>‹#›</a:t>
            </a:fld>
            <a:endParaRPr lang="en-US"/>
          </a:p>
        </p:txBody>
      </p:sp>
    </p:spTree>
    <p:extLst>
      <p:ext uri="{BB962C8B-B14F-4D97-AF65-F5344CB8AC3E}">
        <p14:creationId xmlns:p14="http://schemas.microsoft.com/office/powerpoint/2010/main" val="130906477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99757" y="1873243"/>
            <a:ext cx="32400226" cy="7799917"/>
          </a:xfrm>
        </p:spPr>
        <p:txBody>
          <a:bodyPr/>
          <a:lstStyle>
            <a:defPPr>
              <a:defRPr kern="1200" smtId="4294967295"/>
            </a:defPPr>
            <a:lvl1pPr>
              <a:defRPr/>
            </a:lvl1pPr>
          </a:lstStyle>
          <a:p>
            <a:r>
              <a:rPr lang="en-US"/>
              <a:t>Click to edit Master title style</a:t>
            </a:r>
          </a:p>
        </p:txBody>
      </p:sp>
      <p:sp>
        <p:nvSpPr>
          <p:cNvPr id="3" name="Text Placeholder 2"/>
          <p:cNvSpPr>
            <a:spLocks noGrp="1"/>
          </p:cNvSpPr>
          <p:nvPr>
            <p:ph type="body" idx="1"/>
          </p:nvPr>
        </p:nvSpPr>
        <p:spPr>
          <a:xfrm>
            <a:off x="1799758" y="10476628"/>
            <a:ext cx="15906134" cy="4364884"/>
          </a:xfrm>
        </p:spPr>
        <p:txBody>
          <a:bodyPr anchor="b"/>
          <a:lstStyle>
            <a:defPPr>
              <a:defRPr kern="1200" smtId="4294967295"/>
            </a:defPPr>
            <a:lvl1pPr marL="0" indent="0">
              <a:buNone/>
              <a:defRPr sz="1919" b="1"/>
            </a:lvl1pPr>
            <a:lvl2pPr marL="365634" indent="0">
              <a:buNone/>
              <a:defRPr sz="1599" b="1"/>
            </a:lvl2pPr>
            <a:lvl3pPr marL="731269" indent="0">
              <a:buNone/>
              <a:defRPr sz="1440" b="1"/>
            </a:lvl3pPr>
            <a:lvl4pPr marL="1096903" indent="0">
              <a:buNone/>
              <a:defRPr sz="1280" b="1"/>
            </a:lvl4pPr>
            <a:lvl5pPr marL="1462537" indent="0">
              <a:buNone/>
              <a:defRPr sz="1280" b="1"/>
            </a:lvl5pPr>
            <a:lvl6pPr marL="1828171" indent="0">
              <a:buNone/>
              <a:defRPr sz="1280" b="1"/>
            </a:lvl6pPr>
            <a:lvl7pPr marL="2193806" indent="0">
              <a:buNone/>
              <a:defRPr sz="1280" b="1"/>
            </a:lvl7pPr>
            <a:lvl8pPr marL="2559440" indent="0">
              <a:buNone/>
              <a:defRPr sz="1280" b="1"/>
            </a:lvl8pPr>
            <a:lvl9pPr marL="2925074" indent="0">
              <a:buNone/>
              <a:defRPr sz="1280" b="1"/>
            </a:lvl9pPr>
          </a:lstStyle>
          <a:p>
            <a:pPr lvl="0"/>
            <a:r>
              <a:rPr lang="en-US"/>
              <a:t>Click to edit Master text styles</a:t>
            </a:r>
          </a:p>
        </p:txBody>
      </p:sp>
      <p:sp>
        <p:nvSpPr>
          <p:cNvPr id="4" name="Content Placeholder 3"/>
          <p:cNvSpPr>
            <a:spLocks noGrp="1"/>
          </p:cNvSpPr>
          <p:nvPr>
            <p:ph sz="half" idx="2"/>
          </p:nvPr>
        </p:nvSpPr>
        <p:spPr>
          <a:xfrm>
            <a:off x="1799758" y="14841509"/>
            <a:ext cx="15906134" cy="26963426"/>
          </a:xfrm>
        </p:spPr>
        <p:txBody>
          <a:bodyPr/>
          <a:lstStyle>
            <a:defPPr>
              <a:defRPr kern="1200" smtId="4294967295"/>
            </a:defPPr>
            <a:lvl1pPr>
              <a:defRPr sz="1919"/>
            </a:lvl1pPr>
            <a:lvl2pPr>
              <a:defRPr sz="1599"/>
            </a:lvl2pPr>
            <a:lvl3pPr>
              <a:defRPr sz="1440"/>
            </a:lvl3pPr>
            <a:lvl4pPr>
              <a:defRPr sz="1280"/>
            </a:lvl4pPr>
            <a:lvl5pPr>
              <a:defRPr sz="1280"/>
            </a:lvl5pPr>
            <a:lvl6pPr>
              <a:defRPr sz="1280"/>
            </a:lvl6pPr>
            <a:lvl7pPr>
              <a:defRPr sz="1280"/>
            </a:lvl7pPr>
            <a:lvl8pPr>
              <a:defRPr sz="1280"/>
            </a:lvl8pPr>
            <a:lvl9pPr>
              <a:defRPr sz="128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8286903" y="10476628"/>
            <a:ext cx="15913080" cy="4364884"/>
          </a:xfrm>
        </p:spPr>
        <p:txBody>
          <a:bodyPr anchor="b"/>
          <a:lstStyle>
            <a:defPPr>
              <a:defRPr kern="1200" smtId="4294967295"/>
            </a:defPPr>
            <a:lvl1pPr marL="0" indent="0">
              <a:buNone/>
              <a:defRPr sz="1919" b="1"/>
            </a:lvl1pPr>
            <a:lvl2pPr marL="365634" indent="0">
              <a:buNone/>
              <a:defRPr sz="1599" b="1"/>
            </a:lvl2pPr>
            <a:lvl3pPr marL="731269" indent="0">
              <a:buNone/>
              <a:defRPr sz="1440" b="1"/>
            </a:lvl3pPr>
            <a:lvl4pPr marL="1096903" indent="0">
              <a:buNone/>
              <a:defRPr sz="1280" b="1"/>
            </a:lvl4pPr>
            <a:lvl5pPr marL="1462537" indent="0">
              <a:buNone/>
              <a:defRPr sz="1280" b="1"/>
            </a:lvl5pPr>
            <a:lvl6pPr marL="1828171" indent="0">
              <a:buNone/>
              <a:defRPr sz="1280" b="1"/>
            </a:lvl6pPr>
            <a:lvl7pPr marL="2193806" indent="0">
              <a:buNone/>
              <a:defRPr sz="1280" b="1"/>
            </a:lvl7pPr>
            <a:lvl8pPr marL="2559440" indent="0">
              <a:buNone/>
              <a:defRPr sz="1280" b="1"/>
            </a:lvl8pPr>
            <a:lvl9pPr marL="2925074" indent="0">
              <a:buNone/>
              <a:defRPr sz="1280" b="1"/>
            </a:lvl9pPr>
          </a:lstStyle>
          <a:p>
            <a:pPr lvl="0"/>
            <a:r>
              <a:rPr lang="en-US"/>
              <a:t>Click to edit Master text styles</a:t>
            </a:r>
          </a:p>
        </p:txBody>
      </p:sp>
      <p:sp>
        <p:nvSpPr>
          <p:cNvPr id="6" name="Content Placeholder 5"/>
          <p:cNvSpPr>
            <a:spLocks noGrp="1"/>
          </p:cNvSpPr>
          <p:nvPr>
            <p:ph sz="quarter" idx="4"/>
          </p:nvPr>
        </p:nvSpPr>
        <p:spPr>
          <a:xfrm>
            <a:off x="18286903" y="14841509"/>
            <a:ext cx="15913080" cy="26963426"/>
          </a:xfrm>
        </p:spPr>
        <p:txBody>
          <a:bodyPr/>
          <a:lstStyle>
            <a:defPPr>
              <a:defRPr kern="1200" smtId="4294967295"/>
            </a:defPPr>
            <a:lvl1pPr>
              <a:defRPr sz="1919"/>
            </a:lvl1pPr>
            <a:lvl2pPr>
              <a:defRPr sz="1599"/>
            </a:lvl2pPr>
            <a:lvl3pPr>
              <a:defRPr sz="1440"/>
            </a:lvl3pPr>
            <a:lvl4pPr>
              <a:defRPr sz="1280"/>
            </a:lvl4pPr>
            <a:lvl5pPr>
              <a:defRPr sz="1280"/>
            </a:lvl5pPr>
            <a:lvl6pPr>
              <a:defRPr sz="1280"/>
            </a:lvl6pPr>
            <a:lvl7pPr>
              <a:defRPr sz="1280"/>
            </a:lvl7pPr>
            <a:lvl8pPr>
              <a:defRPr sz="1280"/>
            </a:lvl8pPr>
            <a:lvl9pPr>
              <a:defRPr sz="128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8"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9" name="Rectangle 6"/>
          <p:cNvSpPr>
            <a:spLocks noGrp="1" noChangeArrowheads="1"/>
          </p:cNvSpPr>
          <p:nvPr>
            <p:ph type="sldNum" sz="quarter" idx="12"/>
          </p:nvPr>
        </p:nvSpPr>
        <p:spPr/>
        <p:txBody>
          <a:bodyPr/>
          <a:lstStyle>
            <a:defPPr>
              <a:defRPr kern="1200" smtId="4294967295"/>
            </a:defPPr>
            <a:lvl1pPr>
              <a:defRPr/>
            </a:lvl1pPr>
          </a:lstStyle>
          <a:p>
            <a:pPr>
              <a:defRPr/>
            </a:pPr>
            <a:fld id="{4EC449C7-2544-4411-A6D9-A7181026BEAF}" type="slidenum">
              <a:rPr lang="en-US"/>
              <a:pPr>
                <a:defRPr/>
              </a:pPr>
              <a:t>‹#›</a:t>
            </a:fld>
            <a:endParaRPr lang="en-US"/>
          </a:p>
        </p:txBody>
      </p:sp>
    </p:spTree>
    <p:extLst>
      <p:ext uri="{BB962C8B-B14F-4D97-AF65-F5344CB8AC3E}">
        <p14:creationId xmlns:p14="http://schemas.microsoft.com/office/powerpoint/2010/main" val="356088251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4"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5" name="Rectangle 6"/>
          <p:cNvSpPr>
            <a:spLocks noGrp="1" noChangeArrowheads="1"/>
          </p:cNvSpPr>
          <p:nvPr>
            <p:ph type="sldNum" sz="quarter" idx="12"/>
          </p:nvPr>
        </p:nvSpPr>
        <p:spPr/>
        <p:txBody>
          <a:bodyPr/>
          <a:lstStyle>
            <a:defPPr>
              <a:defRPr kern="1200" smtId="4294967295"/>
            </a:defPPr>
            <a:lvl1pPr>
              <a:defRPr/>
            </a:lvl1pPr>
          </a:lstStyle>
          <a:p>
            <a:pPr>
              <a:defRPr/>
            </a:pPr>
            <a:fld id="{FE03D6AC-E1AB-4462-989E-5A0865C23D2A}" type="slidenum">
              <a:rPr lang="en-US"/>
              <a:pPr>
                <a:defRPr/>
              </a:pPr>
              <a:t>‹#›</a:t>
            </a:fld>
            <a:endParaRPr lang="en-US"/>
          </a:p>
        </p:txBody>
      </p:sp>
    </p:spTree>
    <p:extLst>
      <p:ext uri="{BB962C8B-B14F-4D97-AF65-F5344CB8AC3E}">
        <p14:creationId xmlns:p14="http://schemas.microsoft.com/office/powerpoint/2010/main" val="397397364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3"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4" name="Rectangle 6"/>
          <p:cNvSpPr>
            <a:spLocks noGrp="1" noChangeArrowheads="1"/>
          </p:cNvSpPr>
          <p:nvPr>
            <p:ph type="sldNum" sz="quarter" idx="12"/>
          </p:nvPr>
        </p:nvSpPr>
        <p:spPr/>
        <p:txBody>
          <a:bodyPr/>
          <a:lstStyle>
            <a:defPPr>
              <a:defRPr kern="1200" smtId="4294967295"/>
            </a:defPPr>
            <a:lvl1pPr>
              <a:defRPr/>
            </a:lvl1pPr>
          </a:lstStyle>
          <a:p>
            <a:pPr>
              <a:defRPr/>
            </a:pPr>
            <a:fld id="{FABF8EBA-EBC0-4AA1-85C3-834763B2AA78}" type="slidenum">
              <a:rPr lang="en-US"/>
              <a:pPr>
                <a:defRPr/>
              </a:pPr>
              <a:t>‹#›</a:t>
            </a:fld>
            <a:endParaRPr lang="en-US"/>
          </a:p>
        </p:txBody>
      </p:sp>
    </p:spTree>
    <p:extLst>
      <p:ext uri="{BB962C8B-B14F-4D97-AF65-F5344CB8AC3E}">
        <p14:creationId xmlns:p14="http://schemas.microsoft.com/office/powerpoint/2010/main" val="377869935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9758" y="1864217"/>
            <a:ext cx="11843664" cy="7928562"/>
          </a:xfrm>
        </p:spPr>
        <p:txBody>
          <a:bodyPr anchor="b"/>
          <a:lstStyle>
            <a:defPPr>
              <a:defRPr kern="1200" smtId="4294967295"/>
            </a:defPPr>
            <a:lvl1pPr algn="l">
              <a:defRPr sz="1599" b="1"/>
            </a:lvl1pPr>
          </a:lstStyle>
          <a:p>
            <a:r>
              <a:rPr lang="en-US"/>
              <a:t>Click to edit Master title style</a:t>
            </a:r>
          </a:p>
        </p:txBody>
      </p:sp>
      <p:sp>
        <p:nvSpPr>
          <p:cNvPr id="3" name="Content Placeholder 2"/>
          <p:cNvSpPr>
            <a:spLocks noGrp="1"/>
          </p:cNvSpPr>
          <p:nvPr>
            <p:ph idx="1"/>
          </p:nvPr>
        </p:nvSpPr>
        <p:spPr>
          <a:xfrm>
            <a:off x="14075129" y="1864217"/>
            <a:ext cx="20124854" cy="39940720"/>
          </a:xfrm>
        </p:spPr>
        <p:txBody>
          <a:bodyPr/>
          <a:lstStyle>
            <a:defPPr>
              <a:defRPr kern="1200" smtId="4294967295"/>
            </a:defPPr>
            <a:lvl1pPr>
              <a:defRPr sz="2559"/>
            </a:lvl1pPr>
            <a:lvl2pPr>
              <a:defRPr sz="2239"/>
            </a:lvl2pPr>
            <a:lvl3pPr>
              <a:defRPr sz="1919"/>
            </a:lvl3pPr>
            <a:lvl4pPr>
              <a:defRPr sz="1599"/>
            </a:lvl4pPr>
            <a:lvl5pPr>
              <a:defRPr sz="1599"/>
            </a:lvl5pPr>
            <a:lvl6pPr>
              <a:defRPr sz="1599"/>
            </a:lvl6pPr>
            <a:lvl7pPr>
              <a:defRPr sz="1599"/>
            </a:lvl7pPr>
            <a:lvl8pPr>
              <a:defRPr sz="1599"/>
            </a:lvl8pPr>
            <a:lvl9pPr>
              <a:defRPr sz="15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799758" y="9792778"/>
            <a:ext cx="11843664" cy="32012158"/>
          </a:xfrm>
        </p:spPr>
        <p:txBody>
          <a:bodyPr/>
          <a:lstStyle>
            <a:defPPr>
              <a:defRPr kern="1200" smtId="4294967295"/>
            </a:defPPr>
            <a:lvl1pPr marL="0" indent="0">
              <a:buNone/>
              <a:defRPr sz="1120"/>
            </a:lvl1pPr>
            <a:lvl2pPr marL="365634" indent="0">
              <a:buNone/>
              <a:defRPr sz="960"/>
            </a:lvl2pPr>
            <a:lvl3pPr marL="731269" indent="0">
              <a:buNone/>
              <a:defRPr sz="800"/>
            </a:lvl3pPr>
            <a:lvl4pPr marL="1096903" indent="0">
              <a:buNone/>
              <a:defRPr sz="720"/>
            </a:lvl4pPr>
            <a:lvl5pPr marL="1462537" indent="0">
              <a:buNone/>
              <a:defRPr sz="720"/>
            </a:lvl5pPr>
            <a:lvl6pPr marL="1828171" indent="0">
              <a:buNone/>
              <a:defRPr sz="720"/>
            </a:lvl6pPr>
            <a:lvl7pPr marL="2193806" indent="0">
              <a:buNone/>
              <a:defRPr sz="720"/>
            </a:lvl7pPr>
            <a:lvl8pPr marL="2559440" indent="0">
              <a:buNone/>
              <a:defRPr sz="720"/>
            </a:lvl8pPr>
            <a:lvl9pPr marL="2925074" indent="0">
              <a:buNone/>
              <a:defRPr sz="720"/>
            </a:lvl9pPr>
          </a:lstStyle>
          <a:p>
            <a:pPr lvl="0"/>
            <a:r>
              <a:rPr lang="en-US"/>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332F5167-8CBC-4FF1-941C-FB4C9DC0C8D7}" type="slidenum">
              <a:rPr lang="en-US"/>
              <a:pPr>
                <a:defRPr/>
              </a:pPr>
              <a:t>‹#›</a:t>
            </a:fld>
            <a:endParaRPr lang="en-US"/>
          </a:p>
        </p:txBody>
      </p:sp>
    </p:spTree>
    <p:extLst>
      <p:ext uri="{BB962C8B-B14F-4D97-AF65-F5344CB8AC3E}">
        <p14:creationId xmlns:p14="http://schemas.microsoft.com/office/powerpoint/2010/main" val="304515265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6662" y="32759203"/>
            <a:ext cx="21599381" cy="3868362"/>
          </a:xfrm>
        </p:spPr>
        <p:txBody>
          <a:bodyPr anchor="b"/>
          <a:lstStyle>
            <a:defPPr>
              <a:defRPr kern="1200" smtId="4294967295"/>
            </a:defPPr>
            <a:lvl1pPr algn="l">
              <a:defRPr sz="1599" b="1"/>
            </a:lvl1pPr>
          </a:lstStyle>
          <a:p>
            <a:r>
              <a:rPr lang="en-US"/>
              <a:t>Click to edit Master title style</a:t>
            </a:r>
          </a:p>
        </p:txBody>
      </p:sp>
      <p:sp>
        <p:nvSpPr>
          <p:cNvPr id="3" name="Picture Placeholder 2"/>
          <p:cNvSpPr>
            <a:spLocks noGrp="1"/>
          </p:cNvSpPr>
          <p:nvPr>
            <p:ph type="pic" idx="1"/>
          </p:nvPr>
        </p:nvSpPr>
        <p:spPr>
          <a:xfrm>
            <a:off x="7056662" y="4182077"/>
            <a:ext cx="21599381" cy="28078347"/>
          </a:xfrm>
        </p:spPr>
        <p:txBody>
          <a:bodyPr/>
          <a:lstStyle>
            <a:defPPr>
              <a:defRPr kern="1200" smtId="4294967295"/>
            </a:defPPr>
            <a:lvl1pPr marL="0" indent="0">
              <a:buNone/>
              <a:defRPr sz="2559"/>
            </a:lvl1pPr>
            <a:lvl2pPr marL="365634" indent="0">
              <a:buNone/>
              <a:defRPr sz="2239"/>
            </a:lvl2pPr>
            <a:lvl3pPr marL="731269" indent="0">
              <a:buNone/>
              <a:defRPr sz="1919"/>
            </a:lvl3pPr>
            <a:lvl4pPr marL="1096903" indent="0">
              <a:buNone/>
              <a:defRPr sz="1599"/>
            </a:lvl4pPr>
            <a:lvl5pPr marL="1462537" indent="0">
              <a:buNone/>
              <a:defRPr sz="1599"/>
            </a:lvl5pPr>
            <a:lvl6pPr marL="1828171" indent="0">
              <a:buNone/>
              <a:defRPr sz="1599"/>
            </a:lvl6pPr>
            <a:lvl7pPr marL="2193806" indent="0">
              <a:buNone/>
              <a:defRPr sz="1599"/>
            </a:lvl7pPr>
            <a:lvl8pPr marL="2559440" indent="0">
              <a:buNone/>
              <a:defRPr sz="1599"/>
            </a:lvl8pPr>
            <a:lvl9pPr marL="2925074" indent="0">
              <a:buNone/>
              <a:defRPr sz="1599"/>
            </a:lvl9pPr>
          </a:lstStyle>
          <a:p>
            <a:pPr lvl="0"/>
            <a:endParaRPr lang="en-US" noProof="0"/>
          </a:p>
        </p:txBody>
      </p:sp>
      <p:sp>
        <p:nvSpPr>
          <p:cNvPr id="4" name="Text Placeholder 3"/>
          <p:cNvSpPr>
            <a:spLocks noGrp="1"/>
          </p:cNvSpPr>
          <p:nvPr>
            <p:ph type="body" sz="half" idx="2"/>
          </p:nvPr>
        </p:nvSpPr>
        <p:spPr>
          <a:xfrm>
            <a:off x="7056662" y="36627563"/>
            <a:ext cx="21599381" cy="5491086"/>
          </a:xfrm>
        </p:spPr>
        <p:txBody>
          <a:bodyPr/>
          <a:lstStyle>
            <a:defPPr>
              <a:defRPr kern="1200" smtId="4294967295"/>
            </a:defPPr>
            <a:lvl1pPr marL="0" indent="0">
              <a:buNone/>
              <a:defRPr sz="1120"/>
            </a:lvl1pPr>
            <a:lvl2pPr marL="365634" indent="0">
              <a:buNone/>
              <a:defRPr sz="960"/>
            </a:lvl2pPr>
            <a:lvl3pPr marL="731269" indent="0">
              <a:buNone/>
              <a:defRPr sz="800"/>
            </a:lvl3pPr>
            <a:lvl4pPr marL="1096903" indent="0">
              <a:buNone/>
              <a:defRPr sz="720"/>
            </a:lvl4pPr>
            <a:lvl5pPr marL="1462537" indent="0">
              <a:buNone/>
              <a:defRPr sz="720"/>
            </a:lvl5pPr>
            <a:lvl6pPr marL="1828171" indent="0">
              <a:buNone/>
              <a:defRPr sz="720"/>
            </a:lvl6pPr>
            <a:lvl7pPr marL="2193806" indent="0">
              <a:buNone/>
              <a:defRPr sz="720"/>
            </a:lvl7pPr>
            <a:lvl8pPr marL="2559440" indent="0">
              <a:buNone/>
              <a:defRPr sz="720"/>
            </a:lvl8pPr>
            <a:lvl9pPr marL="2925074" indent="0">
              <a:buNone/>
              <a:defRPr sz="720"/>
            </a:lvl9pPr>
          </a:lstStyle>
          <a:p>
            <a:pPr lvl="0"/>
            <a:r>
              <a:rPr lang="en-US"/>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B5629D8C-964D-4531-AEEF-CACEBA47F0D9}" type="slidenum">
              <a:rPr lang="en-US"/>
              <a:pPr>
                <a:defRPr/>
              </a:pPr>
              <a:t>‹#›</a:t>
            </a:fld>
            <a:endParaRPr lang="en-US"/>
          </a:p>
        </p:txBody>
      </p:sp>
    </p:spTree>
    <p:extLst>
      <p:ext uri="{BB962C8B-B14F-4D97-AF65-F5344CB8AC3E}">
        <p14:creationId xmlns:p14="http://schemas.microsoft.com/office/powerpoint/2010/main" val="119409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800769" y="1875503"/>
            <a:ext cx="32399504" cy="77999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anchor="ctr" anchorCtr="0" compatLnSpc="1">
            <a:prstTxWarp prst="textNoShape">
              <a:avLst/>
            </a:prstTxWarp>
          </a:bodyPr>
          <a:lstStyle>
            <a:defPPr>
              <a:defRPr kern="1200" smtId="4294967295"/>
            </a:defPPr>
          </a:lstStyle>
          <a:p>
            <a:pPr lvl="0"/>
            <a:r>
              <a:rPr lang="en-US"/>
              <a:t>Click to edit Master title style</a:t>
            </a:r>
          </a:p>
        </p:txBody>
      </p:sp>
      <p:sp>
        <p:nvSpPr>
          <p:cNvPr id="1027" name="Rectangle 3"/>
          <p:cNvSpPr>
            <a:spLocks noGrp="1" noChangeArrowheads="1"/>
          </p:cNvSpPr>
          <p:nvPr>
            <p:ph type="body" idx="1"/>
          </p:nvPr>
        </p:nvSpPr>
        <p:spPr bwMode="auto">
          <a:xfrm>
            <a:off x="1800769" y="10921240"/>
            <a:ext cx="32399504" cy="308859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anchor="t" anchorCtr="0" compatLnSpc="1">
            <a:prstTxWarp prst="textNoShape">
              <a:avLst/>
            </a:prstTxWarp>
          </a:bodyPr>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1800770" y="42619683"/>
            <a:ext cx="8399679" cy="32499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anchor="t" anchorCtr="0" compatLnSpc="1">
            <a:prstTxWarp prst="textNoShape">
              <a:avLst/>
            </a:prstTxWarp>
          </a:bodyPr>
          <a:lstStyle>
            <a:defPPr>
              <a:defRPr kern="1200" smtId="4294967295"/>
            </a:defPPr>
            <a:lvl1pPr defTabSz="3761717">
              <a:defRPr sz="5758"/>
            </a:lvl1pPr>
          </a:lstStyle>
          <a:p>
            <a:pPr>
              <a:defRPr/>
            </a:pPr>
            <a:endParaRPr lang="en-US"/>
          </a:p>
        </p:txBody>
      </p:sp>
      <p:sp>
        <p:nvSpPr>
          <p:cNvPr id="1029" name="Rectangle 5"/>
          <p:cNvSpPr>
            <a:spLocks noGrp="1" noChangeArrowheads="1"/>
          </p:cNvSpPr>
          <p:nvPr>
            <p:ph type="ftr" sz="quarter" idx="3"/>
          </p:nvPr>
        </p:nvSpPr>
        <p:spPr bwMode="auto">
          <a:xfrm>
            <a:off x="12300691" y="42619683"/>
            <a:ext cx="11399657" cy="32499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anchor="t" anchorCtr="0" compatLnSpc="1">
            <a:prstTxWarp prst="textNoShape">
              <a:avLst/>
            </a:prstTxWarp>
          </a:bodyPr>
          <a:lstStyle>
            <a:defPPr>
              <a:defRPr kern="1200" smtId="4294967295"/>
            </a:defPPr>
            <a:lvl1pPr algn="ctr" defTabSz="3761717">
              <a:defRPr sz="5758"/>
            </a:lvl1pPr>
          </a:lstStyle>
          <a:p>
            <a:pPr>
              <a:defRPr/>
            </a:pPr>
            <a:endParaRPr lang="en-US"/>
          </a:p>
        </p:txBody>
      </p:sp>
      <p:sp>
        <p:nvSpPr>
          <p:cNvPr id="1030" name="Rectangle 6"/>
          <p:cNvSpPr>
            <a:spLocks noGrp="1" noChangeArrowheads="1"/>
          </p:cNvSpPr>
          <p:nvPr>
            <p:ph type="sldNum" sz="quarter" idx="4"/>
          </p:nvPr>
        </p:nvSpPr>
        <p:spPr bwMode="auto">
          <a:xfrm>
            <a:off x="25800594" y="42619683"/>
            <a:ext cx="8399679" cy="32499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anchor="t" anchorCtr="0" compatLnSpc="1">
            <a:prstTxWarp prst="textNoShape">
              <a:avLst/>
            </a:prstTxWarp>
          </a:bodyPr>
          <a:lstStyle>
            <a:defPPr>
              <a:defRPr kern="1200" smtId="4294967295"/>
            </a:defPPr>
            <a:lvl1pPr algn="r" defTabSz="3761717">
              <a:defRPr sz="5758"/>
            </a:lvl1pPr>
          </a:lstStyle>
          <a:p>
            <a:pPr>
              <a:defRPr/>
            </a:pPr>
            <a:fld id="{7920789E-004F-4528-BD99-83C2E37E877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defPPr>
        <a:defRPr kern="1200" smtId="4294967295"/>
      </a:defPPr>
      <a:lvl1pPr algn="ctr" defTabSz="3761717" rtl="0" eaLnBrk="0" fontAlgn="base" hangingPunct="0">
        <a:spcBef>
          <a:spcPct val="0"/>
        </a:spcBef>
        <a:spcAft>
          <a:spcPct val="0"/>
        </a:spcAft>
        <a:defRPr sz="18154">
          <a:solidFill>
            <a:schemeClr val="tx2"/>
          </a:solidFill>
          <a:latin typeface="+mj-lt"/>
          <a:ea typeface="+mj-ea"/>
          <a:cs typeface="+mj-cs"/>
        </a:defRPr>
      </a:lvl1pPr>
      <a:lvl2pPr algn="ctr" defTabSz="3761717" rtl="0" eaLnBrk="0" fontAlgn="base" hangingPunct="0">
        <a:spcBef>
          <a:spcPct val="0"/>
        </a:spcBef>
        <a:spcAft>
          <a:spcPct val="0"/>
        </a:spcAft>
        <a:defRPr sz="18154">
          <a:solidFill>
            <a:schemeClr val="tx2"/>
          </a:solidFill>
          <a:latin typeface="Arial"/>
        </a:defRPr>
      </a:lvl2pPr>
      <a:lvl3pPr algn="ctr" defTabSz="3761717" rtl="0" eaLnBrk="0" fontAlgn="base" hangingPunct="0">
        <a:spcBef>
          <a:spcPct val="0"/>
        </a:spcBef>
        <a:spcAft>
          <a:spcPct val="0"/>
        </a:spcAft>
        <a:defRPr sz="18154">
          <a:solidFill>
            <a:schemeClr val="tx2"/>
          </a:solidFill>
          <a:latin typeface="Arial"/>
        </a:defRPr>
      </a:lvl3pPr>
      <a:lvl4pPr algn="ctr" defTabSz="3761717" rtl="0" eaLnBrk="0" fontAlgn="base" hangingPunct="0">
        <a:spcBef>
          <a:spcPct val="0"/>
        </a:spcBef>
        <a:spcAft>
          <a:spcPct val="0"/>
        </a:spcAft>
        <a:defRPr sz="18154">
          <a:solidFill>
            <a:schemeClr val="tx2"/>
          </a:solidFill>
          <a:latin typeface="Arial"/>
        </a:defRPr>
      </a:lvl4pPr>
      <a:lvl5pPr algn="ctr" defTabSz="3761717" rtl="0" eaLnBrk="0" fontAlgn="base" hangingPunct="0">
        <a:spcBef>
          <a:spcPct val="0"/>
        </a:spcBef>
        <a:spcAft>
          <a:spcPct val="0"/>
        </a:spcAft>
        <a:defRPr sz="18154">
          <a:solidFill>
            <a:schemeClr val="tx2"/>
          </a:solidFill>
          <a:latin typeface="Arial"/>
        </a:defRPr>
      </a:lvl5pPr>
      <a:lvl6pPr marL="365634" algn="ctr" defTabSz="3761717" rtl="0" fontAlgn="base">
        <a:spcBef>
          <a:spcPct val="0"/>
        </a:spcBef>
        <a:spcAft>
          <a:spcPct val="0"/>
        </a:spcAft>
        <a:defRPr sz="18154">
          <a:solidFill>
            <a:schemeClr val="tx2"/>
          </a:solidFill>
          <a:latin typeface="Arial"/>
        </a:defRPr>
      </a:lvl6pPr>
      <a:lvl7pPr marL="731269" algn="ctr" defTabSz="3761717" rtl="0" fontAlgn="base">
        <a:spcBef>
          <a:spcPct val="0"/>
        </a:spcBef>
        <a:spcAft>
          <a:spcPct val="0"/>
        </a:spcAft>
        <a:defRPr sz="18154">
          <a:solidFill>
            <a:schemeClr val="tx2"/>
          </a:solidFill>
          <a:latin typeface="Arial"/>
        </a:defRPr>
      </a:lvl7pPr>
      <a:lvl8pPr marL="1096903" algn="ctr" defTabSz="3761717" rtl="0" fontAlgn="base">
        <a:spcBef>
          <a:spcPct val="0"/>
        </a:spcBef>
        <a:spcAft>
          <a:spcPct val="0"/>
        </a:spcAft>
        <a:defRPr sz="18154">
          <a:solidFill>
            <a:schemeClr val="tx2"/>
          </a:solidFill>
          <a:latin typeface="Arial"/>
        </a:defRPr>
      </a:lvl8pPr>
      <a:lvl9pPr marL="1462537" algn="ctr" defTabSz="3761717" rtl="0" fontAlgn="base">
        <a:spcBef>
          <a:spcPct val="0"/>
        </a:spcBef>
        <a:spcAft>
          <a:spcPct val="0"/>
        </a:spcAft>
        <a:defRPr sz="18154">
          <a:solidFill>
            <a:schemeClr val="tx2"/>
          </a:solidFill>
          <a:latin typeface="Arial"/>
        </a:defRPr>
      </a:lvl9pPr>
    </p:titleStyle>
    <p:bodyStyle>
      <a:defPPr>
        <a:defRPr kern="1200" smtId="4294967295"/>
      </a:defPPr>
      <a:lvl1pPr marL="1411755" indent="-1411755" algn="l" defTabSz="3761717" rtl="0" eaLnBrk="0" fontAlgn="base" hangingPunct="0">
        <a:spcBef>
          <a:spcPct val="20000"/>
        </a:spcBef>
        <a:spcAft>
          <a:spcPct val="0"/>
        </a:spcAft>
        <a:buChar char="•"/>
        <a:defRPr sz="13195">
          <a:solidFill>
            <a:schemeClr val="tx1"/>
          </a:solidFill>
          <a:latin typeface="+mn-lt"/>
          <a:ea typeface="+mn-ea"/>
          <a:cs typeface="+mn-cs"/>
        </a:defRPr>
      </a:lvl1pPr>
      <a:lvl2pPr marL="3057109" indent="-1176886" algn="l" defTabSz="3761717" rtl="0" eaLnBrk="0" fontAlgn="base" hangingPunct="0">
        <a:spcBef>
          <a:spcPct val="20000"/>
        </a:spcBef>
        <a:spcAft>
          <a:spcPct val="0"/>
        </a:spcAft>
        <a:buChar char="–"/>
        <a:defRPr sz="11516">
          <a:solidFill>
            <a:schemeClr val="tx1"/>
          </a:solidFill>
          <a:latin typeface="+mn-lt"/>
        </a:defRPr>
      </a:lvl2pPr>
      <a:lvl3pPr marL="4702463" indent="-940747" algn="l" defTabSz="3761717" rtl="0" eaLnBrk="0" fontAlgn="base" hangingPunct="0">
        <a:spcBef>
          <a:spcPct val="20000"/>
        </a:spcBef>
        <a:spcAft>
          <a:spcPct val="0"/>
        </a:spcAft>
        <a:buChar char="•"/>
        <a:defRPr sz="9837">
          <a:solidFill>
            <a:schemeClr val="tx1"/>
          </a:solidFill>
          <a:latin typeface="+mn-lt"/>
        </a:defRPr>
      </a:lvl3pPr>
      <a:lvl4pPr marL="6581417" indent="-940747" algn="l" defTabSz="3761717" rtl="0" eaLnBrk="0" fontAlgn="base" hangingPunct="0">
        <a:spcBef>
          <a:spcPct val="20000"/>
        </a:spcBef>
        <a:spcAft>
          <a:spcPct val="0"/>
        </a:spcAft>
        <a:buChar char="–"/>
        <a:defRPr sz="8317">
          <a:solidFill>
            <a:schemeClr val="tx1"/>
          </a:solidFill>
          <a:latin typeface="+mn-lt"/>
        </a:defRPr>
      </a:lvl4pPr>
      <a:lvl5pPr marL="8461641" indent="-939477" algn="l" defTabSz="3761717" rtl="0" eaLnBrk="0" fontAlgn="base" hangingPunct="0">
        <a:spcBef>
          <a:spcPct val="20000"/>
        </a:spcBef>
        <a:spcAft>
          <a:spcPct val="0"/>
        </a:spcAft>
        <a:buChar char="»"/>
        <a:defRPr sz="8317">
          <a:solidFill>
            <a:schemeClr val="tx1"/>
          </a:solidFill>
          <a:latin typeface="+mn-lt"/>
        </a:defRPr>
      </a:lvl5pPr>
      <a:lvl6pPr marL="8827275" indent="-939477" algn="l" defTabSz="3761717" rtl="0" fontAlgn="base">
        <a:spcBef>
          <a:spcPct val="20000"/>
        </a:spcBef>
        <a:spcAft>
          <a:spcPct val="0"/>
        </a:spcAft>
        <a:buChar char="»"/>
        <a:defRPr sz="8317">
          <a:solidFill>
            <a:schemeClr val="tx1"/>
          </a:solidFill>
          <a:latin typeface="+mn-lt"/>
        </a:defRPr>
      </a:lvl6pPr>
      <a:lvl7pPr marL="9192909" indent="-939477" algn="l" defTabSz="3761717" rtl="0" fontAlgn="base">
        <a:spcBef>
          <a:spcPct val="20000"/>
        </a:spcBef>
        <a:spcAft>
          <a:spcPct val="0"/>
        </a:spcAft>
        <a:buChar char="»"/>
        <a:defRPr sz="8317">
          <a:solidFill>
            <a:schemeClr val="tx1"/>
          </a:solidFill>
          <a:latin typeface="+mn-lt"/>
        </a:defRPr>
      </a:lvl7pPr>
      <a:lvl8pPr marL="9558544" indent="-939477" algn="l" defTabSz="3761717" rtl="0" fontAlgn="base">
        <a:spcBef>
          <a:spcPct val="20000"/>
        </a:spcBef>
        <a:spcAft>
          <a:spcPct val="0"/>
        </a:spcAft>
        <a:buChar char="»"/>
        <a:defRPr sz="8317">
          <a:solidFill>
            <a:schemeClr val="tx1"/>
          </a:solidFill>
          <a:latin typeface="+mn-lt"/>
        </a:defRPr>
      </a:lvl8pPr>
      <a:lvl9pPr marL="9924178" indent="-939477" algn="l" defTabSz="3761717" rtl="0" fontAlgn="base">
        <a:spcBef>
          <a:spcPct val="20000"/>
        </a:spcBef>
        <a:spcAft>
          <a:spcPct val="0"/>
        </a:spcAft>
        <a:buChar char="»"/>
        <a:defRPr sz="8317">
          <a:solidFill>
            <a:schemeClr val="tx1"/>
          </a:solidFill>
          <a:latin typeface="+mn-lt"/>
        </a:defRPr>
      </a:lvl9pPr>
    </p:bodyStyle>
    <p:otherStyle>
      <a:defPPr>
        <a:defRPr lang="en-US"/>
      </a:defPPr>
      <a:lvl1pPr marL="0" algn="l" defTabSz="731269" rtl="0" eaLnBrk="1" latinLnBrk="0" hangingPunct="1">
        <a:defRPr sz="1440" kern="1200">
          <a:solidFill>
            <a:schemeClr val="tx1"/>
          </a:solidFill>
          <a:latin typeface="+mn-lt"/>
          <a:ea typeface="+mn-ea"/>
          <a:cs typeface="+mn-cs"/>
        </a:defRPr>
      </a:lvl1pPr>
      <a:lvl2pPr marL="365634" algn="l" defTabSz="731269" rtl="0" eaLnBrk="1" latinLnBrk="0" hangingPunct="1">
        <a:defRPr sz="1440" kern="1200">
          <a:solidFill>
            <a:schemeClr val="tx1"/>
          </a:solidFill>
          <a:latin typeface="+mn-lt"/>
          <a:ea typeface="+mn-ea"/>
          <a:cs typeface="+mn-cs"/>
        </a:defRPr>
      </a:lvl2pPr>
      <a:lvl3pPr marL="731269" algn="l" defTabSz="731269" rtl="0" eaLnBrk="1" latinLnBrk="0" hangingPunct="1">
        <a:defRPr sz="1440" kern="1200">
          <a:solidFill>
            <a:schemeClr val="tx1"/>
          </a:solidFill>
          <a:latin typeface="+mn-lt"/>
          <a:ea typeface="+mn-ea"/>
          <a:cs typeface="+mn-cs"/>
        </a:defRPr>
      </a:lvl3pPr>
      <a:lvl4pPr marL="1096903" algn="l" defTabSz="731269" rtl="0" eaLnBrk="1" latinLnBrk="0" hangingPunct="1">
        <a:defRPr sz="1440" kern="1200">
          <a:solidFill>
            <a:schemeClr val="tx1"/>
          </a:solidFill>
          <a:latin typeface="+mn-lt"/>
          <a:ea typeface="+mn-ea"/>
          <a:cs typeface="+mn-cs"/>
        </a:defRPr>
      </a:lvl4pPr>
      <a:lvl5pPr marL="1462537" algn="l" defTabSz="731269" rtl="0" eaLnBrk="1" latinLnBrk="0" hangingPunct="1">
        <a:defRPr sz="1440" kern="1200">
          <a:solidFill>
            <a:schemeClr val="tx1"/>
          </a:solidFill>
          <a:latin typeface="+mn-lt"/>
          <a:ea typeface="+mn-ea"/>
          <a:cs typeface="+mn-cs"/>
        </a:defRPr>
      </a:lvl5pPr>
      <a:lvl6pPr marL="1828171" algn="l" defTabSz="731269" rtl="0" eaLnBrk="1" latinLnBrk="0" hangingPunct="1">
        <a:defRPr sz="1440" kern="1200">
          <a:solidFill>
            <a:schemeClr val="tx1"/>
          </a:solidFill>
          <a:latin typeface="+mn-lt"/>
          <a:ea typeface="+mn-ea"/>
          <a:cs typeface="+mn-cs"/>
        </a:defRPr>
      </a:lvl6pPr>
      <a:lvl7pPr marL="2193806" algn="l" defTabSz="731269" rtl="0" eaLnBrk="1" latinLnBrk="0" hangingPunct="1">
        <a:defRPr sz="1440" kern="1200">
          <a:solidFill>
            <a:schemeClr val="tx1"/>
          </a:solidFill>
          <a:latin typeface="+mn-lt"/>
          <a:ea typeface="+mn-ea"/>
          <a:cs typeface="+mn-cs"/>
        </a:defRPr>
      </a:lvl7pPr>
      <a:lvl8pPr marL="2559440" algn="l" defTabSz="731269" rtl="0" eaLnBrk="1" latinLnBrk="0" hangingPunct="1">
        <a:defRPr sz="1440" kern="1200">
          <a:solidFill>
            <a:schemeClr val="tx1"/>
          </a:solidFill>
          <a:latin typeface="+mn-lt"/>
          <a:ea typeface="+mn-ea"/>
          <a:cs typeface="+mn-cs"/>
        </a:defRPr>
      </a:lvl8pPr>
      <a:lvl9pPr marL="2925074" algn="l" defTabSz="731269" rtl="0" eaLnBrk="1" latinLnBrk="0" hangingPunct="1">
        <a:defRPr sz="14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doi.org/10.1177/1742395317746470" TargetMode="External"/><Relationship Id="rId3" Type="http://schemas.openxmlformats.org/officeDocument/2006/relationships/hyperlink" Target="mailto:arild.angelsen@gmail.com" TargetMode="External"/><Relationship Id="rId7" Type="http://schemas.openxmlformats.org/officeDocument/2006/relationships/hyperlink" Target="https://doi.org/10.1016/j.vaccine.2015.10.018"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doi.org/10.1186/s12883-019-1468-2" TargetMode="External"/><Relationship Id="rId11" Type="http://schemas.openxmlformats.org/officeDocument/2006/relationships/chart" Target="../charts/chart3.xml"/><Relationship Id="rId5" Type="http://schemas.openxmlformats.org/officeDocument/2006/relationships/hyperlink" Target="https://doi.org/10.3389/fped.2019.00012" TargetMode="External"/><Relationship Id="rId10" Type="http://schemas.openxmlformats.org/officeDocument/2006/relationships/chart" Target="../charts/chart2.xml"/><Relationship Id="rId4" Type="http://schemas.openxmlformats.org/officeDocument/2006/relationships/hyperlink" Target="mailto:utrude.schei@hotmail.com" TargetMode="External"/><Relationship Id="rId9"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6"/>
          <p:cNvSpPr>
            <a:spLocks noChangeArrowheads="1"/>
          </p:cNvSpPr>
          <p:nvPr/>
        </p:nvSpPr>
        <p:spPr bwMode="auto">
          <a:xfrm>
            <a:off x="0" y="0"/>
            <a:ext cx="35999738" cy="5334737"/>
          </a:xfrm>
          <a:prstGeom prst="rect">
            <a:avLst/>
          </a:prstGeom>
          <a:solidFill>
            <a:schemeClr val="accent1">
              <a:lumMod val="75000"/>
            </a:schemeClr>
          </a:solidFill>
          <a:ln w="38100">
            <a:noFill/>
            <a:miter lim="800000"/>
          </a:ln>
        </p:spPr>
        <p:txBody>
          <a:bodyPr lIns="109686" tIns="54843" rIns="109686" bIns="54843" anchor="ctr"/>
          <a:lstStyle>
            <a:defPPr>
              <a:defRPr kern="1200" smtId="4294967295"/>
            </a:defPPr>
          </a:lstStyle>
          <a:p>
            <a:pPr algn="ctr" defTabSz="3761717"/>
            <a:endParaRPr lang="en-US" sz="4319" b="1" dirty="0">
              <a:solidFill>
                <a:schemeClr val="tx2"/>
              </a:solidFill>
              <a:latin typeface="Gill Sans" pitchFamily="34" charset="0"/>
            </a:endParaRPr>
          </a:p>
        </p:txBody>
      </p:sp>
      <p:sp>
        <p:nvSpPr>
          <p:cNvPr id="380" name="Text Placeholder 5">
            <a:extLst>
              <a:ext uri="{FF2B5EF4-FFF2-40B4-BE49-F238E27FC236}">
                <a16:creationId xmlns:a16="http://schemas.microsoft.com/office/drawing/2014/main" id="{4369D350-A6E8-4013-9E68-41D409BBBE5D}"/>
              </a:ext>
            </a:extLst>
          </p:cNvPr>
          <p:cNvSpPr txBox="1">
            <a:spLocks/>
          </p:cNvSpPr>
          <p:nvPr/>
        </p:nvSpPr>
        <p:spPr>
          <a:xfrm>
            <a:off x="3375025" y="717300"/>
            <a:ext cx="29249688" cy="2349060"/>
          </a:xfrm>
          <a:prstGeom prst="rect">
            <a:avLst/>
          </a:prstGeom>
        </p:spPr>
        <p:txBody>
          <a:bodyPr lIns="0" tIns="0" rIns="0" bIns="0">
            <a:noAutofit/>
          </a:bodyPr>
          <a:lstStyle>
            <a:defPPr>
              <a:defRPr kern="1200" smtId="4294967295"/>
            </a:defPPr>
            <a:lvl1pPr marL="0" marR="0" indent="0" algn="l" defTabSz="3783013" rtl="0" eaLnBrk="1" fontAlgn="auto" latinLnBrk="0" hangingPunct="1">
              <a:lnSpc>
                <a:spcPct val="100000"/>
              </a:lnSpc>
              <a:spcBef>
                <a:spcPts val="600"/>
              </a:spcBef>
              <a:spcAft>
                <a:spcPct val="0"/>
              </a:spcAft>
              <a:buClrTx/>
              <a:buSzTx/>
              <a:buFontTx/>
              <a:buNone/>
              <a:defRPr sz="6000" kern="1200" baseline="0">
                <a:solidFill>
                  <a:schemeClr val="tx2"/>
                </a:solidFill>
                <a:latin typeface="Franklin Gothic Heavy" pitchFamily="34" charset="0"/>
                <a:ea typeface="+mn-ea"/>
                <a:cs typeface="+mn-cs"/>
              </a:defRPr>
            </a:lvl1pPr>
            <a:lvl2pPr marL="1880543" indent="0" algn="l" defTabSz="3761086" rtl="0" eaLnBrk="1" latinLnBrk="0" hangingPunct="1">
              <a:spcBef>
                <a:spcPct val="20000"/>
              </a:spcBef>
              <a:buFontTx/>
              <a:buNone/>
              <a:defRPr sz="11500" kern="1200">
                <a:solidFill>
                  <a:schemeClr val="tx1"/>
                </a:solidFill>
                <a:latin typeface="+mn-lt"/>
                <a:ea typeface="+mn-ea"/>
                <a:cs typeface="+mn-cs"/>
              </a:defRPr>
            </a:lvl2pPr>
            <a:lvl3pPr marL="3761086" indent="0" algn="l" defTabSz="3761086" rtl="0" eaLnBrk="1" latinLnBrk="0" hangingPunct="1">
              <a:spcBef>
                <a:spcPct val="20000"/>
              </a:spcBef>
              <a:buFontTx/>
              <a:buNone/>
              <a:defRPr sz="9900" kern="1200">
                <a:solidFill>
                  <a:schemeClr val="tx1"/>
                </a:solidFill>
                <a:latin typeface="+mn-lt"/>
                <a:ea typeface="+mn-ea"/>
                <a:cs typeface="+mn-cs"/>
              </a:defRPr>
            </a:lvl3pPr>
            <a:lvl4pPr marL="5641629" indent="0" algn="l" defTabSz="3761086" rtl="0" eaLnBrk="1" latinLnBrk="0" hangingPunct="1">
              <a:spcBef>
                <a:spcPct val="20000"/>
              </a:spcBef>
              <a:buFontTx/>
              <a:buNone/>
              <a:defRPr sz="8200" kern="1200">
                <a:solidFill>
                  <a:schemeClr val="tx1"/>
                </a:solidFill>
                <a:latin typeface="+mn-lt"/>
                <a:ea typeface="+mn-ea"/>
                <a:cs typeface="+mn-cs"/>
              </a:defRPr>
            </a:lvl4pPr>
            <a:lvl5pPr marL="7522172" indent="0" algn="l" defTabSz="3761086" rtl="0" eaLnBrk="1" latinLnBrk="0" hangingPunct="1">
              <a:spcBef>
                <a:spcPct val="20000"/>
              </a:spcBef>
              <a:buFontTx/>
              <a:buNone/>
              <a:defRPr sz="8200" kern="1200">
                <a:solidFill>
                  <a:schemeClr val="tx1"/>
                </a:solidFill>
                <a:latin typeface="+mn-lt"/>
                <a:ea typeface="+mn-ea"/>
                <a:cs typeface="+mn-cs"/>
              </a:defRPr>
            </a:lvl5pPr>
            <a:lvl6pPr marL="10342988"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6pPr>
            <a:lvl7pPr marL="12223531"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7pPr>
            <a:lvl8pPr marL="14104074"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8pPr>
            <a:lvl9pPr marL="15984617"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9pPr>
          </a:lstStyle>
          <a:p>
            <a:pPr algn="ct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8800" b="1" kern="1400" spc="-50" dirty="0">
                <a:solidFill>
                  <a:schemeClr val="bg1"/>
                </a:solidFill>
                <a:effectLst/>
                <a:latin typeface="+mj-lt"/>
                <a:ea typeface="Times New Roman" panose="02020603050405020304" pitchFamily="18" charset="0"/>
              </a:rPr>
              <a:t>The course of the illness for ME patients in Norway: </a:t>
            </a:r>
            <a:br>
              <a:rPr lang="en-GB" sz="5400" b="1" kern="1400" spc="-50" dirty="0">
                <a:solidFill>
                  <a:schemeClr val="bg1"/>
                </a:solidFill>
                <a:effectLst/>
                <a:latin typeface="+mj-lt"/>
                <a:ea typeface="Times New Roman" panose="02020603050405020304" pitchFamily="18" charset="0"/>
              </a:rPr>
            </a:br>
            <a:r>
              <a:rPr lang="en-GB" sz="5400" b="1" kern="1400" spc="-50" dirty="0">
                <a:solidFill>
                  <a:schemeClr val="bg1"/>
                </a:solidFill>
                <a:effectLst/>
                <a:latin typeface="+mj-lt"/>
                <a:ea typeface="Times New Roman" panose="02020603050405020304" pitchFamily="18" charset="0"/>
              </a:rPr>
              <a:t>What are the typical courses of the illness, and what can worsen or improve them?</a:t>
            </a:r>
          </a:p>
          <a:p>
            <a:pPr algn="ctr" defTabSz="3007835">
              <a:spcBef>
                <a:spcPct val="20000"/>
              </a:spcBef>
              <a:defRPr/>
            </a:pPr>
            <a:endParaRPr lang="en-US" sz="6824" dirty="0">
              <a:solidFill>
                <a:schemeClr val="bg1"/>
              </a:solidFill>
              <a:latin typeface="Montserrat Extra Bold" panose="00000900000000000000" pitchFamily="50" charset="0"/>
            </a:endParaRPr>
          </a:p>
        </p:txBody>
      </p:sp>
      <p:sp>
        <p:nvSpPr>
          <p:cNvPr id="381" name="Text Placeholder 5">
            <a:extLst>
              <a:ext uri="{FF2B5EF4-FFF2-40B4-BE49-F238E27FC236}">
                <a16:creationId xmlns:a16="http://schemas.microsoft.com/office/drawing/2014/main" id="{8BBE4D3D-2973-4E7D-BD53-6E31C96F6EA1}"/>
              </a:ext>
            </a:extLst>
          </p:cNvPr>
          <p:cNvSpPr txBox="1">
            <a:spLocks/>
          </p:cNvSpPr>
          <p:nvPr/>
        </p:nvSpPr>
        <p:spPr>
          <a:xfrm>
            <a:off x="3375025" y="3277552"/>
            <a:ext cx="29249688" cy="1453796"/>
          </a:xfrm>
          <a:prstGeom prst="rect">
            <a:avLst/>
          </a:prstGeom>
        </p:spPr>
        <p:txBody>
          <a:bodyPr lIns="0" tIns="0" rIns="0" bIns="0">
            <a:spAutoFit/>
          </a:bodyPr>
          <a:lstStyle>
            <a:defPPr>
              <a:defRPr kern="1200" smtId="4294967295"/>
            </a:defPPr>
            <a:lvl1pPr marL="0" marR="0" indent="0" algn="l" defTabSz="3761086" rtl="0" eaLnBrk="1" fontAlgn="auto" latinLnBrk="0" hangingPunct="1">
              <a:lnSpc>
                <a:spcPct val="100000"/>
              </a:lnSpc>
              <a:spcBef>
                <a:spcPct val="20000"/>
              </a:spcBef>
              <a:spcAft>
                <a:spcPct val="0"/>
              </a:spcAft>
              <a:buClrTx/>
              <a:buSzTx/>
              <a:buFont typeface="Arial" pitchFamily="34" charset="0"/>
              <a:buNone/>
              <a:defRPr sz="6000" kern="1200" baseline="0">
                <a:solidFill>
                  <a:schemeClr val="tx2"/>
                </a:solidFill>
                <a:latin typeface="Franklin Gothic Heavy" pitchFamily="34" charset="0"/>
                <a:ea typeface="+mn-ea"/>
                <a:cs typeface="+mn-cs"/>
              </a:defRPr>
            </a:lvl1pPr>
            <a:lvl2pPr marL="1880543" indent="0" algn="l" defTabSz="3761086" rtl="0" eaLnBrk="1" latinLnBrk="0" hangingPunct="1">
              <a:spcBef>
                <a:spcPct val="20000"/>
              </a:spcBef>
              <a:buFontTx/>
              <a:buNone/>
              <a:defRPr sz="11500" kern="1200">
                <a:solidFill>
                  <a:schemeClr val="tx1"/>
                </a:solidFill>
                <a:latin typeface="+mn-lt"/>
                <a:ea typeface="+mn-ea"/>
                <a:cs typeface="+mn-cs"/>
              </a:defRPr>
            </a:lvl2pPr>
            <a:lvl3pPr marL="3761086" indent="0" algn="l" defTabSz="3761086" rtl="0" eaLnBrk="1" latinLnBrk="0" hangingPunct="1">
              <a:spcBef>
                <a:spcPct val="20000"/>
              </a:spcBef>
              <a:buFontTx/>
              <a:buNone/>
              <a:defRPr sz="9900" kern="1200">
                <a:solidFill>
                  <a:schemeClr val="tx1"/>
                </a:solidFill>
                <a:latin typeface="+mn-lt"/>
                <a:ea typeface="+mn-ea"/>
                <a:cs typeface="+mn-cs"/>
              </a:defRPr>
            </a:lvl3pPr>
            <a:lvl4pPr marL="5641629" indent="0" algn="l" defTabSz="3761086" rtl="0" eaLnBrk="1" latinLnBrk="0" hangingPunct="1">
              <a:spcBef>
                <a:spcPct val="20000"/>
              </a:spcBef>
              <a:buFontTx/>
              <a:buNone/>
              <a:defRPr sz="8200" kern="1200">
                <a:solidFill>
                  <a:schemeClr val="tx1"/>
                </a:solidFill>
                <a:latin typeface="+mn-lt"/>
                <a:ea typeface="+mn-ea"/>
                <a:cs typeface="+mn-cs"/>
              </a:defRPr>
            </a:lvl4pPr>
            <a:lvl5pPr marL="7522172" indent="0" algn="l" defTabSz="3761086" rtl="0" eaLnBrk="1" latinLnBrk="0" hangingPunct="1">
              <a:spcBef>
                <a:spcPct val="20000"/>
              </a:spcBef>
              <a:buFontTx/>
              <a:buNone/>
              <a:defRPr sz="8200" kern="1200">
                <a:solidFill>
                  <a:schemeClr val="tx1"/>
                </a:solidFill>
                <a:latin typeface="+mn-lt"/>
                <a:ea typeface="+mn-ea"/>
                <a:cs typeface="+mn-cs"/>
              </a:defRPr>
            </a:lvl5pPr>
            <a:lvl6pPr marL="10342988"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6pPr>
            <a:lvl7pPr marL="12223531"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7pPr>
            <a:lvl8pPr marL="14104074"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8pPr>
            <a:lvl9pPr marL="15984617"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9pPr>
          </a:lstStyle>
          <a:p>
            <a:pPr algn="ctr">
              <a:lnSpc>
                <a:spcPct val="130000"/>
              </a:lnSpc>
              <a:spcAft>
                <a:spcPts val="12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4400" b="1" dirty="0">
                <a:solidFill>
                  <a:schemeClr val="bg1"/>
                </a:solidFill>
                <a:latin typeface="+mj-lt"/>
                <a:ea typeface="Times New Roman" panose="02020603050405020304" pitchFamily="18" charset="0"/>
              </a:rPr>
              <a:t>Arild Angelsen</a:t>
            </a:r>
            <a:r>
              <a:rPr lang="en-GB" sz="4400" b="1" baseline="30000" dirty="0">
                <a:solidFill>
                  <a:schemeClr val="bg1"/>
                </a:solidFill>
                <a:latin typeface="+mj-lt"/>
                <a:ea typeface="Times New Roman" panose="02020603050405020304" pitchFamily="18" charset="0"/>
              </a:rPr>
              <a:t>1,2</a:t>
            </a:r>
            <a:r>
              <a:rPr lang="en-GB" sz="4400" b="1" dirty="0">
                <a:solidFill>
                  <a:schemeClr val="bg1"/>
                </a:solidFill>
                <a:latin typeface="+mj-lt"/>
                <a:ea typeface="Times New Roman" panose="02020603050405020304" pitchFamily="18" charset="0"/>
              </a:rPr>
              <a:t> and Trude Schei</a:t>
            </a:r>
            <a:r>
              <a:rPr lang="en-GB" sz="4400" b="1" baseline="30000" dirty="0">
                <a:solidFill>
                  <a:schemeClr val="bg1"/>
                </a:solidFill>
                <a:latin typeface="+mj-lt"/>
                <a:ea typeface="Times New Roman" panose="02020603050405020304" pitchFamily="18" charset="0"/>
              </a:rPr>
              <a:t>1</a:t>
            </a:r>
            <a:br>
              <a:rPr lang="en-GB" sz="3200" b="1" baseline="30000" dirty="0">
                <a:solidFill>
                  <a:schemeClr val="bg1"/>
                </a:solidFill>
                <a:latin typeface="+mj-lt"/>
                <a:ea typeface="Times New Roman" panose="02020603050405020304" pitchFamily="18" charset="0"/>
              </a:rPr>
            </a:br>
            <a:r>
              <a:rPr lang="en-GB" sz="3200" b="1" baseline="30000" dirty="0">
                <a:solidFill>
                  <a:schemeClr val="bg1"/>
                </a:solidFill>
                <a:latin typeface="+mj-lt"/>
                <a:ea typeface="Times New Roman" panose="02020603050405020304" pitchFamily="18" charset="0"/>
              </a:rPr>
              <a:t>1</a:t>
            </a:r>
            <a:r>
              <a:rPr lang="en-GB" sz="3200" b="1" dirty="0">
                <a:solidFill>
                  <a:schemeClr val="bg1"/>
                </a:solidFill>
                <a:latin typeface="+mj-lt"/>
                <a:ea typeface="Times New Roman" panose="02020603050405020304" pitchFamily="18" charset="0"/>
              </a:rPr>
              <a:t>Norwegian ME Association,</a:t>
            </a:r>
            <a:r>
              <a:rPr lang="en-GB" sz="3200" b="1" baseline="30000" dirty="0">
                <a:solidFill>
                  <a:schemeClr val="bg1"/>
                </a:solidFill>
                <a:latin typeface="+mj-lt"/>
                <a:ea typeface="Times New Roman" panose="02020603050405020304" pitchFamily="18" charset="0"/>
              </a:rPr>
              <a:t> 2</a:t>
            </a:r>
            <a:r>
              <a:rPr lang="en-GB" sz="3200" b="1" dirty="0">
                <a:solidFill>
                  <a:schemeClr val="bg1"/>
                </a:solidFill>
                <a:latin typeface="+mj-lt"/>
                <a:ea typeface="Times New Roman" panose="02020603050405020304" pitchFamily="18" charset="0"/>
              </a:rPr>
              <a:t>Norwegian University of Life Sciences; </a:t>
            </a:r>
            <a:r>
              <a:rPr lang="en-GB" sz="3200" u="sng" dirty="0">
                <a:solidFill>
                  <a:schemeClr val="bg1"/>
                </a:solidFill>
                <a:latin typeface="+mj-lt"/>
                <a:ea typeface="Times New Roman" panose="02020603050405020304" pitchFamily="18" charset="0"/>
                <a:hlinkClick r:id="rId3">
                  <a:extLst>
                    <a:ext uri="{A12FA001-AC4F-418D-AE19-62706E023703}">
                      <ahyp:hlinkClr xmlns:ahyp="http://schemas.microsoft.com/office/drawing/2018/hyperlinkcolor" val="tx"/>
                    </a:ext>
                  </a:extLst>
                </a:hlinkClick>
              </a:rPr>
              <a:t>arild.angelsen@</a:t>
            </a:r>
            <a:r>
              <a:rPr lang="en-GB" sz="3200" u="sng" dirty="0">
                <a:solidFill>
                  <a:schemeClr val="bg1"/>
                </a:solidFill>
                <a:latin typeface="+mj-lt"/>
                <a:ea typeface="Times New Roman" panose="02020603050405020304" pitchFamily="18" charset="0"/>
              </a:rPr>
              <a:t>nmbu.no,</a:t>
            </a:r>
            <a:r>
              <a:rPr lang="en-GB" sz="3200" dirty="0">
                <a:solidFill>
                  <a:schemeClr val="bg1"/>
                </a:solidFill>
                <a:latin typeface="+mj-lt"/>
                <a:ea typeface="Times New Roman" panose="02020603050405020304" pitchFamily="18" charset="0"/>
              </a:rPr>
              <a:t> </a:t>
            </a:r>
            <a:r>
              <a:rPr lang="en-GB" sz="3200" u="sng" dirty="0">
                <a:solidFill>
                  <a:schemeClr val="bg1"/>
                </a:solidFill>
                <a:effectLst/>
                <a:latin typeface="+mj-lt"/>
                <a:ea typeface="Times New Roman" panose="02020603050405020304" pitchFamily="18" charset="0"/>
                <a:hlinkClick r:id="rId4">
                  <a:extLst>
                    <a:ext uri="{A12FA001-AC4F-418D-AE19-62706E023703}">
                      <ahyp:hlinkClr xmlns:ahyp="http://schemas.microsoft.com/office/drawing/2018/hyperlinkcolor" val="tx"/>
                    </a:ext>
                  </a:extLst>
                </a:hlinkClick>
              </a:rPr>
              <a:t>trude.schei@hotmail.com</a:t>
            </a:r>
            <a:r>
              <a:rPr lang="en-GB" sz="3200" dirty="0">
                <a:solidFill>
                  <a:schemeClr val="bg1"/>
                </a:solidFill>
                <a:effectLst/>
                <a:latin typeface="+mj-lt"/>
                <a:ea typeface="Times New Roman" panose="02020603050405020304" pitchFamily="18" charset="0"/>
              </a:rPr>
              <a:t> </a:t>
            </a:r>
          </a:p>
        </p:txBody>
      </p:sp>
      <p:sp>
        <p:nvSpPr>
          <p:cNvPr id="16" name="TextBox 15">
            <a:extLst>
              <a:ext uri="{FF2B5EF4-FFF2-40B4-BE49-F238E27FC236}">
                <a16:creationId xmlns:a16="http://schemas.microsoft.com/office/drawing/2014/main" id="{65F54A1B-D607-49B2-A4D5-68EB6287478E}"/>
              </a:ext>
            </a:extLst>
          </p:cNvPr>
          <p:cNvSpPr txBox="1"/>
          <p:nvPr/>
        </p:nvSpPr>
        <p:spPr>
          <a:xfrm>
            <a:off x="969853" y="6910931"/>
            <a:ext cx="16230599" cy="3539430"/>
          </a:xfrm>
          <a:prstGeom prst="rect">
            <a:avLst/>
          </a:prstGeom>
          <a:noFill/>
        </p:spPr>
        <p:txBody>
          <a:bodyPr wrap="square" rtlCol="0">
            <a:spAutoFit/>
          </a:bodyPr>
          <a:lstStyle>
            <a:defPPr>
              <a:defRPr kern="1200" smtId="4294967295"/>
            </a:defPPr>
          </a:lstStyle>
          <a:p>
            <a:pPr marL="457200" indent="-457200">
              <a:buFont typeface="Arial" panose="020B0604020202020204" pitchFamily="34" charset="0"/>
              <a:buChar char="•"/>
            </a:pPr>
            <a:r>
              <a:rPr lang="en-GB" sz="3200" dirty="0">
                <a:solidFill>
                  <a:srgbClr val="000000"/>
                </a:solidFill>
                <a:latin typeface="+mn-lt"/>
                <a:ea typeface="Calibri" panose="020F0502020204030204" pitchFamily="34" charset="0"/>
                <a:cs typeface="Times New Roman" panose="02020603050405020304" pitchFamily="18" charset="0"/>
              </a:rPr>
              <a:t>Very few studies exist on the course of the illness and the prognosis for ME patients. </a:t>
            </a:r>
          </a:p>
          <a:p>
            <a:pPr marL="457200" indent="-457200">
              <a:buFont typeface="Arial" panose="020B0604020202020204" pitchFamily="34" charset="0"/>
              <a:buChar char="•"/>
            </a:pPr>
            <a:r>
              <a:rPr lang="en-GB" sz="3200" dirty="0">
                <a:solidFill>
                  <a:srgbClr val="000000"/>
                </a:solidFill>
                <a:latin typeface="+mn-lt"/>
                <a:ea typeface="Calibri" panose="020F0502020204030204" pitchFamily="34" charset="0"/>
                <a:cs typeface="Times New Roman" panose="02020603050405020304" pitchFamily="18" charset="0"/>
              </a:rPr>
              <a:t>There appears to be a mismatch between ME patients’ experiences of a long-lasting illness, and common, optimistic expectations held by the healthcare, educational and social welfare systems in Norway and elsewhere. </a:t>
            </a:r>
          </a:p>
          <a:p>
            <a:pPr marL="457200" indent="-457200">
              <a:buFont typeface="Arial" panose="020B0604020202020204" pitchFamily="34" charset="0"/>
              <a:buChar char="•"/>
            </a:pPr>
            <a:r>
              <a:rPr lang="en-GB" sz="3200" dirty="0">
                <a:effectLst/>
                <a:latin typeface="+mn-lt"/>
                <a:ea typeface="Calibri" panose="020F0502020204030204" pitchFamily="34" charset="0"/>
                <a:cs typeface="Times New Roman" panose="02020603050405020304" pitchFamily="18" charset="0"/>
              </a:rPr>
              <a:t>The objectives of this patient </a:t>
            </a:r>
            <a:r>
              <a:rPr lang="en-GB" sz="3200" dirty="0">
                <a:solidFill>
                  <a:srgbClr val="202124"/>
                </a:solidFill>
                <a:effectLst/>
                <a:latin typeface="+mn-lt"/>
                <a:ea typeface="Times New Roman" panose="02020603050405020304" pitchFamily="18" charset="0"/>
              </a:rPr>
              <a:t>survey was twofold: (i) identify typical courses of illness, and (ii) map the factors that have contributed positively or negatively to the development of the illness over time. </a:t>
            </a:r>
            <a:endParaRPr lang="en-US" sz="2559" dirty="0">
              <a:latin typeface="+mn-lt"/>
              <a:ea typeface="Open Sans" panose="020B0606030504020204" pitchFamily="34" charset="0"/>
              <a:cs typeface="Open Sans" panose="020B0606030504020204" pitchFamily="34" charset="0"/>
            </a:endParaRPr>
          </a:p>
        </p:txBody>
      </p:sp>
      <p:sp>
        <p:nvSpPr>
          <p:cNvPr id="20" name="TextBox 19">
            <a:extLst>
              <a:ext uri="{FF2B5EF4-FFF2-40B4-BE49-F238E27FC236}">
                <a16:creationId xmlns:a16="http://schemas.microsoft.com/office/drawing/2014/main" id="{A252E9EB-5ABA-416B-A4E2-94484AEB4470}"/>
              </a:ext>
            </a:extLst>
          </p:cNvPr>
          <p:cNvSpPr txBox="1"/>
          <p:nvPr/>
        </p:nvSpPr>
        <p:spPr>
          <a:xfrm>
            <a:off x="1019120" y="11741150"/>
            <a:ext cx="16230600" cy="4524315"/>
          </a:xfrm>
          <a:prstGeom prst="rect">
            <a:avLst/>
          </a:prstGeom>
          <a:noFill/>
        </p:spPr>
        <p:txBody>
          <a:bodyPr wrap="square" rtlCol="0">
            <a:spAutoFit/>
          </a:bodyPr>
          <a:lstStyle>
            <a:defPPr>
              <a:defRPr kern="1200" smtId="4294967295"/>
            </a:defPPr>
          </a:lstStyle>
          <a:p>
            <a:pPr marL="457200" indent="-457200">
              <a:buFont typeface="Arial" panose="020B0604020202020204" pitchFamily="34" charset="0"/>
              <a:buChar char="•"/>
            </a:pPr>
            <a:r>
              <a:rPr lang="en-GB" sz="3200" dirty="0">
                <a:effectLst/>
                <a:latin typeface="+mn-lt"/>
                <a:ea typeface="Calibri" panose="020F0502020204030204" pitchFamily="34" charset="0"/>
                <a:cs typeface="Times New Roman" panose="02020603050405020304" pitchFamily="18" charset="0"/>
              </a:rPr>
              <a:t>An anonymous, online survey,</a:t>
            </a:r>
            <a:r>
              <a:rPr lang="en-GB" sz="3200" dirty="0">
                <a:solidFill>
                  <a:srgbClr val="202124"/>
                </a:solidFill>
                <a:effectLst/>
                <a:latin typeface="+mn-lt"/>
                <a:ea typeface="Times New Roman" panose="02020603050405020304" pitchFamily="18" charset="0"/>
              </a:rPr>
              <a:t> limited to one answer per IP address, and open between 07.02.2019 and 12.04.2019.</a:t>
            </a:r>
            <a:endParaRPr lang="en-GB" sz="3200" dirty="0">
              <a:effectLst/>
              <a:latin typeface="+mn-lt"/>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GB" sz="3200" dirty="0">
                <a:effectLst/>
                <a:latin typeface="+mn-lt"/>
                <a:ea typeface="Calibri" panose="020F0502020204030204" pitchFamily="34" charset="0"/>
                <a:cs typeface="Times New Roman" panose="02020603050405020304" pitchFamily="18" charset="0"/>
              </a:rPr>
              <a:t>The target group was current and recovered ME-patients in Norway. </a:t>
            </a:r>
          </a:p>
          <a:p>
            <a:pPr marL="457200" indent="-457200">
              <a:buFont typeface="Arial" panose="020B0604020202020204" pitchFamily="34" charset="0"/>
              <a:buChar char="•"/>
            </a:pPr>
            <a:r>
              <a:rPr lang="en-GB" sz="3200" dirty="0">
                <a:solidFill>
                  <a:srgbClr val="202124"/>
                </a:solidFill>
                <a:effectLst/>
                <a:latin typeface="+mn-lt"/>
                <a:ea typeface="Times New Roman" panose="02020603050405020304" pitchFamily="18" charset="0"/>
              </a:rPr>
              <a:t>The questionnaire consisted of 11-13 structured questions and two open-ended questions about the respondents’ experience on factors that have had a positive or negative impact on their illness.</a:t>
            </a:r>
            <a:endParaRPr lang="en-GB" sz="3200" dirty="0">
              <a:effectLst/>
              <a:latin typeface="+mn-lt"/>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GB" sz="3200" dirty="0">
                <a:effectLst/>
                <a:latin typeface="+mn-lt"/>
                <a:ea typeface="Calibri" panose="020F0502020204030204" pitchFamily="34" charset="0"/>
                <a:cs typeface="Times New Roman" panose="02020603050405020304" pitchFamily="18" charset="0"/>
              </a:rPr>
              <a:t>5 822 complete responses, corresponding to 29-58% of all ME patients in Norway. </a:t>
            </a:r>
          </a:p>
          <a:p>
            <a:pPr marL="457200" indent="-457200">
              <a:buFont typeface="Arial" panose="020B0604020202020204" pitchFamily="34" charset="0"/>
              <a:buChar char="•"/>
            </a:pPr>
            <a:r>
              <a:rPr lang="en-GB" sz="3200" dirty="0">
                <a:effectLst/>
                <a:latin typeface="+mn-lt"/>
                <a:ea typeface="Calibri" panose="020F0502020204030204" pitchFamily="34" charset="0"/>
                <a:cs typeface="Times New Roman" panose="02020603050405020304" pitchFamily="18" charset="0"/>
              </a:rPr>
              <a:t>86% of the respondents were women. Patients between </a:t>
            </a:r>
            <a:r>
              <a:rPr lang="en-GB" sz="3200" dirty="0">
                <a:solidFill>
                  <a:srgbClr val="202124"/>
                </a:solidFill>
                <a:effectLst/>
                <a:latin typeface="+mn-lt"/>
                <a:ea typeface="Times New Roman" panose="02020603050405020304" pitchFamily="18" charset="0"/>
              </a:rPr>
              <a:t>40 and 50 years made up 30%, while </a:t>
            </a:r>
            <a:r>
              <a:rPr lang="en-GB" sz="3200" dirty="0">
                <a:latin typeface="+mn-lt"/>
                <a:ea typeface="Calibri" panose="020F0502020204030204" pitchFamily="34" charset="0"/>
                <a:cs typeface="Times New Roman" panose="02020603050405020304" pitchFamily="18" charset="0"/>
              </a:rPr>
              <a:t>7% were below 20 years.</a:t>
            </a:r>
            <a:endParaRPr lang="en-GB" sz="3200" dirty="0">
              <a:effectLst/>
              <a:latin typeface="+mn-lt"/>
              <a:ea typeface="Calibri" panose="020F0502020204030204" pitchFamily="34" charset="0"/>
              <a:cs typeface="Times New Roman" panose="02020603050405020304" pitchFamily="18" charset="0"/>
            </a:endParaRPr>
          </a:p>
        </p:txBody>
      </p:sp>
      <p:sp>
        <p:nvSpPr>
          <p:cNvPr id="221" name="TextBox 220">
            <a:extLst>
              <a:ext uri="{FF2B5EF4-FFF2-40B4-BE49-F238E27FC236}">
                <a16:creationId xmlns:a16="http://schemas.microsoft.com/office/drawing/2014/main" id="{011C14B6-B751-462F-8B85-BDA45F7D8D52}"/>
              </a:ext>
            </a:extLst>
          </p:cNvPr>
          <p:cNvSpPr txBox="1"/>
          <p:nvPr/>
        </p:nvSpPr>
        <p:spPr>
          <a:xfrm>
            <a:off x="18084689" y="35820350"/>
            <a:ext cx="16679179" cy="9918972"/>
          </a:xfrm>
          <a:prstGeom prst="rect">
            <a:avLst/>
          </a:prstGeom>
          <a:noFill/>
        </p:spPr>
        <p:txBody>
          <a:bodyPr wrap="square" rtlCol="0">
            <a:spAutoFit/>
          </a:bodyPr>
          <a:lstStyle>
            <a:defPPr>
              <a:defRPr kern="1200" smtId="4294967295"/>
            </a:defPPr>
          </a:lstStyle>
          <a:p>
            <a:pPr>
              <a:lnSpc>
                <a:spcPct val="107000"/>
              </a:lnSpc>
              <a:spcAft>
                <a:spcPts val="800"/>
              </a:spcAft>
            </a:pPr>
            <a:r>
              <a:rPr lang="en-GB" sz="3200" dirty="0">
                <a:latin typeface="+mn-lt"/>
                <a:ea typeface="Calibri" panose="020F0502020204030204" pitchFamily="34" charset="0"/>
                <a:cs typeface="Times New Roman" panose="02020603050405020304" pitchFamily="18" charset="0"/>
              </a:rPr>
              <a:t>There is a gap between an optimistic and widespread view on the prognosis and recovery held by healthcare professionals in Norway (and indeed globally), and broad patient experiences of a long-lasting disease. This unfounded optimism causes a number of problems for ME patients, including insufficient and/or inadequate care and support from by health professionals, and difficulties in accessing benefits from the welfare administration. </a:t>
            </a:r>
          </a:p>
          <a:p>
            <a:pPr>
              <a:lnSpc>
                <a:spcPct val="107000"/>
              </a:lnSpc>
              <a:spcAft>
                <a:spcPts val="800"/>
              </a:spcAft>
            </a:pPr>
            <a:r>
              <a:rPr lang="en-GB" sz="3200" dirty="0">
                <a:effectLst/>
                <a:latin typeface="+mn-lt"/>
                <a:ea typeface="Calibri" panose="020F0502020204030204" pitchFamily="34" charset="0"/>
                <a:cs typeface="Times New Roman" panose="02020603050405020304" pitchFamily="18" charset="0"/>
              </a:rPr>
              <a:t>Activity management should be the core of any advice provided, in particular to adolescents with ME to prevent deterioration. In particular, providing correct advice to adolescents with (possible) ME is needed to reduce the risk of long lasting and (very) severe ME.</a:t>
            </a:r>
          </a:p>
          <a:p>
            <a:pPr>
              <a:lnSpc>
                <a:spcPct val="107000"/>
              </a:lnSpc>
              <a:spcAft>
                <a:spcPts val="800"/>
              </a:spcAft>
            </a:pPr>
            <a:r>
              <a:rPr lang="en-GB" sz="3200" b="1" dirty="0">
                <a:effectLst/>
                <a:latin typeface="Times New Roman" panose="02020603050405020304" pitchFamily="18" charset="0"/>
                <a:ea typeface="Calibri" panose="020F0502020204030204" pitchFamily="34" charset="0"/>
                <a:cs typeface="Times New Roman" panose="02020603050405020304" pitchFamily="18" charset="0"/>
              </a:rPr>
              <a:t>References</a:t>
            </a:r>
          </a:p>
          <a:p>
            <a:pPr marL="457200" indent="-360000">
              <a:spcAft>
                <a:spcPts val="1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2400" dirty="0">
                <a:solidFill>
                  <a:srgbClr val="202124"/>
                </a:solidFill>
                <a:effectLst/>
                <a:latin typeface="Times New Roman" panose="02020603050405020304" pitchFamily="18" charset="0"/>
                <a:ea typeface="Times New Roman" panose="02020603050405020304" pitchFamily="18" charset="0"/>
              </a:rPr>
              <a:t>Chu, Lily, Ian J Valencia, Donn W </a:t>
            </a:r>
            <a:r>
              <a:rPr lang="en-GB" sz="2400" dirty="0" err="1">
                <a:solidFill>
                  <a:srgbClr val="202124"/>
                </a:solidFill>
                <a:effectLst/>
                <a:latin typeface="Times New Roman" panose="02020603050405020304" pitchFamily="18" charset="0"/>
                <a:ea typeface="Times New Roman" panose="02020603050405020304" pitchFamily="18" charset="0"/>
              </a:rPr>
              <a:t>Garvert</a:t>
            </a:r>
            <a:r>
              <a:rPr lang="en-GB" sz="2400" dirty="0">
                <a:solidFill>
                  <a:srgbClr val="202124"/>
                </a:solidFill>
                <a:effectLst/>
                <a:latin typeface="Times New Roman" panose="02020603050405020304" pitchFamily="18" charset="0"/>
                <a:ea typeface="Times New Roman" panose="02020603050405020304" pitchFamily="18" charset="0"/>
              </a:rPr>
              <a:t>, and Jose G Montoya. 2019. "Onset patterns and course of myalgic encephalomyelitis/chronic fatigue syndrome."  </a:t>
            </a:r>
            <a:r>
              <a:rPr lang="nb-NO" sz="2400" i="1" dirty="0" err="1">
                <a:solidFill>
                  <a:srgbClr val="202124"/>
                </a:solidFill>
                <a:effectLst/>
                <a:latin typeface="Times New Roman" panose="02020603050405020304" pitchFamily="18" charset="0"/>
                <a:ea typeface="Times New Roman" panose="02020603050405020304" pitchFamily="18" charset="0"/>
              </a:rPr>
              <a:t>Frontiers</a:t>
            </a:r>
            <a:r>
              <a:rPr lang="nb-NO" sz="2400" i="1" dirty="0">
                <a:solidFill>
                  <a:srgbClr val="202124"/>
                </a:solidFill>
                <a:effectLst/>
                <a:latin typeface="Times New Roman" panose="02020603050405020304" pitchFamily="18" charset="0"/>
                <a:ea typeface="Times New Roman" panose="02020603050405020304" pitchFamily="18" charset="0"/>
              </a:rPr>
              <a:t> in </a:t>
            </a:r>
            <a:r>
              <a:rPr lang="nb-NO" sz="2400" i="1" dirty="0" err="1">
                <a:solidFill>
                  <a:srgbClr val="202124"/>
                </a:solidFill>
                <a:effectLst/>
                <a:latin typeface="Times New Roman" panose="02020603050405020304" pitchFamily="18" charset="0"/>
                <a:ea typeface="Times New Roman" panose="02020603050405020304" pitchFamily="18" charset="0"/>
              </a:rPr>
              <a:t>pediatrics</a:t>
            </a:r>
            <a:r>
              <a:rPr lang="nb-NO" sz="2400" dirty="0">
                <a:solidFill>
                  <a:srgbClr val="202124"/>
                </a:solidFill>
                <a:effectLst/>
                <a:latin typeface="Times New Roman" panose="02020603050405020304" pitchFamily="18" charset="0"/>
                <a:ea typeface="Times New Roman" panose="02020603050405020304" pitchFamily="18" charset="0"/>
              </a:rPr>
              <a:t> 7:12. </a:t>
            </a:r>
            <a:r>
              <a:rPr lang="nb-NO" sz="2400" dirty="0" err="1">
                <a:solidFill>
                  <a:srgbClr val="202124"/>
                </a:solidFill>
                <a:effectLst/>
                <a:latin typeface="Times New Roman" panose="02020603050405020304" pitchFamily="18" charset="0"/>
                <a:ea typeface="Times New Roman" panose="02020603050405020304" pitchFamily="18" charset="0"/>
              </a:rPr>
              <a:t>doi</a:t>
            </a:r>
            <a:r>
              <a:rPr lang="nb-NO" sz="2400" dirty="0">
                <a:solidFill>
                  <a:srgbClr val="202124"/>
                </a:solidFill>
                <a:effectLst/>
                <a:latin typeface="Times New Roman" panose="02020603050405020304" pitchFamily="18" charset="0"/>
                <a:ea typeface="Times New Roman" panose="02020603050405020304" pitchFamily="18" charset="0"/>
              </a:rPr>
              <a:t>: </a:t>
            </a:r>
            <a:r>
              <a:rPr lang="nb-NO" sz="2400" u="sng" dirty="0">
                <a:solidFill>
                  <a:srgbClr val="202124"/>
                </a:solidFill>
                <a:effectLst/>
                <a:latin typeface="Times New Roman" panose="02020603050405020304" pitchFamily="18" charset="0"/>
                <a:ea typeface="Times New Roman" panose="02020603050405020304" pitchFamily="18" charset="0"/>
                <a:hlinkClick r:id="rId5"/>
              </a:rPr>
              <a:t>https://doi.org/10.3389/fped.2019.00012</a:t>
            </a:r>
            <a:r>
              <a:rPr lang="nb-NO" sz="2400" dirty="0">
                <a:solidFill>
                  <a:srgbClr val="202124"/>
                </a:solidFill>
                <a:effectLst/>
                <a:latin typeface="Times New Roman" panose="02020603050405020304" pitchFamily="18" charset="0"/>
                <a:ea typeface="Times New Roman" panose="02020603050405020304" pitchFamily="18" charset="0"/>
              </a:rPr>
              <a:t>.</a:t>
            </a:r>
            <a:endParaRPr lang="en-GB" sz="2400" dirty="0">
              <a:solidFill>
                <a:srgbClr val="202124"/>
              </a:solidFill>
              <a:effectLst/>
              <a:latin typeface="Times New Roman" panose="02020603050405020304" pitchFamily="18" charset="0"/>
              <a:ea typeface="Times New Roman" panose="02020603050405020304" pitchFamily="18" charset="0"/>
            </a:endParaRPr>
          </a:p>
          <a:p>
            <a:pPr marL="457200" indent="-360000">
              <a:spcAft>
                <a:spcPts val="1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nb-NO" sz="2400" dirty="0">
                <a:solidFill>
                  <a:srgbClr val="202124"/>
                </a:solidFill>
                <a:effectLst/>
                <a:latin typeface="Times New Roman" panose="02020603050405020304" pitchFamily="18" charset="0"/>
                <a:ea typeface="Times New Roman" panose="02020603050405020304" pitchFamily="18" charset="0"/>
              </a:rPr>
              <a:t>Helsedirektoratet. 2015. Nasjonal veileder: Pasienter med CFS/ME: Utredning diagnostikk, behandling, pleie og omsorg. </a:t>
            </a:r>
            <a:r>
              <a:rPr lang="en-GB" sz="2400" dirty="0">
                <a:solidFill>
                  <a:srgbClr val="202124"/>
                </a:solidFill>
                <a:effectLst/>
                <a:latin typeface="Times New Roman" panose="02020603050405020304" pitchFamily="18" charset="0"/>
                <a:ea typeface="Times New Roman" panose="02020603050405020304" pitchFamily="18" charset="0"/>
              </a:rPr>
              <a:t>Oslo: </a:t>
            </a:r>
            <a:r>
              <a:rPr lang="en-GB" sz="2400" dirty="0" err="1">
                <a:solidFill>
                  <a:srgbClr val="202124"/>
                </a:solidFill>
                <a:effectLst/>
                <a:latin typeface="Times New Roman" panose="02020603050405020304" pitchFamily="18" charset="0"/>
                <a:ea typeface="Times New Roman" panose="02020603050405020304" pitchFamily="18" charset="0"/>
              </a:rPr>
              <a:t>Helsedirektoratet</a:t>
            </a:r>
            <a:r>
              <a:rPr lang="en-GB" sz="2400" dirty="0">
                <a:solidFill>
                  <a:srgbClr val="202124"/>
                </a:solidFill>
                <a:effectLst/>
                <a:latin typeface="Times New Roman" panose="02020603050405020304" pitchFamily="18" charset="0"/>
                <a:ea typeface="Times New Roman" panose="02020603050405020304" pitchFamily="18" charset="0"/>
              </a:rPr>
              <a:t>.</a:t>
            </a:r>
          </a:p>
          <a:p>
            <a:pPr marL="457200" indent="-360000">
              <a:spcAft>
                <a:spcPts val="1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2400" dirty="0" err="1">
                <a:solidFill>
                  <a:srgbClr val="202124"/>
                </a:solidFill>
                <a:effectLst/>
                <a:latin typeface="Times New Roman" panose="02020603050405020304" pitchFamily="18" charset="0"/>
                <a:ea typeface="Times New Roman" panose="02020603050405020304" pitchFamily="18" charset="0"/>
              </a:rPr>
              <a:t>Lacerda</a:t>
            </a:r>
            <a:r>
              <a:rPr lang="en-GB" sz="2400" dirty="0">
                <a:solidFill>
                  <a:srgbClr val="202124"/>
                </a:solidFill>
                <a:effectLst/>
                <a:latin typeface="Times New Roman" panose="02020603050405020304" pitchFamily="18" charset="0"/>
                <a:ea typeface="Times New Roman" panose="02020603050405020304" pitchFamily="18" charset="0"/>
              </a:rPr>
              <a:t>, Eliana M, Keith Geraghty, Caroline C </a:t>
            </a:r>
            <a:r>
              <a:rPr lang="en-GB" sz="2400" dirty="0" err="1">
                <a:solidFill>
                  <a:srgbClr val="202124"/>
                </a:solidFill>
                <a:effectLst/>
                <a:latin typeface="Times New Roman" panose="02020603050405020304" pitchFamily="18" charset="0"/>
                <a:ea typeface="Times New Roman" panose="02020603050405020304" pitchFamily="18" charset="0"/>
              </a:rPr>
              <a:t>Kingdon</a:t>
            </a:r>
            <a:r>
              <a:rPr lang="en-GB" sz="2400" dirty="0">
                <a:solidFill>
                  <a:srgbClr val="202124"/>
                </a:solidFill>
                <a:effectLst/>
                <a:latin typeface="Times New Roman" panose="02020603050405020304" pitchFamily="18" charset="0"/>
                <a:ea typeface="Times New Roman" panose="02020603050405020304" pitchFamily="18" charset="0"/>
              </a:rPr>
              <a:t>, Luigi </a:t>
            </a:r>
            <a:r>
              <a:rPr lang="en-GB" sz="2400" dirty="0" err="1">
                <a:solidFill>
                  <a:srgbClr val="202124"/>
                </a:solidFill>
                <a:effectLst/>
                <a:latin typeface="Times New Roman" panose="02020603050405020304" pitchFamily="18" charset="0"/>
                <a:ea typeface="Times New Roman" panose="02020603050405020304" pitchFamily="18" charset="0"/>
              </a:rPr>
              <a:t>Palla</a:t>
            </a:r>
            <a:r>
              <a:rPr lang="en-GB" sz="2400" dirty="0">
                <a:solidFill>
                  <a:srgbClr val="202124"/>
                </a:solidFill>
                <a:effectLst/>
                <a:latin typeface="Times New Roman" panose="02020603050405020304" pitchFamily="18" charset="0"/>
                <a:ea typeface="Times New Roman" panose="02020603050405020304" pitchFamily="18" charset="0"/>
              </a:rPr>
              <a:t>, and Luis </a:t>
            </a:r>
            <a:r>
              <a:rPr lang="en-GB" sz="2400" dirty="0" err="1">
                <a:solidFill>
                  <a:srgbClr val="202124"/>
                </a:solidFill>
                <a:effectLst/>
                <a:latin typeface="Times New Roman" panose="02020603050405020304" pitchFamily="18" charset="0"/>
                <a:ea typeface="Times New Roman" panose="02020603050405020304" pitchFamily="18" charset="0"/>
              </a:rPr>
              <a:t>Nacul</a:t>
            </a:r>
            <a:r>
              <a:rPr lang="en-GB" sz="2400" dirty="0">
                <a:solidFill>
                  <a:srgbClr val="202124"/>
                </a:solidFill>
                <a:effectLst/>
                <a:latin typeface="Times New Roman" panose="02020603050405020304" pitchFamily="18" charset="0"/>
                <a:ea typeface="Times New Roman" panose="02020603050405020304" pitchFamily="18" charset="0"/>
              </a:rPr>
              <a:t>. 2019. "A logistic regression analysis of risk factors in ME/CFS pathogenesis."  </a:t>
            </a:r>
            <a:r>
              <a:rPr lang="en-GB" sz="2400" i="1" dirty="0">
                <a:solidFill>
                  <a:srgbClr val="202124"/>
                </a:solidFill>
                <a:effectLst/>
                <a:latin typeface="Times New Roman" panose="02020603050405020304" pitchFamily="18" charset="0"/>
                <a:ea typeface="Times New Roman" panose="02020603050405020304" pitchFamily="18" charset="0"/>
              </a:rPr>
              <a:t>BMC neurology</a:t>
            </a:r>
            <a:r>
              <a:rPr lang="en-GB" sz="2400" dirty="0">
                <a:solidFill>
                  <a:srgbClr val="202124"/>
                </a:solidFill>
                <a:effectLst/>
                <a:latin typeface="Times New Roman" panose="02020603050405020304" pitchFamily="18" charset="0"/>
                <a:ea typeface="Times New Roman" panose="02020603050405020304" pitchFamily="18" charset="0"/>
              </a:rPr>
              <a:t> 19 (1):275. </a:t>
            </a:r>
            <a:r>
              <a:rPr lang="en-GB" sz="2400" dirty="0" err="1">
                <a:solidFill>
                  <a:srgbClr val="202124"/>
                </a:solidFill>
                <a:effectLst/>
                <a:latin typeface="Times New Roman" panose="02020603050405020304" pitchFamily="18" charset="0"/>
                <a:ea typeface="Times New Roman" panose="02020603050405020304" pitchFamily="18" charset="0"/>
              </a:rPr>
              <a:t>doi</a:t>
            </a:r>
            <a:r>
              <a:rPr lang="en-GB" sz="2400" dirty="0">
                <a:solidFill>
                  <a:srgbClr val="202124"/>
                </a:solidFill>
                <a:effectLst/>
                <a:latin typeface="Times New Roman" panose="02020603050405020304" pitchFamily="18" charset="0"/>
                <a:ea typeface="Times New Roman" panose="02020603050405020304" pitchFamily="18" charset="0"/>
              </a:rPr>
              <a:t>: </a:t>
            </a:r>
            <a:r>
              <a:rPr lang="en-GB" sz="2400" u="sng" dirty="0">
                <a:solidFill>
                  <a:srgbClr val="202124"/>
                </a:solidFill>
                <a:effectLst/>
                <a:latin typeface="Times New Roman" panose="02020603050405020304" pitchFamily="18" charset="0"/>
                <a:ea typeface="Times New Roman" panose="02020603050405020304" pitchFamily="18" charset="0"/>
                <a:hlinkClick r:id="rId6"/>
              </a:rPr>
              <a:t>https://doi.org/10.1186/s12883-019-1468-2</a:t>
            </a:r>
            <a:r>
              <a:rPr lang="en-GB" sz="2400" dirty="0">
                <a:solidFill>
                  <a:srgbClr val="202124"/>
                </a:solidFill>
                <a:effectLst/>
                <a:latin typeface="Times New Roman" panose="02020603050405020304" pitchFamily="18" charset="0"/>
                <a:ea typeface="Times New Roman" panose="02020603050405020304" pitchFamily="18" charset="0"/>
              </a:rPr>
              <a:t>.</a:t>
            </a:r>
          </a:p>
          <a:p>
            <a:pPr marL="457200" indent="-360000">
              <a:spcAft>
                <a:spcPts val="1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2400" dirty="0">
                <a:solidFill>
                  <a:srgbClr val="202124"/>
                </a:solidFill>
                <a:effectLst/>
                <a:latin typeface="Times New Roman" panose="02020603050405020304" pitchFamily="18" charset="0"/>
                <a:ea typeface="Times New Roman" panose="02020603050405020304" pitchFamily="18" charset="0"/>
              </a:rPr>
              <a:t>Magnus, Per, Nina </a:t>
            </a:r>
            <a:r>
              <a:rPr lang="en-GB" sz="2400" dirty="0" err="1">
                <a:solidFill>
                  <a:srgbClr val="202124"/>
                </a:solidFill>
                <a:effectLst/>
                <a:latin typeface="Times New Roman" panose="02020603050405020304" pitchFamily="18" charset="0"/>
                <a:ea typeface="Times New Roman" panose="02020603050405020304" pitchFamily="18" charset="0"/>
              </a:rPr>
              <a:t>Gunnes</a:t>
            </a:r>
            <a:r>
              <a:rPr lang="en-GB" sz="2400" dirty="0">
                <a:solidFill>
                  <a:srgbClr val="202124"/>
                </a:solidFill>
                <a:effectLst/>
                <a:latin typeface="Times New Roman" panose="02020603050405020304" pitchFamily="18" charset="0"/>
                <a:ea typeface="Times New Roman" panose="02020603050405020304" pitchFamily="18" charset="0"/>
              </a:rPr>
              <a:t>, Kari Tveito, Inger Johanne Bakken, Sara Ghaderi, Camilla Stoltenberg, </a:t>
            </a:r>
            <a:r>
              <a:rPr lang="en-GB" sz="2400" dirty="0" err="1">
                <a:solidFill>
                  <a:srgbClr val="202124"/>
                </a:solidFill>
                <a:effectLst/>
                <a:latin typeface="Times New Roman" panose="02020603050405020304" pitchFamily="18" charset="0"/>
                <a:ea typeface="Times New Roman" panose="02020603050405020304" pitchFamily="18" charset="0"/>
              </a:rPr>
              <a:t>Mady</a:t>
            </a:r>
            <a:r>
              <a:rPr lang="en-GB" sz="2400" dirty="0">
                <a:solidFill>
                  <a:srgbClr val="202124"/>
                </a:solidFill>
                <a:effectLst/>
                <a:latin typeface="Times New Roman" panose="02020603050405020304" pitchFamily="18" charset="0"/>
                <a:ea typeface="Times New Roman" panose="02020603050405020304" pitchFamily="18" charset="0"/>
              </a:rPr>
              <a:t> Hornig, W. Ian Lipkin, Lill </a:t>
            </a:r>
            <a:r>
              <a:rPr lang="en-GB" sz="2400" dirty="0" err="1">
                <a:solidFill>
                  <a:srgbClr val="202124"/>
                </a:solidFill>
                <a:effectLst/>
                <a:latin typeface="Times New Roman" panose="02020603050405020304" pitchFamily="18" charset="0"/>
                <a:ea typeface="Times New Roman" panose="02020603050405020304" pitchFamily="18" charset="0"/>
              </a:rPr>
              <a:t>Trogstad</a:t>
            </a:r>
            <a:r>
              <a:rPr lang="en-GB" sz="2400" dirty="0">
                <a:solidFill>
                  <a:srgbClr val="202124"/>
                </a:solidFill>
                <a:effectLst/>
                <a:latin typeface="Times New Roman" panose="02020603050405020304" pitchFamily="18" charset="0"/>
                <a:ea typeface="Times New Roman" panose="02020603050405020304" pitchFamily="18" charset="0"/>
              </a:rPr>
              <a:t>, and Siri E. Håberg. 2015. "Chronic fatigue syndrome/myalgic encephalomyelitis (CFS/ME) is associated with pandemic influenza infection, but not with an adjuvanted pandemic influenza vaccine."  </a:t>
            </a:r>
            <a:r>
              <a:rPr lang="en-GB" sz="2400" i="1" dirty="0">
                <a:solidFill>
                  <a:srgbClr val="202124"/>
                </a:solidFill>
                <a:effectLst/>
                <a:latin typeface="Times New Roman" panose="02020603050405020304" pitchFamily="18" charset="0"/>
                <a:ea typeface="Times New Roman" panose="02020603050405020304" pitchFamily="18" charset="0"/>
              </a:rPr>
              <a:t>Vaccine</a:t>
            </a:r>
            <a:r>
              <a:rPr lang="en-GB" sz="2400" dirty="0">
                <a:solidFill>
                  <a:srgbClr val="202124"/>
                </a:solidFill>
                <a:effectLst/>
                <a:latin typeface="Times New Roman" panose="02020603050405020304" pitchFamily="18" charset="0"/>
                <a:ea typeface="Times New Roman" panose="02020603050405020304" pitchFamily="18" charset="0"/>
              </a:rPr>
              <a:t> 33 (46):6173-6177. </a:t>
            </a:r>
            <a:r>
              <a:rPr lang="en-GB" sz="2400" dirty="0" err="1">
                <a:solidFill>
                  <a:srgbClr val="202124"/>
                </a:solidFill>
                <a:effectLst/>
                <a:latin typeface="Times New Roman" panose="02020603050405020304" pitchFamily="18" charset="0"/>
                <a:ea typeface="Times New Roman" panose="02020603050405020304" pitchFamily="18" charset="0"/>
              </a:rPr>
              <a:t>doi</a:t>
            </a:r>
            <a:r>
              <a:rPr lang="en-GB" sz="2400" dirty="0">
                <a:solidFill>
                  <a:srgbClr val="202124"/>
                </a:solidFill>
                <a:effectLst/>
                <a:latin typeface="Times New Roman" panose="02020603050405020304" pitchFamily="18" charset="0"/>
                <a:ea typeface="Times New Roman" panose="02020603050405020304" pitchFamily="18" charset="0"/>
              </a:rPr>
              <a:t>: </a:t>
            </a:r>
            <a:r>
              <a:rPr lang="en-GB" sz="2400" u="sng" dirty="0">
                <a:solidFill>
                  <a:srgbClr val="202124"/>
                </a:solidFill>
                <a:effectLst/>
                <a:latin typeface="Times New Roman" panose="02020603050405020304" pitchFamily="18" charset="0"/>
                <a:ea typeface="Times New Roman" panose="02020603050405020304" pitchFamily="18" charset="0"/>
                <a:hlinkClick r:id="rId7"/>
              </a:rPr>
              <a:t>https://doi.org/10.1016/j.vaccine.2015.10.018</a:t>
            </a:r>
            <a:r>
              <a:rPr lang="en-GB" sz="2400" dirty="0">
                <a:solidFill>
                  <a:srgbClr val="202124"/>
                </a:solidFill>
                <a:effectLst/>
                <a:latin typeface="Times New Roman" panose="02020603050405020304" pitchFamily="18" charset="0"/>
                <a:ea typeface="Times New Roman" panose="02020603050405020304" pitchFamily="18" charset="0"/>
              </a:rPr>
              <a:t>.</a:t>
            </a:r>
          </a:p>
          <a:p>
            <a:pPr marL="457200" indent="-360000">
              <a:spcAft>
                <a:spcPts val="1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2400" dirty="0">
                <a:solidFill>
                  <a:srgbClr val="202124"/>
                </a:solidFill>
                <a:effectLst/>
                <a:latin typeface="Times New Roman" panose="02020603050405020304" pitchFamily="18" charset="0"/>
                <a:ea typeface="Times New Roman" panose="02020603050405020304" pitchFamily="18" charset="0"/>
              </a:rPr>
              <a:t>O’Connor, Kelly, Madison </a:t>
            </a:r>
            <a:r>
              <a:rPr lang="en-GB" sz="2400" dirty="0" err="1">
                <a:solidFill>
                  <a:srgbClr val="202124"/>
                </a:solidFill>
                <a:effectLst/>
                <a:latin typeface="Times New Roman" panose="02020603050405020304" pitchFamily="18" charset="0"/>
                <a:ea typeface="Times New Roman" panose="02020603050405020304" pitchFamily="18" charset="0"/>
              </a:rPr>
              <a:t>Sunnquist</a:t>
            </a:r>
            <a:r>
              <a:rPr lang="en-GB" sz="2400" dirty="0">
                <a:solidFill>
                  <a:srgbClr val="202124"/>
                </a:solidFill>
                <a:effectLst/>
                <a:latin typeface="Times New Roman" panose="02020603050405020304" pitchFamily="18" charset="0"/>
                <a:ea typeface="Times New Roman" panose="02020603050405020304" pitchFamily="18" charset="0"/>
              </a:rPr>
              <a:t>, Laura Nicholson, Leonard A Jason, Julia L Newton, and Elin B Strand. 2019. "Energy envelope maintenance among patients with myalgic encephalomyelitis and chronic fatigue syndrome: Implications of limited energy reserves."  </a:t>
            </a:r>
            <a:r>
              <a:rPr lang="en-GB" sz="2400" i="1" dirty="0">
                <a:solidFill>
                  <a:srgbClr val="202124"/>
                </a:solidFill>
                <a:effectLst/>
                <a:latin typeface="Times New Roman" panose="02020603050405020304" pitchFamily="18" charset="0"/>
                <a:ea typeface="Times New Roman" panose="02020603050405020304" pitchFamily="18" charset="0"/>
              </a:rPr>
              <a:t>Journal of Chronic illness</a:t>
            </a:r>
            <a:r>
              <a:rPr lang="en-GB" sz="2400" dirty="0">
                <a:solidFill>
                  <a:srgbClr val="202124"/>
                </a:solidFill>
                <a:effectLst/>
                <a:latin typeface="Times New Roman" panose="02020603050405020304" pitchFamily="18" charset="0"/>
                <a:ea typeface="Times New Roman" panose="02020603050405020304" pitchFamily="18" charset="0"/>
              </a:rPr>
              <a:t> 15 (1):51-60. </a:t>
            </a:r>
            <a:r>
              <a:rPr lang="en-GB" sz="2400" dirty="0">
                <a:solidFill>
                  <a:srgbClr val="202124"/>
                </a:solidFill>
                <a:effectLst/>
                <a:latin typeface="Times New Roman" panose="02020603050405020304" pitchFamily="18" charset="0"/>
                <a:ea typeface="Times New Roman" panose="02020603050405020304" pitchFamily="18" charset="0"/>
                <a:hlinkClick r:id="rId8"/>
              </a:rPr>
              <a:t>https://doi.org/10.1177/1742395317746470</a:t>
            </a:r>
            <a:r>
              <a:rPr lang="en-GB" sz="2400" dirty="0">
                <a:solidFill>
                  <a:srgbClr val="202124"/>
                </a:solidFill>
                <a:effectLst/>
                <a:latin typeface="Times New Roman" panose="02020603050405020304" pitchFamily="18" charset="0"/>
                <a:ea typeface="Times New Roman" panose="02020603050405020304" pitchFamily="18" charset="0"/>
              </a:rPr>
              <a:t> </a:t>
            </a:r>
            <a:endParaRPr lang="en-GB"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22" name="TextBox 221">
            <a:extLst>
              <a:ext uri="{FF2B5EF4-FFF2-40B4-BE49-F238E27FC236}">
                <a16:creationId xmlns:a16="http://schemas.microsoft.com/office/drawing/2014/main" id="{66EF0EF5-B0FA-494E-96FD-72EBBCAACF19}"/>
              </a:ext>
            </a:extLst>
          </p:cNvPr>
          <p:cNvSpPr txBox="1"/>
          <p:nvPr/>
        </p:nvSpPr>
        <p:spPr>
          <a:xfrm>
            <a:off x="982511" y="17608550"/>
            <a:ext cx="16374279" cy="28596803"/>
          </a:xfrm>
          <a:prstGeom prst="rect">
            <a:avLst/>
          </a:prstGeom>
          <a:noFill/>
        </p:spPr>
        <p:txBody>
          <a:bodyPr wrap="square" rtlCol="0">
            <a:spAutoFit/>
          </a:bodyPr>
          <a:lstStyle>
            <a:defPPr>
              <a:defRPr kern="1200" smtId="4294967295"/>
            </a:defPPr>
          </a:lstStyle>
          <a:p>
            <a:pPr>
              <a:lnSpc>
                <a:spcPct val="107000"/>
              </a:lnSpc>
              <a:spcAft>
                <a:spcPts val="800"/>
              </a:spcAft>
            </a:pPr>
            <a:r>
              <a:rPr lang="en-GB" sz="3600" b="1" dirty="0">
                <a:highlight>
                  <a:srgbClr val="E7F2CA"/>
                </a:highlight>
                <a:latin typeface="+mn-lt"/>
                <a:ea typeface="Calibri" panose="020F0502020204030204" pitchFamily="34" charset="0"/>
                <a:cs typeface="Times New Roman" panose="02020603050405020304" pitchFamily="18" charset="0"/>
              </a:rPr>
              <a:t>(i) Typical courses of illness: large fluctuations &amp; gradual deterioration </a:t>
            </a:r>
          </a:p>
          <a:p>
            <a:pPr>
              <a:lnSpc>
                <a:spcPct val="107000"/>
              </a:lnSpc>
              <a:spcAft>
                <a:spcPts val="800"/>
              </a:spcAft>
            </a:pPr>
            <a:r>
              <a:rPr lang="en-GB" sz="3200" dirty="0">
                <a:effectLst/>
                <a:latin typeface="+mn-lt"/>
                <a:ea typeface="Calibri" panose="020F0502020204030204" pitchFamily="34" charset="0"/>
                <a:cs typeface="Times New Roman" panose="02020603050405020304" pitchFamily="18" charset="0"/>
              </a:rPr>
              <a:t>The two most typical courses of illness were </a:t>
            </a:r>
            <a:r>
              <a:rPr lang="en-GB" sz="3200" i="1" dirty="0">
                <a:effectLst/>
                <a:latin typeface="+mn-lt"/>
                <a:ea typeface="Calibri" panose="020F0502020204030204" pitchFamily="34" charset="0"/>
                <a:cs typeface="Times New Roman" panose="02020603050405020304" pitchFamily="18" charset="0"/>
              </a:rPr>
              <a:t>large fluctuations </a:t>
            </a:r>
            <a:r>
              <a:rPr lang="en-GB" sz="3200" dirty="0">
                <a:effectLst/>
                <a:latin typeface="+mn-lt"/>
                <a:ea typeface="Calibri" panose="020F0502020204030204" pitchFamily="34" charset="0"/>
                <a:cs typeface="Times New Roman" panose="02020603050405020304" pitchFamily="18" charset="0"/>
              </a:rPr>
              <a:t>all the time (29% of the respondents) and fluctuations in the beginning, followed by a </a:t>
            </a:r>
            <a:r>
              <a:rPr lang="en-GB" sz="3200" i="1" dirty="0">
                <a:effectLst/>
                <a:latin typeface="+mn-lt"/>
                <a:ea typeface="Calibri" panose="020F0502020204030204" pitchFamily="34" charset="0"/>
                <a:cs typeface="Times New Roman" panose="02020603050405020304" pitchFamily="18" charset="0"/>
              </a:rPr>
              <a:t>gradual deterioration </a:t>
            </a:r>
            <a:r>
              <a:rPr lang="en-GB" sz="3200" dirty="0">
                <a:effectLst/>
                <a:latin typeface="+mn-lt"/>
                <a:ea typeface="Calibri" panose="020F0502020204030204" pitchFamily="34" charset="0"/>
                <a:cs typeface="Times New Roman" panose="02020603050405020304" pitchFamily="18" charset="0"/>
              </a:rPr>
              <a:t>(25%), cf. Fig. 1. A typical scenario presented by health carers to patients - initial fluctuations followed by gradual improvements - was describing the history of only 13%. Almost three times as many were in deterioration as opposed to improvement.</a:t>
            </a:r>
          </a:p>
          <a:p>
            <a:pPr marL="514350" indent="-514350">
              <a:lnSpc>
                <a:spcPct val="107000"/>
              </a:lnSpc>
              <a:spcAft>
                <a:spcPts val="800"/>
              </a:spcAft>
              <a:buAutoNum type="arabicParenBoth"/>
            </a:pPr>
            <a:endParaRPr lang="en-GB" sz="3200" dirty="0">
              <a:effectLst/>
              <a:latin typeface="+mn-lt"/>
              <a:ea typeface="Calibri" panose="020F0502020204030204" pitchFamily="34" charset="0"/>
              <a:cs typeface="Times New Roman" panose="02020603050405020304" pitchFamily="18" charset="0"/>
            </a:endParaRPr>
          </a:p>
          <a:p>
            <a:pPr marL="514350" indent="-514350">
              <a:lnSpc>
                <a:spcPct val="107000"/>
              </a:lnSpc>
              <a:spcAft>
                <a:spcPts val="800"/>
              </a:spcAft>
              <a:buAutoNum type="arabicParenBoth"/>
            </a:pPr>
            <a:endParaRPr lang="en-GB" sz="3200" dirty="0">
              <a:latin typeface="+mn-lt"/>
              <a:ea typeface="Calibri" panose="020F0502020204030204" pitchFamily="34" charset="0"/>
              <a:cs typeface="Times New Roman" panose="02020603050405020304" pitchFamily="18" charset="0"/>
            </a:endParaRPr>
          </a:p>
          <a:p>
            <a:pPr marL="514350" indent="-514350">
              <a:lnSpc>
                <a:spcPct val="107000"/>
              </a:lnSpc>
              <a:spcAft>
                <a:spcPts val="800"/>
              </a:spcAft>
              <a:buAutoNum type="arabicParenBoth"/>
            </a:pPr>
            <a:endParaRPr lang="en-GB" sz="3200" dirty="0">
              <a:effectLst/>
              <a:latin typeface="+mn-lt"/>
              <a:ea typeface="Calibri" panose="020F0502020204030204" pitchFamily="34" charset="0"/>
              <a:cs typeface="Times New Roman" panose="02020603050405020304" pitchFamily="18" charset="0"/>
            </a:endParaRPr>
          </a:p>
          <a:p>
            <a:pPr marL="514350" indent="-514350">
              <a:lnSpc>
                <a:spcPct val="107000"/>
              </a:lnSpc>
              <a:spcAft>
                <a:spcPts val="800"/>
              </a:spcAft>
              <a:buAutoNum type="arabicParenBoth"/>
            </a:pPr>
            <a:endParaRPr lang="en-GB" sz="3200" dirty="0">
              <a:latin typeface="+mn-lt"/>
              <a:ea typeface="Calibri" panose="020F0502020204030204" pitchFamily="34" charset="0"/>
              <a:cs typeface="Times New Roman" panose="02020603050405020304" pitchFamily="18" charset="0"/>
            </a:endParaRPr>
          </a:p>
          <a:p>
            <a:pPr marL="514350" indent="-514350">
              <a:lnSpc>
                <a:spcPct val="107000"/>
              </a:lnSpc>
              <a:spcAft>
                <a:spcPts val="800"/>
              </a:spcAft>
              <a:buAutoNum type="arabicParenBoth"/>
            </a:pPr>
            <a:endParaRPr lang="en-GB" sz="3200" dirty="0">
              <a:effectLst/>
              <a:latin typeface="+mn-lt"/>
              <a:ea typeface="Calibri" panose="020F0502020204030204" pitchFamily="34" charset="0"/>
              <a:cs typeface="Times New Roman" panose="02020603050405020304" pitchFamily="18" charset="0"/>
            </a:endParaRPr>
          </a:p>
          <a:p>
            <a:pPr marL="514350" indent="-514350">
              <a:lnSpc>
                <a:spcPct val="107000"/>
              </a:lnSpc>
              <a:spcAft>
                <a:spcPts val="800"/>
              </a:spcAft>
              <a:buAutoNum type="arabicParenBoth"/>
            </a:pPr>
            <a:endParaRPr lang="en-GB" sz="3200" dirty="0">
              <a:latin typeface="+mn-lt"/>
              <a:ea typeface="Calibri" panose="020F0502020204030204" pitchFamily="34" charset="0"/>
              <a:cs typeface="Times New Roman" panose="02020603050405020304" pitchFamily="18" charset="0"/>
            </a:endParaRPr>
          </a:p>
          <a:p>
            <a:pPr marL="514350" indent="-514350">
              <a:lnSpc>
                <a:spcPct val="107000"/>
              </a:lnSpc>
              <a:spcAft>
                <a:spcPts val="800"/>
              </a:spcAft>
              <a:buAutoNum type="arabicParenBoth"/>
            </a:pPr>
            <a:endParaRPr lang="en-GB" sz="3200" dirty="0">
              <a:effectLst/>
              <a:latin typeface="+mn-lt"/>
              <a:ea typeface="Calibri" panose="020F0502020204030204" pitchFamily="34" charset="0"/>
              <a:cs typeface="Times New Roman" panose="02020603050405020304" pitchFamily="18" charset="0"/>
            </a:endParaRPr>
          </a:p>
          <a:p>
            <a:pPr marL="514350" indent="-514350">
              <a:lnSpc>
                <a:spcPct val="107000"/>
              </a:lnSpc>
              <a:spcAft>
                <a:spcPts val="800"/>
              </a:spcAft>
              <a:buAutoNum type="arabicParenBoth"/>
            </a:pPr>
            <a:endParaRPr lang="en-GB" sz="3200" dirty="0">
              <a:latin typeface="+mn-lt"/>
              <a:ea typeface="Calibri" panose="020F0502020204030204" pitchFamily="34" charset="0"/>
              <a:cs typeface="Times New Roman" panose="02020603050405020304" pitchFamily="18" charset="0"/>
            </a:endParaRPr>
          </a:p>
          <a:p>
            <a:pPr marL="514350" indent="-514350">
              <a:lnSpc>
                <a:spcPct val="107000"/>
              </a:lnSpc>
              <a:spcAft>
                <a:spcPts val="800"/>
              </a:spcAft>
              <a:buAutoNum type="arabicParenBoth"/>
            </a:pPr>
            <a:endParaRPr lang="en-GB" sz="3200" dirty="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en-GB" sz="3200" i="1" dirty="0">
                <a:latin typeface="+mn-lt"/>
                <a:ea typeface="Calibri" panose="020F0502020204030204" pitchFamily="34" charset="0"/>
                <a:cs typeface="Times New Roman" panose="02020603050405020304" pitchFamily="18" charset="0"/>
              </a:rPr>
              <a:t>Fig 1: Illustrative courses of illness (the two dominant ones in fat lines).</a:t>
            </a:r>
          </a:p>
          <a:p>
            <a:pPr>
              <a:lnSpc>
                <a:spcPct val="107000"/>
              </a:lnSpc>
              <a:spcBef>
                <a:spcPts val="600"/>
              </a:spcBef>
              <a:spcAft>
                <a:spcPts val="800"/>
              </a:spcAft>
            </a:pPr>
            <a:r>
              <a:rPr lang="en-GB" sz="3600" b="1" dirty="0">
                <a:highlight>
                  <a:srgbClr val="E7F2CA"/>
                </a:highlight>
                <a:latin typeface="+mn-lt"/>
                <a:ea typeface="Calibri" panose="020F0502020204030204" pitchFamily="34" charset="0"/>
                <a:cs typeface="Times New Roman" panose="02020603050405020304" pitchFamily="18" charset="0"/>
              </a:rPr>
              <a:t>(ii) More than half have moderate ME</a:t>
            </a:r>
          </a:p>
          <a:p>
            <a:pPr>
              <a:lnSpc>
                <a:spcPct val="107000"/>
              </a:lnSpc>
              <a:spcAft>
                <a:spcPts val="800"/>
              </a:spcAft>
            </a:pPr>
            <a:r>
              <a:rPr lang="en-GB" sz="3200" dirty="0">
                <a:solidFill>
                  <a:srgbClr val="202124"/>
                </a:solidFill>
                <a:effectLst/>
                <a:latin typeface="+mn-lt"/>
                <a:ea typeface="Times New Roman" panose="02020603050405020304" pitchFamily="18" charset="0"/>
              </a:rPr>
              <a:t>The Norwegian national CFS/ME guidelines describes four degrees of the illness: mild, moderate (mainly housebound), severe (housebound, partly bedridden), very severe (bedridden and in need of continuous care) (</a:t>
            </a:r>
            <a:r>
              <a:rPr lang="en-GB" sz="3200" dirty="0" err="1">
                <a:solidFill>
                  <a:srgbClr val="202124"/>
                </a:solidFill>
                <a:effectLst/>
                <a:latin typeface="+mn-lt"/>
                <a:ea typeface="Times New Roman" panose="02020603050405020304" pitchFamily="18" charset="0"/>
              </a:rPr>
              <a:t>Helsedirektoratet</a:t>
            </a:r>
            <a:r>
              <a:rPr lang="en-GB" sz="3200" dirty="0">
                <a:solidFill>
                  <a:srgbClr val="202124"/>
                </a:solidFill>
                <a:effectLst/>
                <a:latin typeface="+mn-lt"/>
                <a:ea typeface="Times New Roman" panose="02020603050405020304" pitchFamily="18" charset="0"/>
              </a:rPr>
              <a:t> 2015). The different terms for degrees of ME may, however, be misleading. For example, mild degree implies that the activity level is reduced by at least 50%. </a:t>
            </a:r>
            <a:endParaRPr lang="en-GB" sz="3200" dirty="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en-GB" sz="3200" dirty="0">
                <a:effectLst/>
                <a:latin typeface="+mn-lt"/>
                <a:ea typeface="Calibri" panose="020F0502020204030204" pitchFamily="34" charset="0"/>
                <a:cs typeface="Times New Roman" panose="02020603050405020304" pitchFamily="18" charset="0"/>
              </a:rPr>
              <a:t>Moderate ME was the most typical category in terms of severity (57%), followed by mild degree (25%), severe degree (15%) and very severe degree (1%). A small group (2%) stated that they were better than mild, but not recovered, while another 2% stated that they had recovered. </a:t>
            </a:r>
          </a:p>
          <a:p>
            <a:pPr>
              <a:lnSpc>
                <a:spcPct val="107000"/>
              </a:lnSpc>
              <a:spcAft>
                <a:spcPts val="800"/>
              </a:spcAft>
            </a:pPr>
            <a:r>
              <a:rPr lang="en-GB" sz="3600" b="1" dirty="0">
                <a:effectLst/>
                <a:highlight>
                  <a:srgbClr val="E7F2CA"/>
                </a:highlight>
                <a:latin typeface="+mn-lt"/>
                <a:ea typeface="Calibri" panose="020F0502020204030204" pitchFamily="34" charset="0"/>
                <a:cs typeface="Times New Roman" panose="02020603050405020304" pitchFamily="18" charset="0"/>
              </a:rPr>
              <a:t>(iii) Strong correlation between early onset and (very) severe ME</a:t>
            </a:r>
          </a:p>
          <a:p>
            <a:pPr>
              <a:lnSpc>
                <a:spcPct val="107000"/>
              </a:lnSpc>
              <a:spcAft>
                <a:spcPts val="800"/>
              </a:spcAft>
            </a:pPr>
            <a:r>
              <a:rPr lang="en-GB" sz="3200" dirty="0">
                <a:effectLst/>
                <a:latin typeface="+mn-lt"/>
                <a:ea typeface="Calibri" panose="020F0502020204030204" pitchFamily="34" charset="0"/>
                <a:cs typeface="Times New Roman" panose="02020603050405020304" pitchFamily="18" charset="0"/>
              </a:rPr>
              <a:t>There was a strong, statistically significant correlation between an early onset and having a severe or very severe degree of ME (t-test, p=0.000). M</a:t>
            </a:r>
            <a:r>
              <a:rPr lang="en-GB" sz="3200" dirty="0">
                <a:solidFill>
                  <a:srgbClr val="000000"/>
                </a:solidFill>
                <a:effectLst/>
                <a:latin typeface="+mn-lt"/>
                <a:ea typeface="Calibri" panose="020F0502020204030204" pitchFamily="34" charset="0"/>
                <a:cs typeface="Times New Roman" panose="02020603050405020304" pitchFamily="18" charset="0"/>
              </a:rPr>
              <a:t>ore than half of the very severely ill became ill before they had turned 20 years, cf. Fig 2. </a:t>
            </a:r>
            <a:r>
              <a:rPr lang="en-GB" sz="3200" dirty="0">
                <a:solidFill>
                  <a:srgbClr val="202124"/>
                </a:solidFill>
                <a:effectLst/>
                <a:latin typeface="+mn-lt"/>
                <a:ea typeface="Times New Roman" panose="02020603050405020304" pitchFamily="18" charset="0"/>
              </a:rPr>
              <a:t>This confirms findings of previous patient surveys and research (e.g., </a:t>
            </a:r>
            <a:r>
              <a:rPr lang="en-GB" sz="3200" dirty="0" err="1">
                <a:solidFill>
                  <a:srgbClr val="202124"/>
                </a:solidFill>
                <a:effectLst/>
                <a:latin typeface="+mn-lt"/>
                <a:ea typeface="Times New Roman" panose="02020603050405020304" pitchFamily="18" charset="0"/>
              </a:rPr>
              <a:t>Lacerda</a:t>
            </a:r>
            <a:r>
              <a:rPr lang="en-GB" sz="3200" dirty="0">
                <a:solidFill>
                  <a:srgbClr val="202124"/>
                </a:solidFill>
                <a:effectLst/>
                <a:latin typeface="+mn-lt"/>
                <a:ea typeface="Times New Roman" panose="02020603050405020304" pitchFamily="18" charset="0"/>
              </a:rPr>
              <a:t> et al. 2019, Chu et al. 2019): in the (very) severely ill group of ME patients, a higher share became ill before the age of 20. </a:t>
            </a:r>
          </a:p>
          <a:p>
            <a:pPr>
              <a:lnSpc>
                <a:spcPct val="107000"/>
              </a:lnSpc>
              <a:spcAft>
                <a:spcPts val="800"/>
              </a:spcAft>
            </a:pPr>
            <a:endParaRPr lang="en-GB" sz="3200" dirty="0">
              <a:solidFill>
                <a:srgbClr val="202124"/>
              </a:solidFill>
              <a:effectLst/>
              <a:latin typeface="+mn-lt"/>
              <a:ea typeface="Times New Roman" panose="02020603050405020304" pitchFamily="18" charset="0"/>
            </a:endParaRPr>
          </a:p>
          <a:p>
            <a:pPr>
              <a:lnSpc>
                <a:spcPct val="107000"/>
              </a:lnSpc>
              <a:spcAft>
                <a:spcPts val="800"/>
              </a:spcAft>
            </a:pPr>
            <a:endParaRPr lang="en-GB" sz="3200" dirty="0">
              <a:solidFill>
                <a:srgbClr val="202124"/>
              </a:solidFill>
              <a:latin typeface="+mn-lt"/>
              <a:ea typeface="Times New Roman" panose="02020603050405020304" pitchFamily="18" charset="0"/>
            </a:endParaRPr>
          </a:p>
          <a:p>
            <a:pPr>
              <a:lnSpc>
                <a:spcPct val="107000"/>
              </a:lnSpc>
              <a:spcAft>
                <a:spcPts val="800"/>
              </a:spcAft>
            </a:pPr>
            <a:endParaRPr lang="en-GB" sz="3200" dirty="0">
              <a:solidFill>
                <a:srgbClr val="202124"/>
              </a:solidFill>
              <a:effectLst/>
              <a:latin typeface="+mn-lt"/>
              <a:ea typeface="Times New Roman" panose="02020603050405020304" pitchFamily="18" charset="0"/>
            </a:endParaRPr>
          </a:p>
          <a:p>
            <a:pPr>
              <a:lnSpc>
                <a:spcPct val="107000"/>
              </a:lnSpc>
              <a:spcAft>
                <a:spcPts val="800"/>
              </a:spcAft>
            </a:pPr>
            <a:endParaRPr lang="en-GB" sz="3200" dirty="0">
              <a:solidFill>
                <a:srgbClr val="202124"/>
              </a:solidFill>
              <a:latin typeface="+mn-lt"/>
              <a:ea typeface="Times New Roman" panose="02020603050405020304" pitchFamily="18" charset="0"/>
            </a:endParaRPr>
          </a:p>
          <a:p>
            <a:pPr>
              <a:lnSpc>
                <a:spcPct val="107000"/>
              </a:lnSpc>
              <a:spcAft>
                <a:spcPts val="800"/>
              </a:spcAft>
            </a:pPr>
            <a:endParaRPr lang="en-GB" sz="3200" dirty="0">
              <a:solidFill>
                <a:srgbClr val="202124"/>
              </a:solidFill>
              <a:effectLst/>
              <a:latin typeface="+mn-lt"/>
              <a:ea typeface="Times New Roman" panose="02020603050405020304" pitchFamily="18" charset="0"/>
            </a:endParaRPr>
          </a:p>
          <a:p>
            <a:pPr>
              <a:lnSpc>
                <a:spcPct val="107000"/>
              </a:lnSpc>
              <a:spcAft>
                <a:spcPts val="800"/>
              </a:spcAft>
            </a:pPr>
            <a:endParaRPr lang="en-GB" sz="3200" dirty="0">
              <a:solidFill>
                <a:srgbClr val="202124"/>
              </a:solidFill>
              <a:latin typeface="+mn-lt"/>
              <a:ea typeface="Times New Roman" panose="02020603050405020304" pitchFamily="18" charset="0"/>
            </a:endParaRPr>
          </a:p>
          <a:p>
            <a:pPr>
              <a:lnSpc>
                <a:spcPct val="107000"/>
              </a:lnSpc>
              <a:spcAft>
                <a:spcPts val="800"/>
              </a:spcAft>
            </a:pPr>
            <a:endParaRPr lang="en-GB" sz="3200" dirty="0">
              <a:solidFill>
                <a:srgbClr val="202124"/>
              </a:solidFill>
              <a:effectLst/>
              <a:latin typeface="+mn-lt"/>
              <a:ea typeface="Times New Roman" panose="02020603050405020304" pitchFamily="18" charset="0"/>
            </a:endParaRPr>
          </a:p>
          <a:p>
            <a:pPr>
              <a:lnSpc>
                <a:spcPct val="107000"/>
              </a:lnSpc>
              <a:spcAft>
                <a:spcPts val="800"/>
              </a:spcAft>
            </a:pPr>
            <a:endParaRPr lang="en-GB" sz="3200" dirty="0">
              <a:solidFill>
                <a:srgbClr val="202124"/>
              </a:solidFill>
              <a:effectLst/>
              <a:latin typeface="+mn-lt"/>
              <a:ea typeface="Times New Roman" panose="02020603050405020304" pitchFamily="18" charset="0"/>
            </a:endParaRPr>
          </a:p>
          <a:p>
            <a:pPr>
              <a:lnSpc>
                <a:spcPct val="107000"/>
              </a:lnSpc>
              <a:spcAft>
                <a:spcPts val="800"/>
              </a:spcAft>
            </a:pPr>
            <a:endParaRPr lang="en-GB" sz="3200" dirty="0">
              <a:solidFill>
                <a:srgbClr val="202124"/>
              </a:solidFill>
              <a:latin typeface="+mn-lt"/>
              <a:ea typeface="Times New Roman" panose="02020603050405020304" pitchFamily="18" charset="0"/>
            </a:endParaRPr>
          </a:p>
          <a:p>
            <a:pPr>
              <a:lnSpc>
                <a:spcPct val="107000"/>
              </a:lnSpc>
              <a:spcAft>
                <a:spcPts val="800"/>
              </a:spcAft>
            </a:pPr>
            <a:endParaRPr lang="en-GB" sz="3200" dirty="0">
              <a:solidFill>
                <a:srgbClr val="202124"/>
              </a:solidFill>
              <a:latin typeface="+mn-lt"/>
              <a:ea typeface="Times New Roman" panose="02020603050405020304" pitchFamily="18" charset="0"/>
            </a:endParaRPr>
          </a:p>
          <a:p>
            <a:pPr>
              <a:lnSpc>
                <a:spcPct val="107000"/>
              </a:lnSpc>
              <a:spcAft>
                <a:spcPts val="800"/>
              </a:spcAft>
            </a:pPr>
            <a:r>
              <a:rPr lang="en-GB" sz="3200" i="1" dirty="0">
                <a:effectLst/>
                <a:latin typeface="+mn-lt"/>
                <a:ea typeface="Calibri" panose="020F0502020204030204" pitchFamily="34" charset="0"/>
                <a:cs typeface="Times New Roman" panose="02020603050405020304" pitchFamily="18" charset="0"/>
              </a:rPr>
              <a:t>Fig. 2: Current severity of ME (x-axis) and age at onset of illness (y-axis) (n = 5 409).</a:t>
            </a:r>
            <a:endParaRPr lang="en-GB" sz="3200" dirty="0">
              <a:effectLst/>
              <a:latin typeface="+mn-lt"/>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en-GB" sz="3200" dirty="0">
                <a:solidFill>
                  <a:srgbClr val="202124"/>
                </a:solidFill>
                <a:effectLst/>
                <a:latin typeface="+mn-lt"/>
                <a:ea typeface="Times New Roman" panose="02020603050405020304" pitchFamily="18" charset="0"/>
              </a:rPr>
              <a:t>We do not know why severity and age at onset are positively correlated, and this is clearly an area where more research is needed. One plausible hypothesis is that the correlation is, in part, related to erroneous advice and excessive emphasis on activity early in the course of the illness, </a:t>
            </a:r>
            <a:r>
              <a:rPr lang="en-GB" sz="3200" dirty="0">
                <a:solidFill>
                  <a:srgbClr val="202124"/>
                </a:solidFill>
                <a:latin typeface="+mn-lt"/>
                <a:ea typeface="Times New Roman" panose="02020603050405020304" pitchFamily="18" charset="0"/>
              </a:rPr>
              <a:t>which</a:t>
            </a:r>
            <a:r>
              <a:rPr lang="en-GB" sz="3200" dirty="0">
                <a:solidFill>
                  <a:srgbClr val="202124"/>
                </a:solidFill>
                <a:effectLst/>
                <a:latin typeface="+mn-lt"/>
                <a:ea typeface="Times New Roman" panose="02020603050405020304" pitchFamily="18" charset="0"/>
              </a:rPr>
              <a:t> can lead to a more severe course of the illness.</a:t>
            </a:r>
            <a:endParaRPr lang="en-GB" sz="3200" dirty="0">
              <a:solidFill>
                <a:srgbClr val="202124"/>
              </a:solidFill>
              <a:latin typeface="+mn-lt"/>
              <a:ea typeface="Times New Roman" panose="02020603050405020304" pitchFamily="18" charset="0"/>
            </a:endParaRPr>
          </a:p>
        </p:txBody>
      </p:sp>
      <p:sp>
        <p:nvSpPr>
          <p:cNvPr id="379" name="Rectangle 10">
            <a:extLst>
              <a:ext uri="{FF2B5EF4-FFF2-40B4-BE49-F238E27FC236}">
                <a16:creationId xmlns:a16="http://schemas.microsoft.com/office/drawing/2014/main" id="{F0700EFA-F39A-4B67-A41D-B592D1296CBF}"/>
              </a:ext>
            </a:extLst>
          </p:cNvPr>
          <p:cNvSpPr>
            <a:spLocks noChangeArrowheads="1"/>
          </p:cNvSpPr>
          <p:nvPr/>
        </p:nvSpPr>
        <p:spPr bwMode="auto">
          <a:xfrm>
            <a:off x="982511" y="5705618"/>
            <a:ext cx="16303819" cy="1091175"/>
          </a:xfrm>
          <a:prstGeom prst="rect">
            <a:avLst/>
          </a:prstGeom>
          <a:solidFill>
            <a:srgbClr val="73A514"/>
          </a:solidFill>
          <a:ln w="12700">
            <a:noFill/>
            <a:miter lim="800000"/>
          </a:ln>
        </p:spPr>
        <p:txBody>
          <a:bodyPr wrap="none" lIns="219373" tIns="58499" rIns="219373" bIns="54829" anchor="ctr" anchorCtr="0"/>
          <a:lstStyle>
            <a:defPPr>
              <a:defRPr kern="1200" smtId="4294967295"/>
            </a:defPPr>
          </a:lstStyle>
          <a:p>
            <a:pPr defTabSz="3760777">
              <a:defRPr/>
            </a:pPr>
            <a:r>
              <a:rPr lang="en-US" sz="4800" b="1" dirty="0">
                <a:solidFill>
                  <a:schemeClr val="bg1"/>
                </a:solidFill>
                <a:latin typeface="Montserrat Semi Bold" panose="00000700000000000000" pitchFamily="50" charset="0"/>
              </a:rPr>
              <a:t>Introduction</a:t>
            </a:r>
            <a:endParaRPr lang="en-US" sz="4600" b="1" dirty="0">
              <a:solidFill>
                <a:schemeClr val="bg1"/>
              </a:solidFill>
              <a:latin typeface="Montserrat Semi Bold" panose="00000700000000000000" pitchFamily="50" charset="0"/>
            </a:endParaRPr>
          </a:p>
        </p:txBody>
      </p:sp>
      <p:sp>
        <p:nvSpPr>
          <p:cNvPr id="387" name="Rectangle 10">
            <a:extLst>
              <a:ext uri="{FF2B5EF4-FFF2-40B4-BE49-F238E27FC236}">
                <a16:creationId xmlns:a16="http://schemas.microsoft.com/office/drawing/2014/main" id="{0591E42B-1156-425D-9161-CD6058BB8F41}"/>
              </a:ext>
            </a:extLst>
          </p:cNvPr>
          <p:cNvSpPr>
            <a:spLocks noChangeArrowheads="1"/>
          </p:cNvSpPr>
          <p:nvPr/>
        </p:nvSpPr>
        <p:spPr bwMode="auto">
          <a:xfrm>
            <a:off x="969852" y="16465550"/>
            <a:ext cx="16316477" cy="974990"/>
          </a:xfrm>
          <a:prstGeom prst="rect">
            <a:avLst/>
          </a:prstGeom>
          <a:solidFill>
            <a:srgbClr val="73A514"/>
          </a:solidFill>
          <a:ln w="12700">
            <a:noFill/>
            <a:miter lim="800000"/>
          </a:ln>
        </p:spPr>
        <p:txBody>
          <a:bodyPr wrap="none" lIns="219373" tIns="58499" rIns="219373" bIns="54829" anchor="ctr" anchorCtr="0"/>
          <a:lstStyle>
            <a:defPPr>
              <a:defRPr kern="1200" smtId="4294967295"/>
            </a:defPPr>
          </a:lstStyle>
          <a:p>
            <a:pPr defTabSz="3760777">
              <a:defRPr/>
            </a:pPr>
            <a:r>
              <a:rPr lang="en-US" sz="4800" b="1" dirty="0">
                <a:solidFill>
                  <a:schemeClr val="bg1"/>
                </a:solidFill>
                <a:latin typeface="Montserrat Semi Bold" panose="00000700000000000000" pitchFamily="50" charset="0"/>
              </a:rPr>
              <a:t>Results</a:t>
            </a:r>
            <a:endParaRPr lang="en-US" sz="4600" b="1" dirty="0">
              <a:solidFill>
                <a:schemeClr val="bg1"/>
              </a:solidFill>
              <a:latin typeface="Montserrat Semi Bold" panose="00000700000000000000" pitchFamily="50" charset="0"/>
            </a:endParaRPr>
          </a:p>
        </p:txBody>
      </p:sp>
      <p:sp>
        <p:nvSpPr>
          <p:cNvPr id="15" name="Rectangle 10">
            <a:extLst>
              <a:ext uri="{FF2B5EF4-FFF2-40B4-BE49-F238E27FC236}">
                <a16:creationId xmlns:a16="http://schemas.microsoft.com/office/drawing/2014/main" id="{9ADCCE40-75A3-48DC-BBE9-40643973E49C}"/>
              </a:ext>
            </a:extLst>
          </p:cNvPr>
          <p:cNvSpPr>
            <a:spLocks noChangeArrowheads="1"/>
          </p:cNvSpPr>
          <p:nvPr/>
        </p:nvSpPr>
        <p:spPr bwMode="auto">
          <a:xfrm>
            <a:off x="1055730" y="10598150"/>
            <a:ext cx="16230600" cy="974990"/>
          </a:xfrm>
          <a:prstGeom prst="rect">
            <a:avLst/>
          </a:prstGeom>
          <a:solidFill>
            <a:srgbClr val="73A514"/>
          </a:solidFill>
          <a:ln w="12700">
            <a:noFill/>
            <a:miter lim="800000"/>
          </a:ln>
        </p:spPr>
        <p:txBody>
          <a:bodyPr wrap="none" lIns="219373" tIns="58499" rIns="219373" bIns="54829" anchor="ctr" anchorCtr="0"/>
          <a:lstStyle>
            <a:defPPr>
              <a:defRPr kern="1200" smtId="4294967295"/>
            </a:defPPr>
          </a:lstStyle>
          <a:p>
            <a:pPr defTabSz="3760777">
              <a:defRPr/>
            </a:pPr>
            <a:r>
              <a:rPr lang="en-US" sz="4800" b="1" dirty="0">
                <a:solidFill>
                  <a:schemeClr val="bg1"/>
                </a:solidFill>
                <a:latin typeface="Montserrat Semi Bold" panose="00000700000000000000" pitchFamily="50" charset="0"/>
              </a:rPr>
              <a:t>Data and methods</a:t>
            </a:r>
          </a:p>
        </p:txBody>
      </p:sp>
      <p:sp>
        <p:nvSpPr>
          <p:cNvPr id="19" name="Rectangle 10">
            <a:extLst>
              <a:ext uri="{FF2B5EF4-FFF2-40B4-BE49-F238E27FC236}">
                <a16:creationId xmlns:a16="http://schemas.microsoft.com/office/drawing/2014/main" id="{C9A3EBA6-3A1B-49EA-A318-7E74A97F57A7}"/>
              </a:ext>
            </a:extLst>
          </p:cNvPr>
          <p:cNvSpPr>
            <a:spLocks noChangeArrowheads="1"/>
          </p:cNvSpPr>
          <p:nvPr/>
        </p:nvSpPr>
        <p:spPr bwMode="auto">
          <a:xfrm>
            <a:off x="18102041" y="34671561"/>
            <a:ext cx="16672274" cy="974990"/>
          </a:xfrm>
          <a:prstGeom prst="rect">
            <a:avLst/>
          </a:prstGeom>
          <a:solidFill>
            <a:srgbClr val="73A514"/>
          </a:solidFill>
          <a:ln w="12700">
            <a:noFill/>
            <a:miter lim="800000"/>
          </a:ln>
        </p:spPr>
        <p:txBody>
          <a:bodyPr wrap="none" lIns="219373" tIns="58499" rIns="219373" bIns="54829" anchor="ctr" anchorCtr="0"/>
          <a:lstStyle>
            <a:defPPr>
              <a:defRPr kern="1200" smtId="4294967295"/>
            </a:defPPr>
          </a:lstStyle>
          <a:p>
            <a:pPr defTabSz="3760777">
              <a:defRPr/>
            </a:pPr>
            <a:r>
              <a:rPr lang="en-US" sz="4800" b="1" dirty="0">
                <a:solidFill>
                  <a:schemeClr val="bg1"/>
                </a:solidFill>
                <a:latin typeface="Montserrat Semi Bold" panose="00000700000000000000" pitchFamily="50" charset="0"/>
              </a:rPr>
              <a:t>Conclusion</a:t>
            </a:r>
            <a:endParaRPr lang="en-US" sz="3839" b="1" dirty="0">
              <a:solidFill>
                <a:schemeClr val="bg1"/>
              </a:solidFill>
              <a:latin typeface="Montserrat Semi Bold" panose="00000700000000000000" pitchFamily="50" charset="0"/>
            </a:endParaRPr>
          </a:p>
        </p:txBody>
      </p:sp>
      <p:graphicFrame>
        <p:nvGraphicFramePr>
          <p:cNvPr id="18" name="Chart 17">
            <a:extLst>
              <a:ext uri="{FF2B5EF4-FFF2-40B4-BE49-F238E27FC236}">
                <a16:creationId xmlns:a16="http://schemas.microsoft.com/office/drawing/2014/main" id="{E55FC464-E064-4B24-BF67-950CB3FB7EFB}"/>
              </a:ext>
            </a:extLst>
          </p:cNvPr>
          <p:cNvGraphicFramePr>
            <a:graphicFrameLocks/>
          </p:cNvGraphicFramePr>
          <p:nvPr>
            <p:extLst>
              <p:ext uri="{D42A27DB-BD31-4B8C-83A1-F6EECF244321}">
                <p14:modId xmlns:p14="http://schemas.microsoft.com/office/powerpoint/2010/main" val="2674685935"/>
              </p:ext>
            </p:extLst>
          </p:nvPr>
        </p:nvGraphicFramePr>
        <p:xfrm>
          <a:off x="997408" y="21057422"/>
          <a:ext cx="16203044" cy="5542728"/>
        </p:xfrm>
        <a:graphic>
          <a:graphicData uri="http://schemas.openxmlformats.org/drawingml/2006/chart">
            <c:chart xmlns:c="http://schemas.openxmlformats.org/drawingml/2006/chart" xmlns:r="http://schemas.openxmlformats.org/officeDocument/2006/relationships" r:id="rId9"/>
          </a:graphicData>
        </a:graphic>
      </p:graphicFrame>
      <p:sp>
        <p:nvSpPr>
          <p:cNvPr id="23" name="TextBox 22">
            <a:extLst>
              <a:ext uri="{FF2B5EF4-FFF2-40B4-BE49-F238E27FC236}">
                <a16:creationId xmlns:a16="http://schemas.microsoft.com/office/drawing/2014/main" id="{E89CB8A4-A048-45E7-80E3-0F1A7EFF3EF6}"/>
              </a:ext>
            </a:extLst>
          </p:cNvPr>
          <p:cNvSpPr txBox="1"/>
          <p:nvPr/>
        </p:nvSpPr>
        <p:spPr>
          <a:xfrm>
            <a:off x="18084690" y="5709310"/>
            <a:ext cx="16374280" cy="29458642"/>
          </a:xfrm>
          <a:prstGeom prst="rect">
            <a:avLst/>
          </a:prstGeom>
          <a:noFill/>
          <a:ln>
            <a:noFill/>
          </a:ln>
        </p:spPr>
        <p:txBody>
          <a:bodyPr wrap="square" rtlCol="0">
            <a:spAutoFit/>
          </a:bodyPr>
          <a:lstStyle>
            <a:defPPr>
              <a:defRPr kern="1200" smtId="4294967295"/>
            </a:defPPr>
          </a:lstStyle>
          <a:p>
            <a:pPr>
              <a:lnSpc>
                <a:spcPct val="130000"/>
              </a:lnSpc>
              <a:spcAft>
                <a:spcPts val="12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3600" b="1" dirty="0">
                <a:solidFill>
                  <a:srgbClr val="202124"/>
                </a:solidFill>
                <a:highlight>
                  <a:srgbClr val="E7F2CA"/>
                </a:highlight>
                <a:latin typeface="+mn-lt"/>
                <a:ea typeface="Times New Roman" panose="02020603050405020304" pitchFamily="18" charset="0"/>
              </a:rPr>
              <a:t>(iv) </a:t>
            </a:r>
            <a:r>
              <a:rPr lang="en-GB" sz="3600" b="1" kern="0" dirty="0">
                <a:solidFill>
                  <a:srgbClr val="202124"/>
                </a:solidFill>
                <a:effectLst/>
                <a:highlight>
                  <a:srgbClr val="E7F2CA"/>
                </a:highlight>
                <a:latin typeface="+mn-lt"/>
                <a:ea typeface="Times New Roman" panose="02020603050405020304" pitchFamily="18" charset="0"/>
              </a:rPr>
              <a:t>Activity management is the most important “medicine”</a:t>
            </a: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3200" dirty="0">
                <a:solidFill>
                  <a:srgbClr val="202124"/>
                </a:solidFill>
                <a:effectLst/>
                <a:latin typeface="+mn-lt"/>
                <a:ea typeface="Times New Roman" panose="02020603050405020304" pitchFamily="18" charset="0"/>
              </a:rPr>
              <a:t>One of the clearest conclusions from this study concerns the significance of the activity level for the course of the illness. Almost 2 800 free text responses from the 5 822 respondents stated that regulation of activity level (pacing) contributes positively, while more than 3 100 responses described in various ways how activities outside their individual energy envelope contributed to a worsening of the illness (cf. </a:t>
            </a:r>
            <a:r>
              <a:rPr lang="en-GB" sz="3200" dirty="0">
                <a:solidFill>
                  <a:srgbClr val="202124"/>
                </a:solidFill>
                <a:latin typeface="+mn-lt"/>
                <a:ea typeface="Times New Roman" panose="02020603050405020304" pitchFamily="18" charset="0"/>
              </a:rPr>
              <a:t>O’Connor et al. 2019). Only 6 (0.1%) respondents reported that they had become worse due to inactivity. </a:t>
            </a: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3200" dirty="0">
                <a:solidFill>
                  <a:srgbClr val="202124"/>
                </a:solidFill>
                <a:effectLst/>
                <a:latin typeface="+mn-lt"/>
                <a:ea typeface="Times New Roman" panose="02020603050405020304" pitchFamily="18" charset="0"/>
              </a:rPr>
              <a:t>Excessive activity is not just about physical activity; major emotional strains and stress were also perceived as negative, and were often described in connection with mistrust from the healthcare services and the welfare administration, from family members who do not believe in ME, from marital breakdown or death in the family, or from uncertainty about finances and welfare benefits. </a:t>
            </a: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3600" b="1" dirty="0">
                <a:solidFill>
                  <a:srgbClr val="202124"/>
                </a:solidFill>
                <a:effectLst/>
                <a:highlight>
                  <a:srgbClr val="E7F2CA"/>
                </a:highlight>
                <a:latin typeface="+mn-lt"/>
                <a:ea typeface="Calibri" panose="020F0502020204030204" pitchFamily="34" charset="0"/>
                <a:cs typeface="Times New Roman" panose="02020603050405020304" pitchFamily="18" charset="0"/>
              </a:rPr>
              <a:t>(v) </a:t>
            </a:r>
            <a:r>
              <a:rPr lang="en-GB" sz="3600" b="1" kern="0" dirty="0">
                <a:solidFill>
                  <a:srgbClr val="202124"/>
                </a:solidFill>
                <a:effectLst/>
                <a:highlight>
                  <a:srgbClr val="E7F2CA"/>
                </a:highlight>
                <a:latin typeface="+mn-lt"/>
                <a:ea typeface="Times New Roman" panose="02020603050405020304" pitchFamily="18" charset="0"/>
              </a:rPr>
              <a:t>The healthcare service contributes to both health and ill-health</a:t>
            </a: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3200" dirty="0">
                <a:solidFill>
                  <a:srgbClr val="202124"/>
                </a:solidFill>
                <a:latin typeface="+mn-lt"/>
                <a:ea typeface="Times New Roman" panose="02020603050405020304" pitchFamily="18" charset="0"/>
              </a:rPr>
              <a:t>The second most important factors affecting the course of illness </a:t>
            </a:r>
            <a:r>
              <a:rPr lang="en-GB" sz="3200" i="1" dirty="0">
                <a:solidFill>
                  <a:srgbClr val="202124"/>
                </a:solidFill>
                <a:latin typeface="+mn-lt"/>
                <a:ea typeface="Times New Roman" panose="02020603050405020304" pitchFamily="18" charset="0"/>
              </a:rPr>
              <a:t>negatively</a:t>
            </a:r>
            <a:r>
              <a:rPr lang="en-GB" sz="3200" dirty="0">
                <a:solidFill>
                  <a:srgbClr val="202124"/>
                </a:solidFill>
                <a:latin typeface="+mn-lt"/>
                <a:ea typeface="Times New Roman" panose="02020603050405020304" pitchFamily="18" charset="0"/>
              </a:rPr>
              <a:t> were the healthcare system (1 472 responses), followed by the Norwegian Labour and Welfare administration (Nav) (881) and stress (667). </a:t>
            </a:r>
            <a:r>
              <a:rPr lang="en-GB" sz="3200" dirty="0">
                <a:solidFill>
                  <a:srgbClr val="202124"/>
                </a:solidFill>
                <a:effectLst/>
                <a:latin typeface="+mn-lt"/>
                <a:ea typeface="Times New Roman" panose="02020603050405020304" pitchFamily="18" charset="0"/>
              </a:rPr>
              <a:t>Among factors contributing </a:t>
            </a:r>
            <a:r>
              <a:rPr lang="en-GB" sz="3200" i="1" dirty="0">
                <a:solidFill>
                  <a:srgbClr val="202124"/>
                </a:solidFill>
                <a:effectLst/>
                <a:latin typeface="+mn-lt"/>
                <a:ea typeface="Times New Roman" panose="02020603050405020304" pitchFamily="18" charset="0"/>
              </a:rPr>
              <a:t>positively</a:t>
            </a:r>
            <a:r>
              <a:rPr lang="en-GB" sz="3200" dirty="0">
                <a:solidFill>
                  <a:srgbClr val="202124"/>
                </a:solidFill>
                <a:effectLst/>
                <a:latin typeface="+mn-lt"/>
                <a:ea typeface="Times New Roman" panose="02020603050405020304" pitchFamily="18" charset="0"/>
              </a:rPr>
              <a:t>, after activity regulation, the healthcare system (994) also came second followed by family and friends (641), diets (629) and various illness management techniques (586).</a:t>
            </a: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3200" dirty="0">
                <a:solidFill>
                  <a:srgbClr val="000000"/>
                </a:solidFill>
                <a:effectLst/>
                <a:latin typeface="+mn-lt"/>
                <a:ea typeface="Calibri" panose="020F0502020204030204" pitchFamily="34" charset="0"/>
                <a:cs typeface="Times New Roman" panose="02020603050405020304" pitchFamily="18" charset="0"/>
              </a:rPr>
              <a:t>Overall, 56% more responses stated that the healthcare services had been a cause of health deterioration rather than of improvement. Respondents described widespread </a:t>
            </a:r>
            <a:r>
              <a:rPr lang="en-GB" sz="3200" dirty="0">
                <a:solidFill>
                  <a:srgbClr val="202124"/>
                </a:solidFill>
                <a:effectLst/>
                <a:latin typeface="+mn-lt"/>
                <a:ea typeface="Times New Roman" panose="02020603050405020304" pitchFamily="18" charset="0"/>
              </a:rPr>
              <a:t>mistrust of patients and their description of symptoms, lack of knowledge about the disease, misguided advice on activity levels – especially early on, long elapsed time from onset of illness to a confirmed diagnosis, an exhausting and protracted process of assessment before diagnosis, and unwillingness from GPs and others to provide symptom relief (sleep problems and pain). Healthcare professionals who had followed patients regularly over time received the best assessments. </a:t>
            </a:r>
          </a:p>
          <a:p>
            <a:pPr>
              <a:lnSpc>
                <a:spcPct val="107000"/>
              </a:lnSpc>
              <a:spcAft>
                <a:spcPts val="800"/>
              </a:spcAft>
            </a:pPr>
            <a:r>
              <a:rPr lang="en-GB" sz="3600" b="1" dirty="0">
                <a:solidFill>
                  <a:srgbClr val="202124"/>
                </a:solidFill>
                <a:effectLst/>
                <a:highlight>
                  <a:srgbClr val="E7F2CA"/>
                </a:highlight>
                <a:latin typeface="+mn-lt"/>
                <a:ea typeface="Calibri" panose="020F0502020204030204" pitchFamily="34" charset="0"/>
                <a:cs typeface="Times New Roman" panose="02020603050405020304" pitchFamily="18" charset="0"/>
              </a:rPr>
              <a:t>(vi) Peaks in 2000 (Sydney flu) and 2009 (Swine flu)</a:t>
            </a: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3200" dirty="0">
                <a:solidFill>
                  <a:srgbClr val="202124"/>
                </a:solidFill>
                <a:effectLst/>
                <a:latin typeface="+mn-lt"/>
                <a:ea typeface="Times New Roman" panose="02020603050405020304" pitchFamily="18" charset="0"/>
              </a:rPr>
              <a:t>We observed a large increase in the number of new cases of ME in the period up to 2009, where we see a peak that coincided with the swine flu epidemic, cf. </a:t>
            </a:r>
            <a:r>
              <a:rPr lang="en-GB" sz="3200" dirty="0">
                <a:solidFill>
                  <a:srgbClr val="202124"/>
                </a:solidFill>
                <a:latin typeface="+mn-lt"/>
                <a:ea typeface="Times New Roman" panose="02020603050405020304" pitchFamily="18" charset="0"/>
              </a:rPr>
              <a:t>F</a:t>
            </a:r>
            <a:r>
              <a:rPr lang="en-GB" sz="3200" dirty="0">
                <a:solidFill>
                  <a:srgbClr val="202124"/>
                </a:solidFill>
                <a:effectLst/>
                <a:latin typeface="+mn-lt"/>
                <a:ea typeface="Times New Roman" panose="02020603050405020304" pitchFamily="18" charset="0"/>
              </a:rPr>
              <a:t>ig. 3. Other studies have shown the risk of getting ME was doubled among those that have had the swine flu, whereas there was no higher risk among those that have received the swine flu vaccine (Magnus et al. 2015</a:t>
            </a:r>
            <a:r>
              <a:rPr lang="en-GB" sz="3200" dirty="0">
                <a:solidFill>
                  <a:srgbClr val="202124"/>
                </a:solidFill>
                <a:latin typeface="+mn-lt"/>
                <a:ea typeface="Times New Roman" panose="02020603050405020304" pitchFamily="18" charset="0"/>
              </a:rPr>
              <a:t>). Another peak was in 2000, the year of the Sydney flu. </a:t>
            </a:r>
            <a:endParaRPr lang="en-GB" sz="3200" dirty="0">
              <a:solidFill>
                <a:srgbClr val="202124"/>
              </a:solidFill>
              <a:effectLst/>
              <a:latin typeface="+mn-lt"/>
              <a:ea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3200" dirty="0">
                <a:solidFill>
                  <a:srgbClr val="202124"/>
                </a:solidFill>
                <a:effectLst/>
                <a:latin typeface="+mn-lt"/>
                <a:ea typeface="Times New Roman" panose="02020603050405020304" pitchFamily="18" charset="0"/>
              </a:rPr>
              <a:t>After 2011, we observe a </a:t>
            </a:r>
            <a:r>
              <a:rPr lang="en-GB" sz="3200" dirty="0">
                <a:solidFill>
                  <a:srgbClr val="202124"/>
                </a:solidFill>
                <a:latin typeface="+mn-lt"/>
                <a:ea typeface="Times New Roman" panose="02020603050405020304" pitchFamily="18" charset="0"/>
              </a:rPr>
              <a:t>decline in new cases. </a:t>
            </a:r>
            <a:r>
              <a:rPr lang="en-GB" sz="3200" dirty="0">
                <a:solidFill>
                  <a:srgbClr val="202124"/>
                </a:solidFill>
                <a:effectLst/>
                <a:latin typeface="+mn-lt"/>
                <a:ea typeface="Times New Roman" panose="02020603050405020304" pitchFamily="18" charset="0"/>
              </a:rPr>
              <a:t>We do not know whether that decline is real or not. One plausible explanation is the fact that it takes a long time from onset of the illness to diagnosis, and those yet to be diagnosed were less likely to respond to the survey. Among respondents who were still under examination, the median time from onset to the time of the survey (2019) was five years. </a:t>
            </a: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GB" sz="3200" dirty="0">
              <a:solidFill>
                <a:srgbClr val="202124"/>
              </a:solidFill>
              <a:latin typeface="+mn-lt"/>
              <a:ea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GB" sz="3200" dirty="0">
              <a:solidFill>
                <a:srgbClr val="202124"/>
              </a:solidFill>
              <a:effectLst/>
              <a:latin typeface="+mn-lt"/>
              <a:ea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GB" sz="3200" dirty="0">
              <a:solidFill>
                <a:srgbClr val="202124"/>
              </a:solidFill>
              <a:effectLst/>
              <a:latin typeface="+mn-lt"/>
              <a:ea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GB" sz="3200" dirty="0">
              <a:solidFill>
                <a:srgbClr val="202124"/>
              </a:solidFill>
              <a:latin typeface="+mn-lt"/>
              <a:ea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GB" sz="3200" dirty="0">
              <a:solidFill>
                <a:srgbClr val="202124"/>
              </a:solidFill>
              <a:latin typeface="+mn-lt"/>
              <a:ea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GB" sz="3200" dirty="0">
              <a:solidFill>
                <a:srgbClr val="202124"/>
              </a:solidFill>
              <a:effectLst/>
              <a:latin typeface="+mn-lt"/>
              <a:ea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GB" sz="3200" dirty="0">
              <a:solidFill>
                <a:srgbClr val="202124"/>
              </a:solidFill>
              <a:latin typeface="+mn-lt"/>
              <a:ea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GB" sz="3200" dirty="0">
              <a:solidFill>
                <a:srgbClr val="202124"/>
              </a:solidFill>
              <a:effectLst/>
              <a:latin typeface="+mn-lt"/>
              <a:ea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GB" sz="3200" dirty="0">
              <a:solidFill>
                <a:srgbClr val="202124"/>
              </a:solidFill>
              <a:latin typeface="+mn-lt"/>
              <a:ea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GB" sz="3200" dirty="0">
              <a:solidFill>
                <a:srgbClr val="202124"/>
              </a:solidFill>
              <a:effectLst/>
              <a:latin typeface="+mn-lt"/>
              <a:ea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GB" sz="3200" dirty="0">
              <a:solidFill>
                <a:srgbClr val="202124"/>
              </a:solidFill>
              <a:latin typeface="+mn-lt"/>
              <a:ea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GB" sz="3200" dirty="0">
              <a:solidFill>
                <a:srgbClr val="202124"/>
              </a:solidFill>
              <a:effectLst/>
              <a:latin typeface="+mn-lt"/>
              <a:ea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3200" i="1" dirty="0">
                <a:solidFill>
                  <a:srgbClr val="202124"/>
                </a:solidFill>
                <a:latin typeface="+mn-lt"/>
                <a:ea typeface="Times New Roman" panose="02020603050405020304" pitchFamily="18" charset="0"/>
              </a:rPr>
              <a:t>Fig 3. Year of me onset of respondents. (n = 5 822).</a:t>
            </a:r>
            <a:endParaRPr lang="en-GB" sz="3200" dirty="0">
              <a:effectLst/>
              <a:latin typeface="+mn-lt"/>
              <a:ea typeface="Calibri" panose="020F0502020204030204" pitchFamily="34" charset="0"/>
              <a:cs typeface="Times New Roman" panose="02020603050405020304" pitchFamily="18" charset="0"/>
            </a:endParaRPr>
          </a:p>
        </p:txBody>
      </p:sp>
      <p:graphicFrame>
        <p:nvGraphicFramePr>
          <p:cNvPr id="26" name="Diagram 6">
            <a:extLst>
              <a:ext uri="{FF2B5EF4-FFF2-40B4-BE49-F238E27FC236}">
                <a16:creationId xmlns:a16="http://schemas.microsoft.com/office/drawing/2014/main" id="{7930D1D1-6324-402E-81B1-B797A93289F0}"/>
              </a:ext>
            </a:extLst>
          </p:cNvPr>
          <p:cNvGraphicFramePr/>
          <p:nvPr>
            <p:extLst>
              <p:ext uri="{D42A27DB-BD31-4B8C-83A1-F6EECF244321}">
                <p14:modId xmlns:p14="http://schemas.microsoft.com/office/powerpoint/2010/main" val="1930302861"/>
              </p:ext>
            </p:extLst>
          </p:nvPr>
        </p:nvGraphicFramePr>
        <p:xfrm>
          <a:off x="1019120" y="36429950"/>
          <a:ext cx="16267209" cy="6073463"/>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21" name="Diagram 5">
            <a:extLst>
              <a:ext uri="{FF2B5EF4-FFF2-40B4-BE49-F238E27FC236}">
                <a16:creationId xmlns:a16="http://schemas.microsoft.com/office/drawing/2014/main" id="{57F5D594-9B21-4CD7-B048-BFE4B2A795A0}"/>
              </a:ext>
            </a:extLst>
          </p:cNvPr>
          <p:cNvGraphicFramePr>
            <a:graphicFrameLocks/>
          </p:cNvGraphicFramePr>
          <p:nvPr>
            <p:extLst>
              <p:ext uri="{D42A27DB-BD31-4B8C-83A1-F6EECF244321}">
                <p14:modId xmlns:p14="http://schemas.microsoft.com/office/powerpoint/2010/main" val="3453176861"/>
              </p:ext>
            </p:extLst>
          </p:nvPr>
        </p:nvGraphicFramePr>
        <p:xfrm>
          <a:off x="18101321" y="26447750"/>
          <a:ext cx="16524734" cy="7162800"/>
        </p:xfrm>
        <a:graphic>
          <a:graphicData uri="http://schemas.openxmlformats.org/drawingml/2006/chart">
            <c:chart xmlns:c="http://schemas.openxmlformats.org/drawingml/2006/chart" xmlns:r="http://schemas.openxmlformats.org/officeDocument/2006/relationships" r:id="rId11"/>
          </a:graphicData>
        </a:graphic>
      </p:graphicFrame>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5.10.08"/>
  <p:tag name="AS_TITLE" val="Aspose.Slides for .NET 4.0"/>
  <p:tag name="AS_VERSION" val="15.8.1.0"/>
</p:tagLst>
</file>

<file path=ppt/theme/theme1.xml><?xml version="1.0" encoding="utf-8"?>
<a:theme xmlns:a="http://schemas.openxmlformats.org/drawingml/2006/main" name="Default Design">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3715</TotalTime>
  <Words>1723</Words>
  <Application>Microsoft Office PowerPoint</Application>
  <PresentationFormat>Custom</PresentationFormat>
  <Paragraphs>80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Times New Roman</vt:lpstr>
      <vt:lpstr>Gill Sans</vt:lpstr>
      <vt:lpstr>Montserrat Semi Bold</vt:lpstr>
      <vt:lpstr>Montserrat Extra Bold</vt:lpstr>
      <vt:lpstr>Default Design</vt:lpstr>
      <vt:lpstr>PowerPoint Presentation</vt:lpstr>
    </vt:vector>
  </TitlesOfParts>
  <Manager/>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to create a scientific poster</dc:title>
  <dc:subject>Example Of A Sample Research Poster</dc:subject>
  <dc:creator>Graphicsland/MakeSigns.com</dc:creator>
  <cp:keywords>scientific, research, template, custom, poster, presentation, symposium, printing, PowerPoint, create, design, example, sample, download</cp:keywords>
  <dc:description>We offer free PowerPoint poster templates to help you design your very own scientific poster presentation.</dc:description>
  <cp:lastModifiedBy>Arild Angelsen</cp:lastModifiedBy>
  <cp:revision>85</cp:revision>
  <dcterms:modified xsi:type="dcterms:W3CDTF">2021-08-10T16:18:50Z</dcterms:modified>
  <cp:category>science research poster</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0484126-3486-41a9-802e-7f1e2277276c_Enabled">
    <vt:lpwstr>true</vt:lpwstr>
  </property>
  <property fmtid="{D5CDD505-2E9C-101B-9397-08002B2CF9AE}" pid="3" name="MSIP_Label_d0484126-3486-41a9-802e-7f1e2277276c_SetDate">
    <vt:lpwstr>2021-08-06T08:50:08Z</vt:lpwstr>
  </property>
  <property fmtid="{D5CDD505-2E9C-101B-9397-08002B2CF9AE}" pid="4" name="MSIP_Label_d0484126-3486-41a9-802e-7f1e2277276c_Method">
    <vt:lpwstr>Standard</vt:lpwstr>
  </property>
  <property fmtid="{D5CDD505-2E9C-101B-9397-08002B2CF9AE}" pid="5" name="MSIP_Label_d0484126-3486-41a9-802e-7f1e2277276c_Name">
    <vt:lpwstr>d0484126-3486-41a9-802e-7f1e2277276c</vt:lpwstr>
  </property>
  <property fmtid="{D5CDD505-2E9C-101B-9397-08002B2CF9AE}" pid="6" name="MSIP_Label_d0484126-3486-41a9-802e-7f1e2277276c_SiteId">
    <vt:lpwstr>eec01f8e-737f-43e3-9ed5-f8a59913bd82</vt:lpwstr>
  </property>
  <property fmtid="{D5CDD505-2E9C-101B-9397-08002B2CF9AE}" pid="7" name="MSIP_Label_d0484126-3486-41a9-802e-7f1e2277276c_ActionId">
    <vt:lpwstr>7891191f-f0a3-46ef-8c5f-69ed6da15080</vt:lpwstr>
  </property>
  <property fmtid="{D5CDD505-2E9C-101B-9397-08002B2CF9AE}" pid="8" name="MSIP_Label_d0484126-3486-41a9-802e-7f1e2277276c_ContentBits">
    <vt:lpwstr>0</vt:lpwstr>
  </property>
</Properties>
</file>