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7" r:id="rId2"/>
  </p:sldIdLst>
  <p:sldSz cx="9144000" cy="6858000" type="screen4x3"/>
  <p:notesSz cx="6794500" cy="99314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3487B9-944B-4CF0-ABE1-A67E1730D8B9}" v="2" dt="2025-02-08T16:13:50.319"/>
    <p1510:client id="{F3FE361E-B6D8-4650-A1DC-64C72035824C}" v="1" dt="2025-02-08T16:17:31.7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56" d="100"/>
          <a:sy n="56" d="100"/>
        </p:scale>
        <p:origin x="786" y="2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PG Weeke" userId="5a23f1c5307e9192" providerId="LiveId" clId="{F3FE361E-B6D8-4650-A1DC-64C72035824C}"/>
    <pc:docChg chg="custSel modSld">
      <pc:chgData name="HPG Weeke" userId="5a23f1c5307e9192" providerId="LiveId" clId="{F3FE361E-B6D8-4650-A1DC-64C72035824C}" dt="2025-02-08T16:19:01.571" v="50" actId="113"/>
      <pc:docMkLst>
        <pc:docMk/>
      </pc:docMkLst>
      <pc:sldChg chg="modSp mod">
        <pc:chgData name="HPG Weeke" userId="5a23f1c5307e9192" providerId="LiveId" clId="{F3FE361E-B6D8-4650-A1DC-64C72035824C}" dt="2025-02-08T16:19:01.571" v="50" actId="113"/>
        <pc:sldMkLst>
          <pc:docMk/>
          <pc:sldMk cId="4007627694" sldId="257"/>
        </pc:sldMkLst>
        <pc:spChg chg="mod">
          <ac:chgData name="HPG Weeke" userId="5a23f1c5307e9192" providerId="LiveId" clId="{F3FE361E-B6D8-4650-A1DC-64C72035824C}" dt="2025-02-08T16:19:01.571" v="50" actId="113"/>
          <ac:spMkLst>
            <pc:docMk/>
            <pc:sldMk cId="4007627694" sldId="257"/>
            <ac:spMk id="6" creationId="{320F73AF-3A0B-48BB-A913-8D02E959BBE0}"/>
          </ac:spMkLst>
        </pc:spChg>
      </pc:sldChg>
    </pc:docChg>
  </pc:docChgLst>
  <pc:docChgLst>
    <pc:chgData name="HPG Weeke" userId="5a23f1c5307e9192" providerId="LiveId" clId="{F33487B9-944B-4CF0-ABE1-A67E1730D8B9}"/>
    <pc:docChg chg="custSel modSld">
      <pc:chgData name="HPG Weeke" userId="5a23f1c5307e9192" providerId="LiveId" clId="{F33487B9-944B-4CF0-ABE1-A67E1730D8B9}" dt="2025-02-08T16:14:19.198" v="12" actId="113"/>
      <pc:docMkLst>
        <pc:docMk/>
      </pc:docMkLst>
      <pc:sldChg chg="modSp mod">
        <pc:chgData name="HPG Weeke" userId="5a23f1c5307e9192" providerId="LiveId" clId="{F33487B9-944B-4CF0-ABE1-A67E1730D8B9}" dt="2025-02-08T16:14:19.198" v="12" actId="113"/>
        <pc:sldMkLst>
          <pc:docMk/>
          <pc:sldMk cId="4007627694" sldId="257"/>
        </pc:sldMkLst>
        <pc:spChg chg="mod">
          <ac:chgData name="HPG Weeke" userId="5a23f1c5307e9192" providerId="LiveId" clId="{F33487B9-944B-4CF0-ABE1-A67E1730D8B9}" dt="2025-02-08T16:14:19.198" v="12" actId="113"/>
          <ac:spMkLst>
            <pc:docMk/>
            <pc:sldMk cId="4007627694" sldId="257"/>
            <ac:spMk id="6" creationId="{320F73AF-3A0B-48BB-A913-8D02E959BBE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17C204-C691-495A-9662-92D9332FD0C7}"/>
              </a:ext>
            </a:extLst>
          </p:cNvPr>
          <p:cNvSpPr>
            <a:spLocks noGrp="1" noChangeArrowheads="1"/>
          </p:cNvSpPr>
          <p:nvPr>
            <p:ph type="hdr" sz="quarter"/>
          </p:nvPr>
        </p:nvSpPr>
        <p:spPr bwMode="auto">
          <a:xfrm>
            <a:off x="0" y="0"/>
            <a:ext cx="2944813" cy="496888"/>
          </a:xfrm>
          <a:prstGeom prst="rect">
            <a:avLst/>
          </a:prstGeom>
          <a:noFill/>
          <a:ln>
            <a:noFill/>
          </a:ln>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98" charset="-128"/>
                <a:cs typeface="+mn-cs"/>
              </a:defRPr>
            </a:lvl1pPr>
          </a:lstStyle>
          <a:p>
            <a:pPr>
              <a:defRPr/>
            </a:pPr>
            <a:endParaRPr lang="en-US"/>
          </a:p>
        </p:txBody>
      </p:sp>
      <p:sp>
        <p:nvSpPr>
          <p:cNvPr id="4099" name="Rectangle 3">
            <a:extLst>
              <a:ext uri="{FF2B5EF4-FFF2-40B4-BE49-F238E27FC236}">
                <a16:creationId xmlns:a16="http://schemas.microsoft.com/office/drawing/2014/main" id="{66DE009F-3D76-4614-B80C-8837B886DA22}"/>
              </a:ext>
            </a:extLst>
          </p:cNvPr>
          <p:cNvSpPr>
            <a:spLocks noGrp="1" noChangeArrowheads="1"/>
          </p:cNvSpPr>
          <p:nvPr>
            <p:ph type="dt" idx="1"/>
          </p:nvPr>
        </p:nvSpPr>
        <p:spPr bwMode="auto">
          <a:xfrm>
            <a:off x="3849688" y="0"/>
            <a:ext cx="2944812" cy="496888"/>
          </a:xfrm>
          <a:prstGeom prst="rect">
            <a:avLst/>
          </a:prstGeom>
          <a:noFill/>
          <a:ln>
            <a:noFill/>
          </a:ln>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98" charset="-128"/>
                <a:cs typeface="+mn-cs"/>
              </a:defRPr>
            </a:lvl1pPr>
          </a:lstStyle>
          <a:p>
            <a:pPr>
              <a:defRPr/>
            </a:pPr>
            <a:endParaRPr lang="en-US"/>
          </a:p>
        </p:txBody>
      </p:sp>
      <p:sp>
        <p:nvSpPr>
          <p:cNvPr id="2052" name="Rectangle 4">
            <a:extLst>
              <a:ext uri="{FF2B5EF4-FFF2-40B4-BE49-F238E27FC236}">
                <a16:creationId xmlns:a16="http://schemas.microsoft.com/office/drawing/2014/main" id="{E33AE301-E4A1-440D-A3EE-90437396A365}"/>
              </a:ext>
            </a:extLst>
          </p:cNvPr>
          <p:cNvSpPr>
            <a:spLocks noGrp="1" noRot="1" noChangeAspect="1" noChangeArrowheads="1" noTextEdit="1"/>
          </p:cNvSpPr>
          <p:nvPr>
            <p:ph type="sldImg" idx="2"/>
          </p:nvPr>
        </p:nvSpPr>
        <p:spPr bwMode="auto">
          <a:xfrm>
            <a:off x="914400" y="744538"/>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D11EF402-1866-40BF-84AD-BE6C958B8278}"/>
              </a:ext>
            </a:extLst>
          </p:cNvPr>
          <p:cNvSpPr>
            <a:spLocks noGrp="1" noChangeArrowheads="1"/>
          </p:cNvSpPr>
          <p:nvPr>
            <p:ph type="body" sz="quarter" idx="3"/>
          </p:nvPr>
        </p:nvSpPr>
        <p:spPr bwMode="auto">
          <a:xfrm>
            <a:off x="906463" y="4718050"/>
            <a:ext cx="4981575" cy="446881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a:extLst>
              <a:ext uri="{FF2B5EF4-FFF2-40B4-BE49-F238E27FC236}">
                <a16:creationId xmlns:a16="http://schemas.microsoft.com/office/drawing/2014/main" id="{9182C78D-098F-43F5-B75F-8CFF4B070FD8}"/>
              </a:ext>
            </a:extLst>
          </p:cNvPr>
          <p:cNvSpPr>
            <a:spLocks noGrp="1" noChangeArrowheads="1"/>
          </p:cNvSpPr>
          <p:nvPr>
            <p:ph type="ftr" sz="quarter" idx="4"/>
          </p:nvPr>
        </p:nvSpPr>
        <p:spPr bwMode="auto">
          <a:xfrm>
            <a:off x="0" y="9434513"/>
            <a:ext cx="2944813" cy="496887"/>
          </a:xfrm>
          <a:prstGeom prst="rect">
            <a:avLst/>
          </a:prstGeom>
          <a:noFill/>
          <a:ln>
            <a:noFill/>
          </a:ln>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98" charset="-128"/>
                <a:cs typeface="+mn-cs"/>
              </a:defRPr>
            </a:lvl1pPr>
          </a:lstStyle>
          <a:p>
            <a:pPr>
              <a:defRPr/>
            </a:pPr>
            <a:endParaRPr lang="en-US"/>
          </a:p>
        </p:txBody>
      </p:sp>
      <p:sp>
        <p:nvSpPr>
          <p:cNvPr id="4103" name="Rectangle 7">
            <a:extLst>
              <a:ext uri="{FF2B5EF4-FFF2-40B4-BE49-F238E27FC236}">
                <a16:creationId xmlns:a16="http://schemas.microsoft.com/office/drawing/2014/main" id="{40DC292F-F21F-4EC2-9394-D9FBD33BB05A}"/>
              </a:ext>
            </a:extLst>
          </p:cNvPr>
          <p:cNvSpPr>
            <a:spLocks noGrp="1" noChangeArrowheads="1"/>
          </p:cNvSpPr>
          <p:nvPr>
            <p:ph type="sldNum" sz="quarter" idx="5"/>
          </p:nvPr>
        </p:nvSpPr>
        <p:spPr bwMode="auto">
          <a:xfrm>
            <a:off x="3849688" y="9434513"/>
            <a:ext cx="2944812" cy="496887"/>
          </a:xfrm>
          <a:prstGeom prst="rect">
            <a:avLst/>
          </a:prstGeom>
          <a:noFill/>
          <a:ln>
            <a:noFill/>
          </a:ln>
        </p:spPr>
        <p:txBody>
          <a:bodyPr vert="horz" wrap="square" lIns="91440" tIns="45720" rIns="91440" bIns="45720" numCol="1" anchor="b" anchorCtr="0" compatLnSpc="1">
            <a:prstTxWarp prst="textNoShape">
              <a:avLst/>
            </a:prstTxWarp>
          </a:bodyPr>
          <a:lstStyle>
            <a:lvl1pPr algn="r">
              <a:defRPr sz="1200"/>
            </a:lvl1pPr>
          </a:lstStyle>
          <a:p>
            <a:pPr>
              <a:defRPr/>
            </a:pPr>
            <a:fld id="{39C9A433-99ED-4333-8332-66911170097D}" type="slidenum">
              <a:rPr lang="en-US" altLang="nl-NL"/>
              <a:pPr>
                <a:defRPr/>
              </a:pPr>
              <a:t>‹nr.›</a:t>
            </a:fld>
            <a:endParaRPr lang="en-US" altLang="nl-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98"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9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9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9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9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nl-NL"/>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nl-NL"/>
          </a:p>
        </p:txBody>
      </p:sp>
      <p:sp>
        <p:nvSpPr>
          <p:cNvPr id="4" name="Rectangle 4">
            <a:extLst>
              <a:ext uri="{FF2B5EF4-FFF2-40B4-BE49-F238E27FC236}">
                <a16:creationId xmlns:a16="http://schemas.microsoft.com/office/drawing/2014/main" id="{04AF04AF-7528-42C5-84FF-651D1709268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6340F6E-94D9-445E-85A9-7A2BD06B8C7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CE704C8-C7A0-41FE-A11E-3C33D7980484}"/>
              </a:ext>
            </a:extLst>
          </p:cNvPr>
          <p:cNvSpPr>
            <a:spLocks noGrp="1" noChangeArrowheads="1"/>
          </p:cNvSpPr>
          <p:nvPr>
            <p:ph type="sldNum" sz="quarter" idx="12"/>
          </p:nvPr>
        </p:nvSpPr>
        <p:spPr>
          <a:ln/>
        </p:spPr>
        <p:txBody>
          <a:bodyPr/>
          <a:lstStyle>
            <a:lvl1pPr>
              <a:defRPr/>
            </a:lvl1pPr>
          </a:lstStyle>
          <a:p>
            <a:pPr>
              <a:defRPr/>
            </a:pPr>
            <a:fld id="{0E28F559-833A-48C3-83F5-A31FB0E39E3A}" type="slidenum">
              <a:rPr lang="en-US" altLang="nl-NL"/>
              <a:pPr>
                <a:defRPr/>
              </a:pPr>
              <a:t>‹nr.›</a:t>
            </a:fld>
            <a:endParaRPr lang="en-US" altLang="nl-NL"/>
          </a:p>
        </p:txBody>
      </p:sp>
    </p:spTree>
    <p:extLst>
      <p:ext uri="{BB962C8B-B14F-4D97-AF65-F5344CB8AC3E}">
        <p14:creationId xmlns:p14="http://schemas.microsoft.com/office/powerpoint/2010/main" val="3407680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Rectangle 4">
            <a:extLst>
              <a:ext uri="{FF2B5EF4-FFF2-40B4-BE49-F238E27FC236}">
                <a16:creationId xmlns:a16="http://schemas.microsoft.com/office/drawing/2014/main" id="{E0236D30-EE81-4235-BA42-82FE4EDF1D0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80335D5-12DC-42C5-8EF6-CEC09A86A9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215AC17-F307-41D8-AD5B-87BBB62EC097}"/>
              </a:ext>
            </a:extLst>
          </p:cNvPr>
          <p:cNvSpPr>
            <a:spLocks noGrp="1" noChangeArrowheads="1"/>
          </p:cNvSpPr>
          <p:nvPr>
            <p:ph type="sldNum" sz="quarter" idx="12"/>
          </p:nvPr>
        </p:nvSpPr>
        <p:spPr>
          <a:ln/>
        </p:spPr>
        <p:txBody>
          <a:bodyPr/>
          <a:lstStyle>
            <a:lvl1pPr>
              <a:defRPr/>
            </a:lvl1pPr>
          </a:lstStyle>
          <a:p>
            <a:pPr>
              <a:defRPr/>
            </a:pPr>
            <a:fld id="{D43EA5F5-02F6-479B-994E-F223FCD214E2}" type="slidenum">
              <a:rPr lang="en-US" altLang="nl-NL"/>
              <a:pPr>
                <a:defRPr/>
              </a:pPr>
              <a:t>‹nr.›</a:t>
            </a:fld>
            <a:endParaRPr lang="en-US" altLang="nl-NL"/>
          </a:p>
        </p:txBody>
      </p:sp>
    </p:spTree>
    <p:extLst>
      <p:ext uri="{BB962C8B-B14F-4D97-AF65-F5344CB8AC3E}">
        <p14:creationId xmlns:p14="http://schemas.microsoft.com/office/powerpoint/2010/main" val="349942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nl-NL"/>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Rectangle 4">
            <a:extLst>
              <a:ext uri="{FF2B5EF4-FFF2-40B4-BE49-F238E27FC236}">
                <a16:creationId xmlns:a16="http://schemas.microsoft.com/office/drawing/2014/main" id="{FA2F69A9-FF4D-4186-B889-A878844E467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A1CB32B-AAC5-4ADE-89F1-BE763FDEC2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EC69471-A905-4375-BD59-CBC4D5D5612C}"/>
              </a:ext>
            </a:extLst>
          </p:cNvPr>
          <p:cNvSpPr>
            <a:spLocks noGrp="1" noChangeArrowheads="1"/>
          </p:cNvSpPr>
          <p:nvPr>
            <p:ph type="sldNum" sz="quarter" idx="12"/>
          </p:nvPr>
        </p:nvSpPr>
        <p:spPr>
          <a:ln/>
        </p:spPr>
        <p:txBody>
          <a:bodyPr/>
          <a:lstStyle>
            <a:lvl1pPr>
              <a:defRPr/>
            </a:lvl1pPr>
          </a:lstStyle>
          <a:p>
            <a:pPr>
              <a:defRPr/>
            </a:pPr>
            <a:fld id="{40A50C95-91E0-462E-BCE3-F9D636DAE171}" type="slidenum">
              <a:rPr lang="en-US" altLang="nl-NL"/>
              <a:pPr>
                <a:defRPr/>
              </a:pPr>
              <a:t>‹nr.›</a:t>
            </a:fld>
            <a:endParaRPr lang="en-US" altLang="nl-NL"/>
          </a:p>
        </p:txBody>
      </p:sp>
    </p:spTree>
    <p:extLst>
      <p:ext uri="{BB962C8B-B14F-4D97-AF65-F5344CB8AC3E}">
        <p14:creationId xmlns:p14="http://schemas.microsoft.com/office/powerpoint/2010/main" val="2805161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Rectangle 4">
            <a:extLst>
              <a:ext uri="{FF2B5EF4-FFF2-40B4-BE49-F238E27FC236}">
                <a16:creationId xmlns:a16="http://schemas.microsoft.com/office/drawing/2014/main" id="{30177893-F7C9-461F-AB1E-AC5421C7335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02FFCE5-FB17-4B2C-8465-418ABB869CB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661EB2B-3E5A-4900-AC5A-341A7C958B84}"/>
              </a:ext>
            </a:extLst>
          </p:cNvPr>
          <p:cNvSpPr>
            <a:spLocks noGrp="1" noChangeArrowheads="1"/>
          </p:cNvSpPr>
          <p:nvPr>
            <p:ph type="sldNum" sz="quarter" idx="12"/>
          </p:nvPr>
        </p:nvSpPr>
        <p:spPr>
          <a:ln/>
        </p:spPr>
        <p:txBody>
          <a:bodyPr/>
          <a:lstStyle>
            <a:lvl1pPr>
              <a:defRPr/>
            </a:lvl1pPr>
          </a:lstStyle>
          <a:p>
            <a:pPr>
              <a:defRPr/>
            </a:pPr>
            <a:fld id="{0F5E4C7C-45F6-40C5-B031-FED70AE1A572}" type="slidenum">
              <a:rPr lang="en-US" altLang="nl-NL"/>
              <a:pPr>
                <a:defRPr/>
              </a:pPr>
              <a:t>‹nr.›</a:t>
            </a:fld>
            <a:endParaRPr lang="en-US" altLang="nl-NL"/>
          </a:p>
        </p:txBody>
      </p:sp>
    </p:spTree>
    <p:extLst>
      <p:ext uri="{BB962C8B-B14F-4D97-AF65-F5344CB8AC3E}">
        <p14:creationId xmlns:p14="http://schemas.microsoft.com/office/powerpoint/2010/main" val="369443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nl-N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E195CC3-6993-47FA-B853-D4CDDF2A026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C4A52B8-521F-437A-A99D-589114EF2D4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25A8782-C435-4CF8-8BFE-1720B39E4D92}"/>
              </a:ext>
            </a:extLst>
          </p:cNvPr>
          <p:cNvSpPr>
            <a:spLocks noGrp="1" noChangeArrowheads="1"/>
          </p:cNvSpPr>
          <p:nvPr>
            <p:ph type="sldNum" sz="quarter" idx="12"/>
          </p:nvPr>
        </p:nvSpPr>
        <p:spPr>
          <a:ln/>
        </p:spPr>
        <p:txBody>
          <a:bodyPr/>
          <a:lstStyle>
            <a:lvl1pPr>
              <a:defRPr/>
            </a:lvl1pPr>
          </a:lstStyle>
          <a:p>
            <a:pPr>
              <a:defRPr/>
            </a:pPr>
            <a:fld id="{CC9782AE-CBF9-4377-9914-064CB759D056}" type="slidenum">
              <a:rPr lang="en-US" altLang="nl-NL"/>
              <a:pPr>
                <a:defRPr/>
              </a:pPr>
              <a:t>‹nr.›</a:t>
            </a:fld>
            <a:endParaRPr lang="en-US" altLang="nl-NL"/>
          </a:p>
        </p:txBody>
      </p:sp>
    </p:spTree>
    <p:extLst>
      <p:ext uri="{BB962C8B-B14F-4D97-AF65-F5344CB8AC3E}">
        <p14:creationId xmlns:p14="http://schemas.microsoft.com/office/powerpoint/2010/main" val="2775973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Rectangle 4">
            <a:extLst>
              <a:ext uri="{FF2B5EF4-FFF2-40B4-BE49-F238E27FC236}">
                <a16:creationId xmlns:a16="http://schemas.microsoft.com/office/drawing/2014/main" id="{6144B4B4-9DE0-4733-A3F0-E3699F22082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6349C40-B4D6-43FA-BD52-AECE2FD8E2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A81D251-7E38-4638-8FDE-771BDDC98354}"/>
              </a:ext>
            </a:extLst>
          </p:cNvPr>
          <p:cNvSpPr>
            <a:spLocks noGrp="1" noChangeArrowheads="1"/>
          </p:cNvSpPr>
          <p:nvPr>
            <p:ph type="sldNum" sz="quarter" idx="12"/>
          </p:nvPr>
        </p:nvSpPr>
        <p:spPr>
          <a:ln/>
        </p:spPr>
        <p:txBody>
          <a:bodyPr/>
          <a:lstStyle>
            <a:lvl1pPr>
              <a:defRPr/>
            </a:lvl1pPr>
          </a:lstStyle>
          <a:p>
            <a:pPr>
              <a:defRPr/>
            </a:pPr>
            <a:fld id="{14590483-453F-4140-9A29-F136614D6BDB}" type="slidenum">
              <a:rPr lang="en-US" altLang="nl-NL"/>
              <a:pPr>
                <a:defRPr/>
              </a:pPr>
              <a:t>‹nr.›</a:t>
            </a:fld>
            <a:endParaRPr lang="en-US" altLang="nl-NL"/>
          </a:p>
        </p:txBody>
      </p:sp>
    </p:spTree>
    <p:extLst>
      <p:ext uri="{BB962C8B-B14F-4D97-AF65-F5344CB8AC3E}">
        <p14:creationId xmlns:p14="http://schemas.microsoft.com/office/powerpoint/2010/main" val="1908998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nl-N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7" name="Rectangle 4">
            <a:extLst>
              <a:ext uri="{FF2B5EF4-FFF2-40B4-BE49-F238E27FC236}">
                <a16:creationId xmlns:a16="http://schemas.microsoft.com/office/drawing/2014/main" id="{649044AC-2416-4AD1-9644-7B58A68EDF9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5684C29-A4DC-432F-A92D-538C510931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4988A6A9-7588-4BCC-8A78-0B81EA3F6E05}"/>
              </a:ext>
            </a:extLst>
          </p:cNvPr>
          <p:cNvSpPr>
            <a:spLocks noGrp="1" noChangeArrowheads="1"/>
          </p:cNvSpPr>
          <p:nvPr>
            <p:ph type="sldNum" sz="quarter" idx="12"/>
          </p:nvPr>
        </p:nvSpPr>
        <p:spPr>
          <a:ln/>
        </p:spPr>
        <p:txBody>
          <a:bodyPr/>
          <a:lstStyle>
            <a:lvl1pPr>
              <a:defRPr/>
            </a:lvl1pPr>
          </a:lstStyle>
          <a:p>
            <a:pPr>
              <a:defRPr/>
            </a:pPr>
            <a:fld id="{29A82E96-CE00-46D0-9530-E61D36BFF50C}" type="slidenum">
              <a:rPr lang="en-US" altLang="nl-NL"/>
              <a:pPr>
                <a:defRPr/>
              </a:pPr>
              <a:t>‹nr.›</a:t>
            </a:fld>
            <a:endParaRPr lang="en-US" altLang="nl-NL"/>
          </a:p>
        </p:txBody>
      </p:sp>
    </p:spTree>
    <p:extLst>
      <p:ext uri="{BB962C8B-B14F-4D97-AF65-F5344CB8AC3E}">
        <p14:creationId xmlns:p14="http://schemas.microsoft.com/office/powerpoint/2010/main" val="2048224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Rectangle 4">
            <a:extLst>
              <a:ext uri="{FF2B5EF4-FFF2-40B4-BE49-F238E27FC236}">
                <a16:creationId xmlns:a16="http://schemas.microsoft.com/office/drawing/2014/main" id="{425865C6-EDB9-49B5-9A8C-ED616E86C59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0884947-84A2-4C7D-A529-E5A65EBAD9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74B8E7E-DB60-421F-9312-8F5515C648B9}"/>
              </a:ext>
            </a:extLst>
          </p:cNvPr>
          <p:cNvSpPr>
            <a:spLocks noGrp="1" noChangeArrowheads="1"/>
          </p:cNvSpPr>
          <p:nvPr>
            <p:ph type="sldNum" sz="quarter" idx="12"/>
          </p:nvPr>
        </p:nvSpPr>
        <p:spPr>
          <a:ln/>
        </p:spPr>
        <p:txBody>
          <a:bodyPr/>
          <a:lstStyle>
            <a:lvl1pPr>
              <a:defRPr/>
            </a:lvl1pPr>
          </a:lstStyle>
          <a:p>
            <a:pPr>
              <a:defRPr/>
            </a:pPr>
            <a:fld id="{F275F87F-25AC-425A-9AE4-85556B2D2357}" type="slidenum">
              <a:rPr lang="en-US" altLang="nl-NL"/>
              <a:pPr>
                <a:defRPr/>
              </a:pPr>
              <a:t>‹nr.›</a:t>
            </a:fld>
            <a:endParaRPr lang="en-US" altLang="nl-NL"/>
          </a:p>
        </p:txBody>
      </p:sp>
    </p:spTree>
    <p:extLst>
      <p:ext uri="{BB962C8B-B14F-4D97-AF65-F5344CB8AC3E}">
        <p14:creationId xmlns:p14="http://schemas.microsoft.com/office/powerpoint/2010/main" val="3724965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0558ADE-0087-4AEC-B045-98F0879539BF}"/>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AC1D77B-0203-4793-B9D7-3C80CBCF661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B12E56C-A622-4E61-8324-D801703E6782}"/>
              </a:ext>
            </a:extLst>
          </p:cNvPr>
          <p:cNvSpPr>
            <a:spLocks noGrp="1" noChangeArrowheads="1"/>
          </p:cNvSpPr>
          <p:nvPr>
            <p:ph type="sldNum" sz="quarter" idx="12"/>
          </p:nvPr>
        </p:nvSpPr>
        <p:spPr>
          <a:ln/>
        </p:spPr>
        <p:txBody>
          <a:bodyPr/>
          <a:lstStyle>
            <a:lvl1pPr>
              <a:defRPr/>
            </a:lvl1pPr>
          </a:lstStyle>
          <a:p>
            <a:pPr>
              <a:defRPr/>
            </a:pPr>
            <a:fld id="{88F3CB20-C894-4130-AC6E-6D4927CCE73B}" type="slidenum">
              <a:rPr lang="en-US" altLang="nl-NL"/>
              <a:pPr>
                <a:defRPr/>
              </a:pPr>
              <a:t>‹nr.›</a:t>
            </a:fld>
            <a:endParaRPr lang="en-US" altLang="nl-NL"/>
          </a:p>
        </p:txBody>
      </p:sp>
    </p:spTree>
    <p:extLst>
      <p:ext uri="{BB962C8B-B14F-4D97-AF65-F5344CB8AC3E}">
        <p14:creationId xmlns:p14="http://schemas.microsoft.com/office/powerpoint/2010/main" val="3833003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nl-N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66F47C5-301E-4475-9F71-6BB8A6B633D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73C4600-7838-4B5A-A76D-6EC37D33C6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DD0307F-3972-431C-992F-6F302C3AFEAC}"/>
              </a:ext>
            </a:extLst>
          </p:cNvPr>
          <p:cNvSpPr>
            <a:spLocks noGrp="1" noChangeArrowheads="1"/>
          </p:cNvSpPr>
          <p:nvPr>
            <p:ph type="sldNum" sz="quarter" idx="12"/>
          </p:nvPr>
        </p:nvSpPr>
        <p:spPr>
          <a:ln/>
        </p:spPr>
        <p:txBody>
          <a:bodyPr/>
          <a:lstStyle>
            <a:lvl1pPr>
              <a:defRPr/>
            </a:lvl1pPr>
          </a:lstStyle>
          <a:p>
            <a:pPr>
              <a:defRPr/>
            </a:pPr>
            <a:fld id="{E284A1E6-131D-49F4-873D-09064B4ECE70}" type="slidenum">
              <a:rPr lang="en-US" altLang="nl-NL"/>
              <a:pPr>
                <a:defRPr/>
              </a:pPr>
              <a:t>‹nr.›</a:t>
            </a:fld>
            <a:endParaRPr lang="en-US" altLang="nl-NL"/>
          </a:p>
        </p:txBody>
      </p:sp>
    </p:spTree>
    <p:extLst>
      <p:ext uri="{BB962C8B-B14F-4D97-AF65-F5344CB8AC3E}">
        <p14:creationId xmlns:p14="http://schemas.microsoft.com/office/powerpoint/2010/main" val="49778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nl-N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20A594E-92FD-419E-9FB2-F4712C34EE4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9926459-A1C9-416B-BAB2-55C424F138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7680C7E-CDF0-471D-9886-CEB05BC51971}"/>
              </a:ext>
            </a:extLst>
          </p:cNvPr>
          <p:cNvSpPr>
            <a:spLocks noGrp="1" noChangeArrowheads="1"/>
          </p:cNvSpPr>
          <p:nvPr>
            <p:ph type="sldNum" sz="quarter" idx="12"/>
          </p:nvPr>
        </p:nvSpPr>
        <p:spPr>
          <a:ln/>
        </p:spPr>
        <p:txBody>
          <a:bodyPr/>
          <a:lstStyle>
            <a:lvl1pPr>
              <a:defRPr/>
            </a:lvl1pPr>
          </a:lstStyle>
          <a:p>
            <a:pPr>
              <a:defRPr/>
            </a:pPr>
            <a:fld id="{ED6C3427-8BED-4217-A987-762384332537}" type="slidenum">
              <a:rPr lang="en-US" altLang="nl-NL"/>
              <a:pPr>
                <a:defRPr/>
              </a:pPr>
              <a:t>‹nr.›</a:t>
            </a:fld>
            <a:endParaRPr lang="en-US" altLang="nl-NL"/>
          </a:p>
        </p:txBody>
      </p:sp>
    </p:spTree>
    <p:extLst>
      <p:ext uri="{BB962C8B-B14F-4D97-AF65-F5344CB8AC3E}">
        <p14:creationId xmlns:p14="http://schemas.microsoft.com/office/powerpoint/2010/main" val="1584616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00B366D-145B-41BB-AED1-25C032C31EA3}"/>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nl-NL"/>
              <a:t>Click to edit Master title style</a:t>
            </a:r>
          </a:p>
        </p:txBody>
      </p:sp>
      <p:sp>
        <p:nvSpPr>
          <p:cNvPr id="1027" name="Rectangle 3">
            <a:extLst>
              <a:ext uri="{FF2B5EF4-FFF2-40B4-BE49-F238E27FC236}">
                <a16:creationId xmlns:a16="http://schemas.microsoft.com/office/drawing/2014/main" id="{41784050-816C-4C0D-B20E-A741269B62DA}"/>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nl-NL"/>
              <a:t>Click to edit Master text styles</a:t>
            </a:r>
          </a:p>
          <a:p>
            <a:pPr lvl="1"/>
            <a:r>
              <a:rPr lang="en-US" altLang="nl-NL"/>
              <a:t>Second level</a:t>
            </a:r>
          </a:p>
          <a:p>
            <a:pPr lvl="2"/>
            <a:r>
              <a:rPr lang="en-US" altLang="nl-NL"/>
              <a:t>Third level</a:t>
            </a:r>
          </a:p>
          <a:p>
            <a:pPr lvl="3"/>
            <a:r>
              <a:rPr lang="en-US" altLang="nl-NL"/>
              <a:t>Fourth level</a:t>
            </a:r>
          </a:p>
          <a:p>
            <a:pPr lvl="4"/>
            <a:r>
              <a:rPr lang="en-US" altLang="nl-NL"/>
              <a:t>Fifth level</a:t>
            </a:r>
          </a:p>
        </p:txBody>
      </p:sp>
      <p:sp>
        <p:nvSpPr>
          <p:cNvPr id="1028" name="Rectangle 4">
            <a:extLst>
              <a:ext uri="{FF2B5EF4-FFF2-40B4-BE49-F238E27FC236}">
                <a16:creationId xmlns:a16="http://schemas.microsoft.com/office/drawing/2014/main" id="{E8FC78AB-A59D-4E8C-AA6A-51E0AFAE875F}"/>
              </a:ext>
            </a:extLst>
          </p:cNvPr>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defRPr sz="1400">
                <a:latin typeface="Arial" charset="0"/>
                <a:ea typeface="ＭＳ Ｐゴシック" pitchFamily="98" charset="-128"/>
                <a:cs typeface="+mn-cs"/>
              </a:defRPr>
            </a:lvl1pPr>
          </a:lstStyle>
          <a:p>
            <a:pPr>
              <a:defRPr/>
            </a:pPr>
            <a:endParaRPr lang="en-US"/>
          </a:p>
        </p:txBody>
      </p:sp>
      <p:sp>
        <p:nvSpPr>
          <p:cNvPr id="1029" name="Rectangle 5">
            <a:extLst>
              <a:ext uri="{FF2B5EF4-FFF2-40B4-BE49-F238E27FC236}">
                <a16:creationId xmlns:a16="http://schemas.microsoft.com/office/drawing/2014/main" id="{5F9FA744-7D53-4988-868A-2697010B4639}"/>
              </a:ext>
            </a:extLst>
          </p:cNvPr>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98" charset="-128"/>
                <a:cs typeface="+mn-cs"/>
              </a:defRPr>
            </a:lvl1pPr>
          </a:lstStyle>
          <a:p>
            <a:pPr>
              <a:defRPr/>
            </a:pPr>
            <a:endParaRPr lang="en-US"/>
          </a:p>
        </p:txBody>
      </p:sp>
      <p:sp>
        <p:nvSpPr>
          <p:cNvPr id="1030" name="Rectangle 6">
            <a:extLst>
              <a:ext uri="{FF2B5EF4-FFF2-40B4-BE49-F238E27FC236}">
                <a16:creationId xmlns:a16="http://schemas.microsoft.com/office/drawing/2014/main" id="{1A8EC8A8-D361-4DB9-A3DF-2BE4BD43ADA5}"/>
              </a:ext>
            </a:extLst>
          </p:cNvPr>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a:defRPr sz="1400"/>
            </a:lvl1pPr>
          </a:lstStyle>
          <a:p>
            <a:pPr>
              <a:defRPr/>
            </a:pPr>
            <a:fld id="{E1902F34-DF29-4DFE-80FF-68778BD26E1B}" type="slidenum">
              <a:rPr lang="en-US" altLang="nl-NL"/>
              <a:pPr>
                <a:defRPr/>
              </a:pPr>
              <a:t>‹nr.›</a:t>
            </a:fld>
            <a:endParaRPr lang="en-US" alt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pitchFamily="98"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pitchFamily="98"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pitchFamily="98"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pitchFamily="98"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pitchFamily="98" charset="-128"/>
        </a:defRPr>
      </a:lvl6pPr>
      <a:lvl7pPr marL="914400" algn="ctr" rtl="0" fontAlgn="base">
        <a:spcBef>
          <a:spcPct val="0"/>
        </a:spcBef>
        <a:spcAft>
          <a:spcPct val="0"/>
        </a:spcAft>
        <a:defRPr sz="4400">
          <a:solidFill>
            <a:schemeClr val="tx2"/>
          </a:solidFill>
          <a:latin typeface="Arial" charset="0"/>
          <a:ea typeface="ＭＳ Ｐゴシック" pitchFamily="98" charset="-128"/>
        </a:defRPr>
      </a:lvl7pPr>
      <a:lvl8pPr marL="1371600" algn="ctr" rtl="0" fontAlgn="base">
        <a:spcBef>
          <a:spcPct val="0"/>
        </a:spcBef>
        <a:spcAft>
          <a:spcPct val="0"/>
        </a:spcAft>
        <a:defRPr sz="4400">
          <a:solidFill>
            <a:schemeClr val="tx2"/>
          </a:solidFill>
          <a:latin typeface="Arial" charset="0"/>
          <a:ea typeface="ＭＳ Ｐゴシック" pitchFamily="98" charset="-128"/>
        </a:defRPr>
      </a:lvl8pPr>
      <a:lvl9pPr marL="1828800" algn="ctr" rtl="0" fontAlgn="base">
        <a:spcBef>
          <a:spcPct val="0"/>
        </a:spcBef>
        <a:spcAft>
          <a:spcPct val="0"/>
        </a:spcAft>
        <a:defRPr sz="4400">
          <a:solidFill>
            <a:schemeClr val="tx2"/>
          </a:solidFill>
          <a:latin typeface="Arial" charset="0"/>
          <a:ea typeface="ＭＳ Ｐゴシック" pitchFamily="98"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POWERPOINT">
            <a:extLst>
              <a:ext uri="{FF2B5EF4-FFF2-40B4-BE49-F238E27FC236}">
                <a16:creationId xmlns:a16="http://schemas.microsoft.com/office/drawing/2014/main" id="{46E6B125-C16F-4C5F-AC48-58565E1970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5588" cy="5661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kstvak 4">
            <a:extLst>
              <a:ext uri="{FF2B5EF4-FFF2-40B4-BE49-F238E27FC236}">
                <a16:creationId xmlns:a16="http://schemas.microsoft.com/office/drawing/2014/main" id="{BDA73781-6FAF-4CE8-883C-4D9F52C7E5F4}"/>
              </a:ext>
            </a:extLst>
          </p:cNvPr>
          <p:cNvSpPr txBox="1"/>
          <p:nvPr/>
        </p:nvSpPr>
        <p:spPr>
          <a:xfrm>
            <a:off x="1475656" y="1772816"/>
            <a:ext cx="6192688" cy="707886"/>
          </a:xfrm>
          <a:prstGeom prst="rect">
            <a:avLst/>
          </a:prstGeom>
          <a:noFill/>
        </p:spPr>
        <p:txBody>
          <a:bodyPr wrap="square" rtlCol="0">
            <a:spAutoFit/>
          </a:bodyPr>
          <a:lstStyle/>
          <a:p>
            <a:pPr algn="ctr"/>
            <a:r>
              <a:rPr lang="nl-NL" sz="4000" b="1" dirty="0">
                <a:solidFill>
                  <a:srgbClr val="FAA61A"/>
                </a:solidFill>
                <a:effectLst>
                  <a:innerShdw blurRad="63500" dist="50800" dir="18900000">
                    <a:prstClr val="black">
                      <a:alpha val="50000"/>
                    </a:prstClr>
                  </a:innerShdw>
                </a:effectLst>
                <a:latin typeface="Helvetica" panose="020B0604020202020204" pitchFamily="34" charset="0"/>
              </a:rPr>
              <a:t>22 maart 2025</a:t>
            </a:r>
          </a:p>
        </p:txBody>
      </p:sp>
      <p:sp>
        <p:nvSpPr>
          <p:cNvPr id="6" name="Rechthoek 5">
            <a:extLst>
              <a:ext uri="{FF2B5EF4-FFF2-40B4-BE49-F238E27FC236}">
                <a16:creationId xmlns:a16="http://schemas.microsoft.com/office/drawing/2014/main" id="{320F73AF-3A0B-48BB-A913-8D02E959BBE0}"/>
              </a:ext>
            </a:extLst>
          </p:cNvPr>
          <p:cNvSpPr/>
          <p:nvPr/>
        </p:nvSpPr>
        <p:spPr>
          <a:xfrm>
            <a:off x="107504" y="2179796"/>
            <a:ext cx="8928992" cy="4678204"/>
          </a:xfrm>
          <a:prstGeom prst="rect">
            <a:avLst/>
          </a:prstGeom>
        </p:spPr>
        <p:txBody>
          <a:bodyPr wrap="square">
            <a:spAutoFit/>
          </a:bodyPr>
          <a:lstStyle/>
          <a:p>
            <a:pPr eaLnBrk="1" hangingPunct="1"/>
            <a:endParaRPr lang="nl-NL" altLang="nl-NL" baseline="30000" dirty="0">
              <a:solidFill>
                <a:srgbClr val="000000"/>
              </a:solidFill>
            </a:endParaRPr>
          </a:p>
          <a:p>
            <a:pPr eaLnBrk="1" hangingPunct="1"/>
            <a:r>
              <a:rPr lang="nl-NL" sz="1800" b="1" dirty="0">
                <a:solidFill>
                  <a:srgbClr val="000000"/>
                </a:solidFill>
              </a:rPr>
              <a:t>Dirk de Bree</a:t>
            </a:r>
            <a:r>
              <a:rPr lang="nl-NL" sz="1800" dirty="0">
                <a:solidFill>
                  <a:srgbClr val="000000"/>
                </a:solidFill>
              </a:rPr>
              <a:t>, bekend van EO-Podcast ‘Eerst dit’, spreekt over hoe te geloven als oude zekerheden wijken, als het fundament onder je leven wankelt, als twijfels toenemen en God niet altijd dichtbij lijkt. Lerend van de Bijbelse Job ontdekken we dat er geen storm zo groot is, of God is erbij. Niet als een makkelijke oplossing, vaak ook niet als een antwoord op je vragen, maar wel …</a:t>
            </a:r>
          </a:p>
          <a:p>
            <a:pPr eaLnBrk="1" hangingPunct="1"/>
            <a:endParaRPr lang="nl-NL" altLang="nl-NL" sz="1800" dirty="0">
              <a:solidFill>
                <a:srgbClr val="000000"/>
              </a:solidFill>
            </a:endParaRPr>
          </a:p>
          <a:p>
            <a:pPr eaLnBrk="1" hangingPunct="1"/>
            <a:r>
              <a:rPr lang="nl-NL" altLang="nl-NL" sz="1800" dirty="0">
                <a:solidFill>
                  <a:srgbClr val="000000"/>
                </a:solidFill>
              </a:rPr>
              <a:t>Deze vragen en vele meer zijn belangrijk om over te reflecteren, ook vanuit bijbels perspectief. Dat kan op de </a:t>
            </a:r>
            <a:r>
              <a:rPr lang="nl-NL" altLang="nl-NL" sz="1800" dirty="0" err="1">
                <a:solidFill>
                  <a:srgbClr val="000000"/>
                </a:solidFill>
              </a:rPr>
              <a:t>mannendag</a:t>
            </a:r>
            <a:r>
              <a:rPr lang="nl-NL" altLang="nl-NL" sz="1800" dirty="0">
                <a:solidFill>
                  <a:srgbClr val="000000"/>
                </a:solidFill>
              </a:rPr>
              <a:t> tijdens het ontbijt, de lezingen, de lunch en interactieve vragenrondes met de spreker.</a:t>
            </a:r>
          </a:p>
          <a:p>
            <a:pPr eaLnBrk="1" hangingPunct="1"/>
            <a:r>
              <a:rPr lang="nl-NL" altLang="nl-NL" sz="1800" dirty="0">
                <a:solidFill>
                  <a:srgbClr val="000000"/>
                </a:solidFill>
              </a:rPr>
              <a:t>Kom naar de 27</a:t>
            </a:r>
            <a:r>
              <a:rPr lang="nl-NL" altLang="nl-NL" sz="1800" baseline="30000" dirty="0">
                <a:solidFill>
                  <a:srgbClr val="000000"/>
                </a:solidFill>
              </a:rPr>
              <a:t>ste</a:t>
            </a:r>
            <a:r>
              <a:rPr lang="nl-NL" altLang="nl-NL" sz="1800" dirty="0">
                <a:solidFill>
                  <a:srgbClr val="000000"/>
                </a:solidFill>
              </a:rPr>
              <a:t> en </a:t>
            </a:r>
            <a:r>
              <a:rPr lang="nl-NL" altLang="nl-NL" sz="1800" b="1" dirty="0">
                <a:solidFill>
                  <a:srgbClr val="000000"/>
                </a:solidFill>
              </a:rPr>
              <a:t>laatste</a:t>
            </a:r>
            <a:r>
              <a:rPr lang="nl-NL" altLang="nl-NL" sz="1800" dirty="0">
                <a:solidFill>
                  <a:srgbClr val="000000"/>
                </a:solidFill>
              </a:rPr>
              <a:t> Mannendag. Aanvang 8:30 (inloop vanaf 08.00) tot circa 14:00 uur. </a:t>
            </a:r>
          </a:p>
          <a:p>
            <a:pPr eaLnBrk="1" hangingPunct="1"/>
            <a:r>
              <a:rPr lang="nl-NL" altLang="nl-NL" sz="1800" b="1" dirty="0">
                <a:solidFill>
                  <a:srgbClr val="000000"/>
                </a:solidFill>
              </a:rPr>
              <a:t>Locatie</a:t>
            </a:r>
            <a:r>
              <a:rPr lang="nl-NL" altLang="nl-NL" sz="1800" dirty="0">
                <a:solidFill>
                  <a:srgbClr val="000000"/>
                </a:solidFill>
              </a:rPr>
              <a:t>: Kerkelijk Centrum, </a:t>
            </a:r>
            <a:r>
              <a:rPr lang="nl-NL" altLang="nl-NL" sz="1800" dirty="0" err="1">
                <a:solidFill>
                  <a:srgbClr val="000000"/>
                </a:solidFill>
              </a:rPr>
              <a:t>Zuideindseweg</a:t>
            </a:r>
            <a:r>
              <a:rPr lang="nl-NL" altLang="nl-NL" sz="1800" dirty="0">
                <a:solidFill>
                  <a:srgbClr val="000000"/>
                </a:solidFill>
              </a:rPr>
              <a:t> 7, 2645BD in Delfgauw</a:t>
            </a:r>
          </a:p>
          <a:p>
            <a:pPr eaLnBrk="1" hangingPunct="1"/>
            <a:r>
              <a:rPr lang="nl-NL" altLang="nl-NL" sz="1800" b="1" dirty="0">
                <a:solidFill>
                  <a:srgbClr val="000000"/>
                </a:solidFill>
              </a:rPr>
              <a:t>Kosten</a:t>
            </a:r>
            <a:r>
              <a:rPr lang="nl-NL" altLang="nl-NL" sz="1800" dirty="0">
                <a:solidFill>
                  <a:srgbClr val="000000"/>
                </a:solidFill>
              </a:rPr>
              <a:t>: € 25,- inclusief koffie/thee</a:t>
            </a:r>
          </a:p>
          <a:p>
            <a:pPr eaLnBrk="1" hangingPunct="1"/>
            <a:endParaRPr lang="nl-NL" altLang="nl-NL" sz="1800" baseline="30000" dirty="0">
              <a:solidFill>
                <a:srgbClr val="000000"/>
              </a:solidFill>
            </a:endParaRPr>
          </a:p>
          <a:p>
            <a:pPr eaLnBrk="1" hangingPunct="1"/>
            <a:r>
              <a:rPr lang="nl-NL" altLang="nl-NL" sz="1800" b="1" dirty="0">
                <a:solidFill>
                  <a:srgbClr val="000000"/>
                </a:solidFill>
              </a:rPr>
              <a:t>Aanmelden</a:t>
            </a:r>
            <a:r>
              <a:rPr lang="nl-NL" altLang="nl-NL" sz="1800" dirty="0">
                <a:solidFill>
                  <a:srgbClr val="000000"/>
                </a:solidFill>
              </a:rPr>
              <a:t>: www.mannendagdelft.nl/aanmelden of info@mannendag.nl</a:t>
            </a:r>
          </a:p>
          <a:p>
            <a:pPr eaLnBrk="1" hangingPunct="1"/>
            <a:r>
              <a:rPr lang="nl-NL" altLang="nl-NL" sz="1800" b="1" dirty="0">
                <a:solidFill>
                  <a:srgbClr val="000000"/>
                </a:solidFill>
              </a:rPr>
              <a:t>Meer info</a:t>
            </a:r>
            <a:r>
              <a:rPr lang="nl-NL" altLang="nl-NL" sz="1800" dirty="0">
                <a:solidFill>
                  <a:srgbClr val="000000"/>
                </a:solidFill>
              </a:rPr>
              <a:t>: www.mannendagdelft.nl</a:t>
            </a:r>
          </a:p>
        </p:txBody>
      </p:sp>
      <p:pic>
        <p:nvPicPr>
          <p:cNvPr id="7" name="Picture 6" descr="CMD">
            <a:extLst>
              <a:ext uri="{FF2B5EF4-FFF2-40B4-BE49-F238E27FC236}">
                <a16:creationId xmlns:a16="http://schemas.microsoft.com/office/drawing/2014/main" id="{D571F11C-97CD-4D20-83CB-0AD33CEE99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6524625"/>
            <a:ext cx="43942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7627694"/>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9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9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576</TotalTime>
  <Words>182</Words>
  <Application>Microsoft Office PowerPoint</Application>
  <PresentationFormat>Diavoorstelling (4:3)</PresentationFormat>
  <Paragraphs>11</Paragraphs>
  <Slides>1</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vt:i4>
      </vt:variant>
    </vt:vector>
  </HeadingPairs>
  <TitlesOfParts>
    <vt:vector size="4" baseType="lpstr">
      <vt:lpstr>Arial</vt:lpstr>
      <vt:lpstr>Helvetica</vt:lpstr>
      <vt:lpstr>Blank Presentation</vt:lpstr>
      <vt:lpstr>PowerPoint-presentatie</vt:lpstr>
    </vt:vector>
  </TitlesOfParts>
  <Company>Ton Zandbergen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 Zandbergen</dc:creator>
  <cp:lastModifiedBy>HPG Weeke</cp:lastModifiedBy>
  <cp:revision>59</cp:revision>
  <cp:lastPrinted>2010-12-22T08:52:27Z</cp:lastPrinted>
  <dcterms:created xsi:type="dcterms:W3CDTF">2010-09-18T13:11:33Z</dcterms:created>
  <dcterms:modified xsi:type="dcterms:W3CDTF">2025-02-08T16:19:07Z</dcterms:modified>
</cp:coreProperties>
</file>