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6" r:id="rId2"/>
    <p:sldId id="295" r:id="rId3"/>
    <p:sldId id="299" r:id="rId4"/>
    <p:sldId id="30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82" autoAdjust="0"/>
    <p:restoredTop sz="93979" autoAdjust="0"/>
  </p:normalViewPr>
  <p:slideViewPr>
    <p:cSldViewPr snapToGrid="0">
      <p:cViewPr varScale="1">
        <p:scale>
          <a:sx n="60" d="100"/>
          <a:sy n="60" d="100"/>
        </p:scale>
        <p:origin x="5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A5B14-6A01-467B-9DAF-F5A301C4FAA9}" type="datetimeFigureOut">
              <a:rPr lang="en-GB" smtClean="0"/>
              <a:t>02/01/2020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6A7F4-DEE8-4BB2-9B15-275272D1F4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760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7F4F-5F50-4F5D-B64C-20137D8C8435}" type="datetimeFigureOut">
              <a:rPr lang="en-GB" smtClean="0"/>
              <a:t>02/01/2020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5DB6-02C7-4311-B05D-643DF53F4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75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7F4F-5F50-4F5D-B64C-20137D8C8435}" type="datetimeFigureOut">
              <a:rPr lang="en-GB" smtClean="0"/>
              <a:t>02/01/2020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5DB6-02C7-4311-B05D-643DF53F4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891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7F4F-5F50-4F5D-B64C-20137D8C8435}" type="datetimeFigureOut">
              <a:rPr lang="en-GB" smtClean="0"/>
              <a:t>02/01/2020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5DB6-02C7-4311-B05D-643DF53F4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76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7F4F-5F50-4F5D-B64C-20137D8C8435}" type="datetimeFigureOut">
              <a:rPr lang="en-GB" smtClean="0"/>
              <a:t>02/01/2020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5DB6-02C7-4311-B05D-643DF53F4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3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7F4F-5F50-4F5D-B64C-20137D8C8435}" type="datetimeFigureOut">
              <a:rPr lang="en-GB" smtClean="0"/>
              <a:t>02/01/2020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5DB6-02C7-4311-B05D-643DF53F4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45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7F4F-5F50-4F5D-B64C-20137D8C8435}" type="datetimeFigureOut">
              <a:rPr lang="en-GB" smtClean="0"/>
              <a:t>02/01/2020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5DB6-02C7-4311-B05D-643DF53F4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6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7F4F-5F50-4F5D-B64C-20137D8C8435}" type="datetimeFigureOut">
              <a:rPr lang="en-GB" smtClean="0"/>
              <a:t>02/01/2020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5DB6-02C7-4311-B05D-643DF53F4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36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7F4F-5F50-4F5D-B64C-20137D8C8435}" type="datetimeFigureOut">
              <a:rPr lang="en-GB" smtClean="0"/>
              <a:t>02/01/2020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5DB6-02C7-4311-B05D-643DF53F4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03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7F4F-5F50-4F5D-B64C-20137D8C8435}" type="datetimeFigureOut">
              <a:rPr lang="en-GB" smtClean="0"/>
              <a:t>02/01/2020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5DB6-02C7-4311-B05D-643DF53F4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57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7F4F-5F50-4F5D-B64C-20137D8C8435}" type="datetimeFigureOut">
              <a:rPr lang="en-GB" smtClean="0"/>
              <a:t>02/01/2020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5DB6-02C7-4311-B05D-643DF53F4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6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7F4F-5F50-4F5D-B64C-20137D8C8435}" type="datetimeFigureOut">
              <a:rPr lang="en-GB" smtClean="0"/>
              <a:t>02/01/2020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85DB6-02C7-4311-B05D-643DF53F4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74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87F4F-5F50-4F5D-B64C-20137D8C8435}" type="datetimeFigureOut">
              <a:rPr lang="en-GB" smtClean="0"/>
              <a:t>02/01/2020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85DB6-02C7-4311-B05D-643DF53F4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0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63" y="-176296"/>
            <a:ext cx="10515600" cy="1325563"/>
          </a:xfrm>
        </p:spPr>
        <p:txBody>
          <a:bodyPr/>
          <a:lstStyle/>
          <a:p>
            <a:r>
              <a:rPr lang="en-GB" b="1" u="sng" dirty="0"/>
              <a:t>LO: What is good fiction writing?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542" y="4321826"/>
            <a:ext cx="2302042" cy="6617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400" dirty="0"/>
              <a:t>Good writing</a:t>
            </a:r>
            <a:endParaRPr lang="en-US" sz="4400" dirty="0"/>
          </a:p>
        </p:txBody>
      </p:sp>
      <p:sp>
        <p:nvSpPr>
          <p:cNvPr id="4" name="Oval 3"/>
          <p:cNvSpPr/>
          <p:nvPr/>
        </p:nvSpPr>
        <p:spPr>
          <a:xfrm>
            <a:off x="7022915" y="4093227"/>
            <a:ext cx="2779295" cy="178067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9823" y="801414"/>
            <a:ext cx="114492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Use your first page, create 2 mind-maps in the middle of the page. Label one ‘Basic Writing’ and the other ‘Good Writing’.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What are the basic writing skills that I would expect to see without having to remind you? Write 10!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What do you need to do to ensure your writing is GOOD? Write 10!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42852" y="4321826"/>
            <a:ext cx="2302042" cy="6617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400" dirty="0"/>
              <a:t>Basic </a:t>
            </a:r>
            <a:br>
              <a:rPr lang="en-US" sz="4400" dirty="0"/>
            </a:br>
            <a:r>
              <a:rPr lang="en-US" sz="4400" dirty="0"/>
              <a:t>Writing</a:t>
            </a:r>
            <a:endParaRPr lang="en-GB" sz="4400" dirty="0"/>
          </a:p>
        </p:txBody>
      </p:sp>
      <p:sp>
        <p:nvSpPr>
          <p:cNvPr id="8" name="Oval 7"/>
          <p:cNvSpPr/>
          <p:nvPr/>
        </p:nvSpPr>
        <p:spPr>
          <a:xfrm>
            <a:off x="2004225" y="4093227"/>
            <a:ext cx="2779295" cy="178067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34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63" y="-176296"/>
            <a:ext cx="10515600" cy="1325563"/>
          </a:xfrm>
        </p:spPr>
        <p:txBody>
          <a:bodyPr/>
          <a:lstStyle/>
          <a:p>
            <a:r>
              <a:rPr lang="en-GB" b="1" u="sng" dirty="0"/>
              <a:t>LO: What is good fiction writing?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8405" y="454317"/>
            <a:ext cx="2302042" cy="6617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400" dirty="0"/>
              <a:t>Good writing</a:t>
            </a:r>
            <a:endParaRPr lang="en-US" sz="4400" dirty="0"/>
          </a:p>
        </p:txBody>
      </p:sp>
      <p:sp>
        <p:nvSpPr>
          <p:cNvPr id="4" name="Oval 3"/>
          <p:cNvSpPr/>
          <p:nvPr/>
        </p:nvSpPr>
        <p:spPr>
          <a:xfrm>
            <a:off x="9059778" y="225718"/>
            <a:ext cx="2779295" cy="178067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36846" y="1116055"/>
            <a:ext cx="58184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Techniques?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Vocabulary?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Structure?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Features of fiction?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Punctuation?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Grammar?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Spelling?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99150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Label up the next two pages in your English book. “Sophisticated Vocabulary”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5685"/>
          </a:xfrm>
        </p:spPr>
        <p:txBody>
          <a:bodyPr>
            <a:normAutofit/>
          </a:bodyPr>
          <a:lstStyle/>
          <a:p>
            <a:r>
              <a:rPr lang="en-GB" sz="3600" dirty="0"/>
              <a:t>We are going to use these pages to practice using sophisticated vocab that you can use both in your own writing and in your analytical writing.</a:t>
            </a:r>
          </a:p>
          <a:p>
            <a:endParaRPr lang="en-GB" sz="3600" dirty="0"/>
          </a:p>
          <a:p>
            <a:r>
              <a:rPr lang="en-GB" sz="3600" b="1" dirty="0"/>
              <a:t>Amiable (adjective) to be friendly, social, generally pleasant</a:t>
            </a:r>
          </a:p>
          <a:p>
            <a:r>
              <a:rPr lang="en-GB" sz="3600" b="1" dirty="0"/>
              <a:t>Example: The young man greeted me with an amiable “Good morrow!”</a:t>
            </a:r>
          </a:p>
        </p:txBody>
      </p:sp>
    </p:spTree>
    <p:extLst>
      <p:ext uri="{BB962C8B-B14F-4D97-AF65-F5344CB8AC3E}">
        <p14:creationId xmlns:p14="http://schemas.microsoft.com/office/powerpoint/2010/main" val="386574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516" y="178730"/>
            <a:ext cx="11795484" cy="1325563"/>
          </a:xfrm>
        </p:spPr>
        <p:txBody>
          <a:bodyPr/>
          <a:lstStyle/>
          <a:p>
            <a:r>
              <a:rPr lang="en-GB" b="1" u="sng" dirty="0"/>
              <a:t>You are going to write a short piece of description (Slow write to focus on skills)</a:t>
            </a:r>
            <a:endParaRPr lang="en-US" b="1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609" y="1646840"/>
            <a:ext cx="4337707" cy="27885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4258" y="1504293"/>
            <a:ext cx="5143500" cy="342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5628" y="5164520"/>
            <a:ext cx="95854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Focus on senses – describe what can be seen, heard, felt, smelt, and tasted. </a:t>
            </a:r>
          </a:p>
          <a:p>
            <a:r>
              <a:rPr lang="en-GB" sz="2800" dirty="0"/>
              <a:t>Focus on word choices – try to use sophisticated vocabulary</a:t>
            </a:r>
          </a:p>
        </p:txBody>
      </p:sp>
    </p:spTree>
    <p:extLst>
      <p:ext uri="{BB962C8B-B14F-4D97-AF65-F5344CB8AC3E}">
        <p14:creationId xmlns:p14="http://schemas.microsoft.com/office/powerpoint/2010/main" val="1379167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217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LO: What is good fiction writing?</vt:lpstr>
      <vt:lpstr>LO: What is good fiction writing?</vt:lpstr>
      <vt:lpstr>Label up the next two pages in your English book. “Sophisticated Vocabulary” </vt:lpstr>
      <vt:lpstr>You are going to write a short piece of description (Slow write to focus on skills)</vt:lpstr>
    </vt:vector>
  </TitlesOfParts>
  <Company>Darrick Wood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10Ya1</dc:title>
  <dc:creator>L Enstone</dc:creator>
  <cp:lastModifiedBy>L Enstone</cp:lastModifiedBy>
  <cp:revision>47</cp:revision>
  <dcterms:created xsi:type="dcterms:W3CDTF">2015-08-13T16:26:37Z</dcterms:created>
  <dcterms:modified xsi:type="dcterms:W3CDTF">2020-01-02T18:38:05Z</dcterms:modified>
</cp:coreProperties>
</file>