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F158C-EFE4-4E27-AE8A-B6D78AB2C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37F7B8-2CBD-42AB-A225-59731F552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DBAF3-7592-4CFF-8B7C-4399C5B0E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4B7D5C-A2A7-490B-B7FC-4B3202B60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45654-3B6D-440A-BAEF-8254E053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37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8DB41-5E7C-4E99-9779-CFC757EEA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C3068C-8F9C-452D-AF2F-25A93A0A5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5636F-9445-4365-B39C-F3E926991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18F87-FC6E-4793-BB2A-57A9A6244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DA431-DD76-4A6D-850A-73A7F3ADF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51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3D6506-4290-4167-921E-0C1D74D150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66A31-0A3D-4BC9-AB82-09E7CEE12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0A319-45E8-4446-A0FA-1B079AB9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5700-3E75-4C98-B918-92A49DE09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467D0-BA21-48BC-AF0A-F4CB5D94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09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5E538-3DAA-49A9-9C92-61CF39E0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7C336-0AFF-4EAE-B2FA-0DB972CC9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4E24E-5FB4-4D26-88EB-100446AFA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E8CF3-6F19-4DD3-8F65-390958BFE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D572D-1CA1-420C-A956-F75562B4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98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B28EA-4AEB-4DBD-B6A2-C9ACE7EF6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3C138-1EE0-4923-99CD-2F69DC999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85B1DE-31AD-4615-8F7F-EFDD807FF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F33694-51B2-43B3-A8B1-9740D260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E5D33-1DCF-4792-B407-F2ED2E8F9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496BC-F3E2-445E-AF79-19F00B0B1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067A5-D44E-4023-88C7-19AAE9C19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C0E97-0B4F-44B1-B12C-5B3981FAE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974689-050D-4F02-B761-A5973610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FD1CD-3C4D-4D47-A788-59EE272A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3BFDD-0F21-4B1B-B94D-6406EFC2C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6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E2635-3323-4752-9814-C6CB91F6F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0C0D0-0A2F-46F9-BA37-0042A915D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C980A-FC3D-459F-B897-EA568BD12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42D228-DC6F-4003-BAC1-4E57F5527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9B89DD-0EBC-4547-85D3-7A1F71DF9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06F9B-FE86-4995-A2F7-AB7BE95DA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69580C-5171-4C10-B0FD-90737483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8D12C-56BB-48DA-BF92-6BB117113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14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1AB6-0F5A-40C8-9598-844210D61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2EE66F-B792-4E8B-94F6-1D4DA815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7AF839-9006-4168-B5E8-529A76808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4F7B0-D1FA-41DB-A3B9-1D3C0F500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4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413F1-E417-4E7D-A464-8A90C577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4B79BE-A4D3-4D7C-8237-308AAA052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42AE89-D0A7-4748-9331-5108E45C4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36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EDCBA-D435-46D8-A180-D49188D44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9D427-362B-4703-9B36-6939C7362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4D3C1-9515-4ECB-8788-77B0BE072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9699A5-8016-448F-852F-D9FD4381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8C137-0AB3-4799-847B-BB16CC30E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9566A-D63D-4ED0-9429-027692C0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3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4C3EC-D2A5-4858-8CD0-BE9AF0A12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F7D277-4C5D-4422-B7E9-E1B005CA6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27092-5627-433E-9EA7-5CC3F5A01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FACC33-3F42-4E31-A38C-9333F2BF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826E6-9D9E-4F4E-8617-531BBECD2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0355C-174C-4EFE-91AB-CFA985C8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56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AD151-CE73-41AC-8295-C2BAA2632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4F966-AD38-45AB-B777-D57C1CD0C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4C46C-B918-40BD-944B-C8610084D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DAD30-CFE2-47DA-9035-52DD90D4F911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266088-E12D-45FC-924D-AAD971C55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C34DB-E197-4575-96E5-5520671773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6976C-4DEC-4608-AC62-03EDB3762F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32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7E0E146-270D-418E-AD45-1EE47888E3E0}"/>
              </a:ext>
            </a:extLst>
          </p:cNvPr>
          <p:cNvSpPr/>
          <p:nvPr/>
        </p:nvSpPr>
        <p:spPr>
          <a:xfrm>
            <a:off x="1478096" y="2375016"/>
            <a:ext cx="10377888" cy="396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85DAAB-805E-4622-AA2D-B25296F4D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7205"/>
            <a:ext cx="9144000" cy="695420"/>
          </a:xfrm>
        </p:spPr>
        <p:txBody>
          <a:bodyPr>
            <a:noAutofit/>
          </a:bodyPr>
          <a:lstStyle/>
          <a:p>
            <a:pPr algn="l"/>
            <a:r>
              <a:rPr lang="en-GB" sz="5000" b="1" dirty="0"/>
              <a:t>Team activity: Race the horses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62916-4844-46D5-9737-2123EEFD9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727" y="2341965"/>
            <a:ext cx="1891229" cy="695419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/>
              <a:t>Team 1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C484C9D-262C-4082-A02A-5044B6658DC4}"/>
              </a:ext>
            </a:extLst>
          </p:cNvPr>
          <p:cNvSpPr txBox="1">
            <a:spLocks/>
          </p:cNvSpPr>
          <p:nvPr/>
        </p:nvSpPr>
        <p:spPr>
          <a:xfrm>
            <a:off x="148727" y="3445528"/>
            <a:ext cx="1891229" cy="69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Team 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D8F038E-1611-4705-89BF-4231ED914DB1}"/>
              </a:ext>
            </a:extLst>
          </p:cNvPr>
          <p:cNvSpPr txBox="1">
            <a:spLocks/>
          </p:cNvSpPr>
          <p:nvPr/>
        </p:nvSpPr>
        <p:spPr>
          <a:xfrm>
            <a:off x="148727" y="4549091"/>
            <a:ext cx="1891229" cy="69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Team 3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2D357B2-421B-4E01-9232-C83D4DB7BD34}"/>
              </a:ext>
            </a:extLst>
          </p:cNvPr>
          <p:cNvSpPr txBox="1">
            <a:spLocks/>
          </p:cNvSpPr>
          <p:nvPr/>
        </p:nvSpPr>
        <p:spPr>
          <a:xfrm>
            <a:off x="148727" y="5652654"/>
            <a:ext cx="1891229" cy="69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Team 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2FFAA4-2B82-4351-9D50-92970BB2DFEC}"/>
              </a:ext>
            </a:extLst>
          </p:cNvPr>
          <p:cNvSpPr/>
          <p:nvPr/>
        </p:nvSpPr>
        <p:spPr>
          <a:xfrm>
            <a:off x="1478096" y="3529509"/>
            <a:ext cx="10377888" cy="396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DA8EAA-8E77-4332-9ECD-C780BB5D40C5}"/>
              </a:ext>
            </a:extLst>
          </p:cNvPr>
          <p:cNvSpPr/>
          <p:nvPr/>
        </p:nvSpPr>
        <p:spPr>
          <a:xfrm>
            <a:off x="1478096" y="4536628"/>
            <a:ext cx="10377888" cy="396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286A9C-7ECC-4859-8278-38CF97ADEDB3}"/>
              </a:ext>
            </a:extLst>
          </p:cNvPr>
          <p:cNvSpPr/>
          <p:nvPr/>
        </p:nvSpPr>
        <p:spPr>
          <a:xfrm>
            <a:off x="1478096" y="5708574"/>
            <a:ext cx="10377888" cy="396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B2FD6CE4-1632-4199-AFAE-64E03EE0E7F7}"/>
              </a:ext>
            </a:extLst>
          </p:cNvPr>
          <p:cNvSpPr txBox="1">
            <a:spLocks/>
          </p:cNvSpPr>
          <p:nvPr/>
        </p:nvSpPr>
        <p:spPr>
          <a:xfrm>
            <a:off x="1907756" y="1149426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Task 1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0FDCB60-E649-4298-ABAA-EC3908AA83B4}"/>
              </a:ext>
            </a:extLst>
          </p:cNvPr>
          <p:cNvSpPr txBox="1">
            <a:spLocks/>
          </p:cNvSpPr>
          <p:nvPr/>
        </p:nvSpPr>
        <p:spPr>
          <a:xfrm>
            <a:off x="3798985" y="1149426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Task 2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6658F92C-036F-4A29-AC28-3BDD6C670147}"/>
              </a:ext>
            </a:extLst>
          </p:cNvPr>
          <p:cNvSpPr txBox="1">
            <a:spLocks/>
          </p:cNvSpPr>
          <p:nvPr/>
        </p:nvSpPr>
        <p:spPr>
          <a:xfrm>
            <a:off x="5690214" y="1149426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Task 3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94B2721A-5BAA-488A-A376-C49B92FFC13D}"/>
              </a:ext>
            </a:extLst>
          </p:cNvPr>
          <p:cNvSpPr txBox="1">
            <a:spLocks/>
          </p:cNvSpPr>
          <p:nvPr/>
        </p:nvSpPr>
        <p:spPr>
          <a:xfrm>
            <a:off x="7581443" y="1149426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Task 4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56DA8C1-1DD2-49D0-B153-F9EEB7D0CF0C}"/>
              </a:ext>
            </a:extLst>
          </p:cNvPr>
          <p:cNvSpPr txBox="1">
            <a:spLocks/>
          </p:cNvSpPr>
          <p:nvPr/>
        </p:nvSpPr>
        <p:spPr>
          <a:xfrm>
            <a:off x="9472672" y="1149426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Task 5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54DF418-AFC8-4FA3-BF77-8698485668A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66553" y="1681413"/>
            <a:ext cx="2653825" cy="159119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6BBC6CC-E0A7-42A0-AAAC-4DE85BC4523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77763" y="2584284"/>
            <a:ext cx="2653825" cy="15911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0D5492A-5840-4F60-A7DD-26A7CCB0355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98985" y="3939335"/>
            <a:ext cx="2653825" cy="159119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ECC394D-141F-4768-AA70-58A33E0EF46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6025" y="5008914"/>
            <a:ext cx="2653825" cy="1591194"/>
          </a:xfrm>
          <a:prstGeom prst="rect">
            <a:avLst/>
          </a:prstGeom>
        </p:spPr>
      </p:pic>
      <p:sp>
        <p:nvSpPr>
          <p:cNvPr id="20" name="Subtitle 2">
            <a:extLst>
              <a:ext uri="{FF2B5EF4-FFF2-40B4-BE49-F238E27FC236}">
                <a16:creationId xmlns:a16="http://schemas.microsoft.com/office/drawing/2014/main" id="{D436BCDD-888E-46CB-9F02-9E081B61BC20}"/>
              </a:ext>
            </a:extLst>
          </p:cNvPr>
          <p:cNvSpPr txBox="1">
            <a:spLocks/>
          </p:cNvSpPr>
          <p:nvPr/>
        </p:nvSpPr>
        <p:spPr>
          <a:xfrm>
            <a:off x="10915880" y="2341965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20 pts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906D9BD-B0C5-454D-841F-C1068C984D31}"/>
              </a:ext>
            </a:extLst>
          </p:cNvPr>
          <p:cNvSpPr txBox="1">
            <a:spLocks/>
          </p:cNvSpPr>
          <p:nvPr/>
        </p:nvSpPr>
        <p:spPr>
          <a:xfrm>
            <a:off x="10915880" y="3464168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20 pts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198AC51B-8CDB-4321-8F7E-D41FCEA6552F}"/>
              </a:ext>
            </a:extLst>
          </p:cNvPr>
          <p:cNvSpPr txBox="1">
            <a:spLocks/>
          </p:cNvSpPr>
          <p:nvPr/>
        </p:nvSpPr>
        <p:spPr>
          <a:xfrm>
            <a:off x="10915880" y="4586371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20 pts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05A9ED8D-6982-47DD-B5EF-E001293D7DAE}"/>
              </a:ext>
            </a:extLst>
          </p:cNvPr>
          <p:cNvSpPr txBox="1">
            <a:spLocks/>
          </p:cNvSpPr>
          <p:nvPr/>
        </p:nvSpPr>
        <p:spPr>
          <a:xfrm>
            <a:off x="10915880" y="5708574"/>
            <a:ext cx="1276120" cy="513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/>
              <a:t>20 pts</a:t>
            </a:r>
          </a:p>
        </p:txBody>
      </p:sp>
    </p:spTree>
    <p:extLst>
      <p:ext uri="{BB962C8B-B14F-4D97-AF65-F5344CB8AC3E}">
        <p14:creationId xmlns:p14="http://schemas.microsoft.com/office/powerpoint/2010/main" val="37757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Team activity: Race the horses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activity: Race the horses</dc:title>
  <dc:creator>L Enstone</dc:creator>
  <cp:lastModifiedBy>L Enstone</cp:lastModifiedBy>
  <cp:revision>2</cp:revision>
  <dcterms:created xsi:type="dcterms:W3CDTF">2018-11-12T19:28:42Z</dcterms:created>
  <dcterms:modified xsi:type="dcterms:W3CDTF">2019-03-01T19:52:25Z</dcterms:modified>
</cp:coreProperties>
</file>