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55" r:id="rId3"/>
    <p:sldId id="258" r:id="rId4"/>
    <p:sldId id="303" r:id="rId5"/>
    <p:sldId id="356" r:id="rId6"/>
    <p:sldId id="285" r:id="rId7"/>
    <p:sldId id="353" r:id="rId8"/>
    <p:sldId id="313" r:id="rId9"/>
    <p:sldId id="341" r:id="rId10"/>
    <p:sldId id="307" r:id="rId11"/>
    <p:sldId id="309" r:id="rId12"/>
    <p:sldId id="294" r:id="rId13"/>
    <p:sldId id="295" r:id="rId14"/>
    <p:sldId id="300" r:id="rId15"/>
    <p:sldId id="297" r:id="rId16"/>
    <p:sldId id="299" r:id="rId17"/>
    <p:sldId id="293" r:id="rId18"/>
    <p:sldId id="369" r:id="rId19"/>
    <p:sldId id="368" r:id="rId20"/>
    <p:sldId id="367" r:id="rId21"/>
    <p:sldId id="371" r:id="rId22"/>
    <p:sldId id="375" r:id="rId23"/>
    <p:sldId id="315" r:id="rId24"/>
    <p:sldId id="376" r:id="rId25"/>
    <p:sldId id="370" r:id="rId26"/>
    <p:sldId id="372" r:id="rId27"/>
    <p:sldId id="373" r:id="rId28"/>
    <p:sldId id="374" r:id="rId29"/>
    <p:sldId id="320" r:id="rId30"/>
    <p:sldId id="324" r:id="rId31"/>
    <p:sldId id="359" r:id="rId32"/>
    <p:sldId id="358" r:id="rId33"/>
    <p:sldId id="361" r:id="rId34"/>
    <p:sldId id="325" r:id="rId35"/>
    <p:sldId id="338" r:id="rId36"/>
    <p:sldId id="321" r:id="rId37"/>
    <p:sldId id="323" r:id="rId38"/>
    <p:sldId id="276" r:id="rId39"/>
    <p:sldId id="329" r:id="rId40"/>
    <p:sldId id="352" r:id="rId41"/>
    <p:sldId id="357" r:id="rId42"/>
    <p:sldId id="362" r:id="rId43"/>
    <p:sldId id="365" r:id="rId44"/>
    <p:sldId id="366" r:id="rId45"/>
    <p:sldId id="364" r:id="rId46"/>
    <p:sldId id="330" r:id="rId47"/>
    <p:sldId id="331" r:id="rId48"/>
    <p:sldId id="333" r:id="rId49"/>
    <p:sldId id="34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initials="J" lastIdx="10" clrIdx="0"/>
  <p:cmAuthor id="2" name="Leen Geentjens" initials="LG" lastIdx="16" clrIdx="1"/>
  <p:cmAuthor id="3" name="Ann Van Leuven" initials="AL" lastIdx="1" clrIdx="2"/>
  <p:cmAuthor id="4" name="Michiel Tyncke" initials="MT" lastIdx="8" clrIdx="3"/>
  <p:cmAuthor id="5" name="Jo Renty" initials="JR"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18F"/>
    <a:srgbClr val="005F8B"/>
    <a:srgbClr val="F4C626"/>
    <a:srgbClr val="F0E033"/>
    <a:srgbClr val="F07E45"/>
    <a:srgbClr val="6699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FE5D1-EC6D-4F72-88A2-4A41DB5BF26E}" v="1" dt="2021-10-06T08:52:35.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08" autoAdjust="0"/>
    <p:restoredTop sz="63678" autoAdjust="0"/>
  </p:normalViewPr>
  <p:slideViewPr>
    <p:cSldViewPr>
      <p:cViewPr varScale="1">
        <p:scale>
          <a:sx n="51" d="100"/>
          <a:sy n="51" d="100"/>
        </p:scale>
        <p:origin x="1488" y="29"/>
      </p:cViewPr>
      <p:guideLst>
        <p:guide orient="horz" pos="2160"/>
        <p:guide pos="3840"/>
      </p:guideLst>
    </p:cSldViewPr>
  </p:slideViewPr>
  <p:notesTextViewPr>
    <p:cViewPr>
      <p:scale>
        <a:sx n="1" d="1"/>
        <a:sy n="1" d="1"/>
      </p:scale>
      <p:origin x="0" y="0"/>
    </p:cViewPr>
  </p:notesTextViewPr>
  <p:sorterViewPr>
    <p:cViewPr>
      <p:scale>
        <a:sx n="100" d="100"/>
        <a:sy n="100" d="100"/>
      </p:scale>
      <p:origin x="0" y="103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Renty" userId="1f6e5243-7791-44e5-8db1-1abf4db6f2a2" providerId="ADAL" clId="{99BCA9FB-17EB-4E98-BA0D-3F0A2E9DAA6E}"/>
    <pc:docChg chg="custSel modSld">
      <pc:chgData name="Jo Renty" userId="1f6e5243-7791-44e5-8db1-1abf4db6f2a2" providerId="ADAL" clId="{99BCA9FB-17EB-4E98-BA0D-3F0A2E9DAA6E}" dt="2021-09-30T14:17:19.893" v="142" actId="1076"/>
      <pc:docMkLst>
        <pc:docMk/>
      </pc:docMkLst>
      <pc:sldChg chg="modSp mod">
        <pc:chgData name="Jo Renty" userId="1f6e5243-7791-44e5-8db1-1abf4db6f2a2" providerId="ADAL" clId="{99BCA9FB-17EB-4E98-BA0D-3F0A2E9DAA6E}" dt="2021-09-30T14:09:04.303" v="63" actId="403"/>
        <pc:sldMkLst>
          <pc:docMk/>
          <pc:sldMk cId="3437109355" sldId="256"/>
        </pc:sldMkLst>
        <pc:spChg chg="mod">
          <ac:chgData name="Jo Renty" userId="1f6e5243-7791-44e5-8db1-1abf4db6f2a2" providerId="ADAL" clId="{99BCA9FB-17EB-4E98-BA0D-3F0A2E9DAA6E}" dt="2021-09-30T14:09:04.303" v="63" actId="403"/>
          <ac:spMkLst>
            <pc:docMk/>
            <pc:sldMk cId="3437109355" sldId="256"/>
            <ac:spMk id="2" creationId="{00000000-0000-0000-0000-000000000000}"/>
          </ac:spMkLst>
        </pc:spChg>
      </pc:sldChg>
      <pc:sldChg chg="modSp mod delCm">
        <pc:chgData name="Jo Renty" userId="1f6e5243-7791-44e5-8db1-1abf4db6f2a2" providerId="ADAL" clId="{99BCA9FB-17EB-4E98-BA0D-3F0A2E9DAA6E}" dt="2021-09-30T14:09:45.360" v="68"/>
        <pc:sldMkLst>
          <pc:docMk/>
          <pc:sldMk cId="1754707259" sldId="258"/>
        </pc:sldMkLst>
        <pc:picChg chg="mod">
          <ac:chgData name="Jo Renty" userId="1f6e5243-7791-44e5-8db1-1abf4db6f2a2" providerId="ADAL" clId="{99BCA9FB-17EB-4E98-BA0D-3F0A2E9DAA6E}" dt="2021-09-30T14:09:45.360" v="68"/>
          <ac:picMkLst>
            <pc:docMk/>
            <pc:sldMk cId="1754707259" sldId="258"/>
            <ac:picMk id="4" creationId="{00000000-0000-0000-0000-000000000000}"/>
          </ac:picMkLst>
        </pc:picChg>
      </pc:sldChg>
      <pc:sldChg chg="delSp modSp mod">
        <pc:chgData name="Jo Renty" userId="1f6e5243-7791-44e5-8db1-1abf4db6f2a2" providerId="ADAL" clId="{99BCA9FB-17EB-4E98-BA0D-3F0A2E9DAA6E}" dt="2021-09-30T14:11:07.320" v="80" actId="1076"/>
        <pc:sldMkLst>
          <pc:docMk/>
          <pc:sldMk cId="1182676503" sldId="297"/>
        </pc:sldMkLst>
        <pc:spChg chg="mod">
          <ac:chgData name="Jo Renty" userId="1f6e5243-7791-44e5-8db1-1abf4db6f2a2" providerId="ADAL" clId="{99BCA9FB-17EB-4E98-BA0D-3F0A2E9DAA6E}" dt="2021-09-30T14:11:07.320" v="80" actId="1076"/>
          <ac:spMkLst>
            <pc:docMk/>
            <pc:sldMk cId="1182676503" sldId="297"/>
            <ac:spMk id="3" creationId="{86272ACF-7EF7-4904-A3CE-42304B71F8EA}"/>
          </ac:spMkLst>
        </pc:spChg>
        <pc:picChg chg="del">
          <ac:chgData name="Jo Renty" userId="1f6e5243-7791-44e5-8db1-1abf4db6f2a2" providerId="ADAL" clId="{99BCA9FB-17EB-4E98-BA0D-3F0A2E9DAA6E}" dt="2021-09-30T14:11:01.650" v="79" actId="478"/>
          <ac:picMkLst>
            <pc:docMk/>
            <pc:sldMk cId="1182676503" sldId="297"/>
            <ac:picMk id="6" creationId="{9ED994EF-4F9B-4E01-93E7-378BC09A1912}"/>
          </ac:picMkLst>
        </pc:picChg>
      </pc:sldChg>
      <pc:sldChg chg="delSp modSp mod">
        <pc:chgData name="Jo Renty" userId="1f6e5243-7791-44e5-8db1-1abf4db6f2a2" providerId="ADAL" clId="{99BCA9FB-17EB-4E98-BA0D-3F0A2E9DAA6E}" dt="2021-09-30T14:11:20.782" v="89" actId="1076"/>
        <pc:sldMkLst>
          <pc:docMk/>
          <pc:sldMk cId="2523639409" sldId="299"/>
        </pc:sldMkLst>
        <pc:spChg chg="mod">
          <ac:chgData name="Jo Renty" userId="1f6e5243-7791-44e5-8db1-1abf4db6f2a2" providerId="ADAL" clId="{99BCA9FB-17EB-4E98-BA0D-3F0A2E9DAA6E}" dt="2021-09-30T14:11:20.782" v="89" actId="1076"/>
          <ac:spMkLst>
            <pc:docMk/>
            <pc:sldMk cId="2523639409" sldId="299"/>
            <ac:spMk id="2" creationId="{AE07FCBE-995D-41E3-9D8A-9CCB192F809C}"/>
          </ac:spMkLst>
        </pc:spChg>
        <pc:picChg chg="del">
          <ac:chgData name="Jo Renty" userId="1f6e5243-7791-44e5-8db1-1abf4db6f2a2" providerId="ADAL" clId="{99BCA9FB-17EB-4E98-BA0D-3F0A2E9DAA6E}" dt="2021-09-30T14:11:11.800" v="81" actId="478"/>
          <ac:picMkLst>
            <pc:docMk/>
            <pc:sldMk cId="2523639409" sldId="299"/>
            <ac:picMk id="3" creationId="{D3ECCE91-0520-4426-9A58-BC3D5CB12ECE}"/>
          </ac:picMkLst>
        </pc:picChg>
      </pc:sldChg>
      <pc:sldChg chg="delSp modSp mod">
        <pc:chgData name="Jo Renty" userId="1f6e5243-7791-44e5-8db1-1abf4db6f2a2" providerId="ADAL" clId="{99BCA9FB-17EB-4E98-BA0D-3F0A2E9DAA6E}" dt="2021-09-30T14:10:58.059" v="78" actId="1076"/>
        <pc:sldMkLst>
          <pc:docMk/>
          <pc:sldMk cId="448726705" sldId="300"/>
        </pc:sldMkLst>
        <pc:graphicFrameChg chg="mod">
          <ac:chgData name="Jo Renty" userId="1f6e5243-7791-44e5-8db1-1abf4db6f2a2" providerId="ADAL" clId="{99BCA9FB-17EB-4E98-BA0D-3F0A2E9DAA6E}" dt="2021-09-30T14:10:58.059" v="78" actId="1076"/>
          <ac:graphicFrameMkLst>
            <pc:docMk/>
            <pc:sldMk cId="448726705" sldId="300"/>
            <ac:graphicFrameMk id="4" creationId="{93806F37-8967-4F62-9E92-3BB40F03B468}"/>
          </ac:graphicFrameMkLst>
        </pc:graphicFrameChg>
        <pc:picChg chg="del">
          <ac:chgData name="Jo Renty" userId="1f6e5243-7791-44e5-8db1-1abf4db6f2a2" providerId="ADAL" clId="{99BCA9FB-17EB-4E98-BA0D-3F0A2E9DAA6E}" dt="2021-09-30T14:10:54.808" v="77" actId="478"/>
          <ac:picMkLst>
            <pc:docMk/>
            <pc:sldMk cId="448726705" sldId="300"/>
            <ac:picMk id="5" creationId="{023F7EC3-11D8-458E-AB24-F15E0D9AC6B3}"/>
          </ac:picMkLst>
        </pc:picChg>
      </pc:sldChg>
      <pc:sldChg chg="delSp modSp mod">
        <pc:chgData name="Jo Renty" userId="1f6e5243-7791-44e5-8db1-1abf4db6f2a2" providerId="ADAL" clId="{99BCA9FB-17EB-4E98-BA0D-3F0A2E9DAA6E}" dt="2021-09-30T14:10:26.948" v="74" actId="1076"/>
        <pc:sldMkLst>
          <pc:docMk/>
          <pc:sldMk cId="2539217671" sldId="307"/>
        </pc:sldMkLst>
        <pc:spChg chg="mod">
          <ac:chgData name="Jo Renty" userId="1f6e5243-7791-44e5-8db1-1abf4db6f2a2" providerId="ADAL" clId="{99BCA9FB-17EB-4E98-BA0D-3F0A2E9DAA6E}" dt="2021-09-30T14:10:26.948" v="74" actId="1076"/>
          <ac:spMkLst>
            <pc:docMk/>
            <pc:sldMk cId="2539217671" sldId="307"/>
            <ac:spMk id="2" creationId="{F9D0B082-E14D-49B0-9E50-E68A2D1D9010}"/>
          </ac:spMkLst>
        </pc:spChg>
        <pc:picChg chg="del">
          <ac:chgData name="Jo Renty" userId="1f6e5243-7791-44e5-8db1-1abf4db6f2a2" providerId="ADAL" clId="{99BCA9FB-17EB-4E98-BA0D-3F0A2E9DAA6E}" dt="2021-09-30T14:10:23.842" v="73" actId="478"/>
          <ac:picMkLst>
            <pc:docMk/>
            <pc:sldMk cId="2539217671" sldId="307"/>
            <ac:picMk id="4" creationId="{AABFA6AD-16C4-4E19-A0A5-146DCD9C5CBF}"/>
          </ac:picMkLst>
        </pc:picChg>
      </pc:sldChg>
      <pc:sldChg chg="delSp modSp mod">
        <pc:chgData name="Jo Renty" userId="1f6e5243-7791-44e5-8db1-1abf4db6f2a2" providerId="ADAL" clId="{99BCA9FB-17EB-4E98-BA0D-3F0A2E9DAA6E}" dt="2021-09-30T14:10:34.607" v="76" actId="1076"/>
        <pc:sldMkLst>
          <pc:docMk/>
          <pc:sldMk cId="291222306" sldId="309"/>
        </pc:sldMkLst>
        <pc:spChg chg="mod">
          <ac:chgData name="Jo Renty" userId="1f6e5243-7791-44e5-8db1-1abf4db6f2a2" providerId="ADAL" clId="{99BCA9FB-17EB-4E98-BA0D-3F0A2E9DAA6E}" dt="2021-09-30T14:10:34.607" v="76" actId="1076"/>
          <ac:spMkLst>
            <pc:docMk/>
            <pc:sldMk cId="291222306" sldId="309"/>
            <ac:spMk id="2" creationId="{7DB77DE3-E797-4831-A043-5752FEB29D26}"/>
          </ac:spMkLst>
        </pc:spChg>
        <pc:picChg chg="del">
          <ac:chgData name="Jo Renty" userId="1f6e5243-7791-44e5-8db1-1abf4db6f2a2" providerId="ADAL" clId="{99BCA9FB-17EB-4E98-BA0D-3F0A2E9DAA6E}" dt="2021-09-30T14:10:30.737" v="75" actId="478"/>
          <ac:picMkLst>
            <pc:docMk/>
            <pc:sldMk cId="291222306" sldId="309"/>
            <ac:picMk id="4" creationId="{AF783B51-4B8B-4147-92B1-943BCC586255}"/>
          </ac:picMkLst>
        </pc:picChg>
      </pc:sldChg>
      <pc:sldChg chg="delSp modSp mod">
        <pc:chgData name="Jo Renty" userId="1f6e5243-7791-44e5-8db1-1abf4db6f2a2" providerId="ADAL" clId="{99BCA9FB-17EB-4E98-BA0D-3F0A2E9DAA6E}" dt="2021-09-30T14:10:05.904" v="70" actId="1076"/>
        <pc:sldMkLst>
          <pc:docMk/>
          <pc:sldMk cId="806911968" sldId="313"/>
        </pc:sldMkLst>
        <pc:graphicFrameChg chg="mod">
          <ac:chgData name="Jo Renty" userId="1f6e5243-7791-44e5-8db1-1abf4db6f2a2" providerId="ADAL" clId="{99BCA9FB-17EB-4E98-BA0D-3F0A2E9DAA6E}" dt="2021-09-30T14:10:05.904" v="70" actId="1076"/>
          <ac:graphicFrameMkLst>
            <pc:docMk/>
            <pc:sldMk cId="806911968" sldId="313"/>
            <ac:graphicFrameMk id="4" creationId="{FCB5360C-0A9F-44B7-93E8-3A20BA2637C6}"/>
          </ac:graphicFrameMkLst>
        </pc:graphicFrameChg>
        <pc:picChg chg="del">
          <ac:chgData name="Jo Renty" userId="1f6e5243-7791-44e5-8db1-1abf4db6f2a2" providerId="ADAL" clId="{99BCA9FB-17EB-4E98-BA0D-3F0A2E9DAA6E}" dt="2021-09-30T14:09:58.870" v="69" actId="478"/>
          <ac:picMkLst>
            <pc:docMk/>
            <pc:sldMk cId="806911968" sldId="313"/>
            <ac:picMk id="5" creationId="{C29BD89E-374D-4D1F-8986-141EB5A26974}"/>
          </ac:picMkLst>
        </pc:picChg>
      </pc:sldChg>
      <pc:sldChg chg="delSp modSp mod">
        <pc:chgData name="Jo Renty" userId="1f6e5243-7791-44e5-8db1-1abf4db6f2a2" providerId="ADAL" clId="{99BCA9FB-17EB-4E98-BA0D-3F0A2E9DAA6E}" dt="2021-09-30T14:12:58.514" v="107" actId="1076"/>
        <pc:sldMkLst>
          <pc:docMk/>
          <pc:sldMk cId="738085111" sldId="320"/>
        </pc:sldMkLst>
        <pc:graphicFrameChg chg="mod">
          <ac:chgData name="Jo Renty" userId="1f6e5243-7791-44e5-8db1-1abf4db6f2a2" providerId="ADAL" clId="{99BCA9FB-17EB-4E98-BA0D-3F0A2E9DAA6E}" dt="2021-09-30T14:12:58.514" v="107" actId="1076"/>
          <ac:graphicFrameMkLst>
            <pc:docMk/>
            <pc:sldMk cId="738085111" sldId="320"/>
            <ac:graphicFrameMk id="4" creationId="{93806F37-8967-4F62-9E92-3BB40F03B468}"/>
          </ac:graphicFrameMkLst>
        </pc:graphicFrameChg>
        <pc:picChg chg="del">
          <ac:chgData name="Jo Renty" userId="1f6e5243-7791-44e5-8db1-1abf4db6f2a2" providerId="ADAL" clId="{99BCA9FB-17EB-4E98-BA0D-3F0A2E9DAA6E}" dt="2021-09-30T14:12:41.660" v="103" actId="478"/>
          <ac:picMkLst>
            <pc:docMk/>
            <pc:sldMk cId="738085111" sldId="320"/>
            <ac:picMk id="5" creationId="{023F7EC3-11D8-458E-AB24-F15E0D9AC6B3}"/>
          </ac:picMkLst>
        </pc:picChg>
        <pc:picChg chg="mod">
          <ac:chgData name="Jo Renty" userId="1f6e5243-7791-44e5-8db1-1abf4db6f2a2" providerId="ADAL" clId="{99BCA9FB-17EB-4E98-BA0D-3F0A2E9DAA6E}" dt="2021-09-30T14:12:48.111" v="105" actId="1076"/>
          <ac:picMkLst>
            <pc:docMk/>
            <pc:sldMk cId="738085111" sldId="320"/>
            <ac:picMk id="6" creationId="{797CE6AA-B136-4469-A81A-209B8F276C95}"/>
          </ac:picMkLst>
        </pc:picChg>
      </pc:sldChg>
      <pc:sldChg chg="delSp modSp mod">
        <pc:chgData name="Jo Renty" userId="1f6e5243-7791-44e5-8db1-1abf4db6f2a2" providerId="ADAL" clId="{99BCA9FB-17EB-4E98-BA0D-3F0A2E9DAA6E}" dt="2021-09-30T14:13:23.923" v="110" actId="1076"/>
        <pc:sldMkLst>
          <pc:docMk/>
          <pc:sldMk cId="3609214029" sldId="321"/>
        </pc:sldMkLst>
        <pc:spChg chg="mod">
          <ac:chgData name="Jo Renty" userId="1f6e5243-7791-44e5-8db1-1abf4db6f2a2" providerId="ADAL" clId="{99BCA9FB-17EB-4E98-BA0D-3F0A2E9DAA6E}" dt="2021-09-30T14:13:23.923" v="110" actId="1076"/>
          <ac:spMkLst>
            <pc:docMk/>
            <pc:sldMk cId="3609214029" sldId="321"/>
            <ac:spMk id="3" creationId="{86272ACF-7EF7-4904-A3CE-42304B71F8EA}"/>
          </ac:spMkLst>
        </pc:spChg>
        <pc:picChg chg="del">
          <ac:chgData name="Jo Renty" userId="1f6e5243-7791-44e5-8db1-1abf4db6f2a2" providerId="ADAL" clId="{99BCA9FB-17EB-4E98-BA0D-3F0A2E9DAA6E}" dt="2021-09-30T13:39:55.058" v="2" actId="478"/>
          <ac:picMkLst>
            <pc:docMk/>
            <pc:sldMk cId="3609214029" sldId="321"/>
            <ac:picMk id="6" creationId="{9ED994EF-4F9B-4E01-93E7-378BC09A1912}"/>
          </ac:picMkLst>
        </pc:picChg>
      </pc:sldChg>
      <pc:sldChg chg="delSp modSp mod">
        <pc:chgData name="Jo Renty" userId="1f6e5243-7791-44e5-8db1-1abf4db6f2a2" providerId="ADAL" clId="{99BCA9FB-17EB-4E98-BA0D-3F0A2E9DAA6E}" dt="2021-09-30T14:13:49.234" v="124" actId="1076"/>
        <pc:sldMkLst>
          <pc:docMk/>
          <pc:sldMk cId="1042996327" sldId="323"/>
        </pc:sldMkLst>
        <pc:spChg chg="mod">
          <ac:chgData name="Jo Renty" userId="1f6e5243-7791-44e5-8db1-1abf4db6f2a2" providerId="ADAL" clId="{99BCA9FB-17EB-4E98-BA0D-3F0A2E9DAA6E}" dt="2021-09-30T14:13:49.234" v="124" actId="1076"/>
          <ac:spMkLst>
            <pc:docMk/>
            <pc:sldMk cId="1042996327" sldId="323"/>
            <ac:spMk id="2" creationId="{AE07FCBE-995D-41E3-9D8A-9CCB192F809C}"/>
          </ac:spMkLst>
        </pc:spChg>
        <pc:picChg chg="del">
          <ac:chgData name="Jo Renty" userId="1f6e5243-7791-44e5-8db1-1abf4db6f2a2" providerId="ADAL" clId="{99BCA9FB-17EB-4E98-BA0D-3F0A2E9DAA6E}" dt="2021-09-30T14:13:26.982" v="111" actId="478"/>
          <ac:picMkLst>
            <pc:docMk/>
            <pc:sldMk cId="1042996327" sldId="323"/>
            <ac:picMk id="3" creationId="{D3ECCE91-0520-4426-9A58-BC3D5CB12ECE}"/>
          </ac:picMkLst>
        </pc:picChg>
      </pc:sldChg>
      <pc:sldChg chg="delSp modSp mod">
        <pc:chgData name="Jo Renty" userId="1f6e5243-7791-44e5-8db1-1abf4db6f2a2" providerId="ADAL" clId="{99BCA9FB-17EB-4E98-BA0D-3F0A2E9DAA6E}" dt="2021-09-30T14:13:07.930" v="108" actId="20577"/>
        <pc:sldMkLst>
          <pc:docMk/>
          <pc:sldMk cId="227904994" sldId="324"/>
        </pc:sldMkLst>
        <pc:spChg chg="mod">
          <ac:chgData name="Jo Renty" userId="1f6e5243-7791-44e5-8db1-1abf4db6f2a2" providerId="ADAL" clId="{99BCA9FB-17EB-4E98-BA0D-3F0A2E9DAA6E}" dt="2021-09-30T14:13:07.930" v="108" actId="20577"/>
          <ac:spMkLst>
            <pc:docMk/>
            <pc:sldMk cId="227904994" sldId="324"/>
            <ac:spMk id="3" creationId="{86272ACF-7EF7-4904-A3CE-42304B71F8EA}"/>
          </ac:spMkLst>
        </pc:spChg>
        <pc:picChg chg="del">
          <ac:chgData name="Jo Renty" userId="1f6e5243-7791-44e5-8db1-1abf4db6f2a2" providerId="ADAL" clId="{99BCA9FB-17EB-4E98-BA0D-3F0A2E9DAA6E}" dt="2021-09-30T13:39:48.039" v="1" actId="478"/>
          <ac:picMkLst>
            <pc:docMk/>
            <pc:sldMk cId="227904994" sldId="324"/>
            <ac:picMk id="6" creationId="{9ED994EF-4F9B-4E01-93E7-378BC09A1912}"/>
          </ac:picMkLst>
        </pc:picChg>
      </pc:sldChg>
      <pc:sldChg chg="delSp modSp mod">
        <pc:chgData name="Jo Renty" userId="1f6e5243-7791-44e5-8db1-1abf4db6f2a2" providerId="ADAL" clId="{99BCA9FB-17EB-4E98-BA0D-3F0A2E9DAA6E}" dt="2021-09-30T14:13:15.505" v="109" actId="20577"/>
        <pc:sldMkLst>
          <pc:docMk/>
          <pc:sldMk cId="209850873" sldId="325"/>
        </pc:sldMkLst>
        <pc:spChg chg="mod">
          <ac:chgData name="Jo Renty" userId="1f6e5243-7791-44e5-8db1-1abf4db6f2a2" providerId="ADAL" clId="{99BCA9FB-17EB-4E98-BA0D-3F0A2E9DAA6E}" dt="2021-09-30T14:13:15.505" v="109" actId="20577"/>
          <ac:spMkLst>
            <pc:docMk/>
            <pc:sldMk cId="209850873" sldId="325"/>
            <ac:spMk id="3" creationId="{86272ACF-7EF7-4904-A3CE-42304B71F8EA}"/>
          </ac:spMkLst>
        </pc:spChg>
        <pc:picChg chg="del">
          <ac:chgData name="Jo Renty" userId="1f6e5243-7791-44e5-8db1-1abf4db6f2a2" providerId="ADAL" clId="{99BCA9FB-17EB-4E98-BA0D-3F0A2E9DAA6E}" dt="2021-09-30T13:39:38.629" v="0" actId="478"/>
          <ac:picMkLst>
            <pc:docMk/>
            <pc:sldMk cId="209850873" sldId="325"/>
            <ac:picMk id="6" creationId="{9ED994EF-4F9B-4E01-93E7-378BC09A1912}"/>
          </ac:picMkLst>
        </pc:picChg>
      </pc:sldChg>
      <pc:sldChg chg="delSp modSp mod">
        <pc:chgData name="Jo Renty" userId="1f6e5243-7791-44e5-8db1-1abf4db6f2a2" providerId="ADAL" clId="{99BCA9FB-17EB-4E98-BA0D-3F0A2E9DAA6E}" dt="2021-09-30T14:14:15.027" v="126" actId="1076"/>
        <pc:sldMkLst>
          <pc:docMk/>
          <pc:sldMk cId="449552573" sldId="330"/>
        </pc:sldMkLst>
        <pc:graphicFrameChg chg="mod">
          <ac:chgData name="Jo Renty" userId="1f6e5243-7791-44e5-8db1-1abf4db6f2a2" providerId="ADAL" clId="{99BCA9FB-17EB-4E98-BA0D-3F0A2E9DAA6E}" dt="2021-09-30T14:14:15.027" v="126" actId="1076"/>
          <ac:graphicFrameMkLst>
            <pc:docMk/>
            <pc:sldMk cId="449552573" sldId="330"/>
            <ac:graphicFrameMk id="4" creationId="{93806F37-8967-4F62-9E92-3BB40F03B468}"/>
          </ac:graphicFrameMkLst>
        </pc:graphicFrameChg>
        <pc:picChg chg="del">
          <ac:chgData name="Jo Renty" userId="1f6e5243-7791-44e5-8db1-1abf4db6f2a2" providerId="ADAL" clId="{99BCA9FB-17EB-4E98-BA0D-3F0A2E9DAA6E}" dt="2021-09-30T14:14:10.708" v="125" actId="478"/>
          <ac:picMkLst>
            <pc:docMk/>
            <pc:sldMk cId="449552573" sldId="330"/>
            <ac:picMk id="5" creationId="{023F7EC3-11D8-458E-AB24-F15E0D9AC6B3}"/>
          </ac:picMkLst>
        </pc:picChg>
      </pc:sldChg>
      <pc:sldChg chg="delSp modSp mod">
        <pc:chgData name="Jo Renty" userId="1f6e5243-7791-44e5-8db1-1abf4db6f2a2" providerId="ADAL" clId="{99BCA9FB-17EB-4E98-BA0D-3F0A2E9DAA6E}" dt="2021-09-30T14:17:00.334" v="129" actId="1076"/>
        <pc:sldMkLst>
          <pc:docMk/>
          <pc:sldMk cId="622862055" sldId="331"/>
        </pc:sldMkLst>
        <pc:spChg chg="mod">
          <ac:chgData name="Jo Renty" userId="1f6e5243-7791-44e5-8db1-1abf4db6f2a2" providerId="ADAL" clId="{99BCA9FB-17EB-4E98-BA0D-3F0A2E9DAA6E}" dt="2021-09-30T14:14:22.558" v="128" actId="1076"/>
          <ac:spMkLst>
            <pc:docMk/>
            <pc:sldMk cId="622862055" sldId="331"/>
            <ac:spMk id="3" creationId="{86272ACF-7EF7-4904-A3CE-42304B71F8EA}"/>
          </ac:spMkLst>
        </pc:spChg>
        <pc:picChg chg="del">
          <ac:chgData name="Jo Renty" userId="1f6e5243-7791-44e5-8db1-1abf4db6f2a2" providerId="ADAL" clId="{99BCA9FB-17EB-4E98-BA0D-3F0A2E9DAA6E}" dt="2021-09-30T14:14:18.767" v="127" actId="478"/>
          <ac:picMkLst>
            <pc:docMk/>
            <pc:sldMk cId="622862055" sldId="331"/>
            <ac:picMk id="6" creationId="{9ED994EF-4F9B-4E01-93E7-378BC09A1912}"/>
          </ac:picMkLst>
        </pc:picChg>
        <pc:picChg chg="mod">
          <ac:chgData name="Jo Renty" userId="1f6e5243-7791-44e5-8db1-1abf4db6f2a2" providerId="ADAL" clId="{99BCA9FB-17EB-4E98-BA0D-3F0A2E9DAA6E}" dt="2021-09-30T14:17:00.334" v="129" actId="1076"/>
          <ac:picMkLst>
            <pc:docMk/>
            <pc:sldMk cId="622862055" sldId="331"/>
            <ac:picMk id="2050" creationId="{00000000-0000-0000-0000-000000000000}"/>
          </ac:picMkLst>
        </pc:picChg>
      </pc:sldChg>
      <pc:sldChg chg="delSp modSp mod">
        <pc:chgData name="Jo Renty" userId="1f6e5243-7791-44e5-8db1-1abf4db6f2a2" providerId="ADAL" clId="{99BCA9FB-17EB-4E98-BA0D-3F0A2E9DAA6E}" dt="2021-09-30T14:17:19.893" v="142" actId="1076"/>
        <pc:sldMkLst>
          <pc:docMk/>
          <pc:sldMk cId="3917768390" sldId="333"/>
        </pc:sldMkLst>
        <pc:spChg chg="mod">
          <ac:chgData name="Jo Renty" userId="1f6e5243-7791-44e5-8db1-1abf4db6f2a2" providerId="ADAL" clId="{99BCA9FB-17EB-4E98-BA0D-3F0A2E9DAA6E}" dt="2021-09-30T14:17:19.893" v="142" actId="1076"/>
          <ac:spMkLst>
            <pc:docMk/>
            <pc:sldMk cId="3917768390" sldId="333"/>
            <ac:spMk id="2" creationId="{AE07FCBE-995D-41E3-9D8A-9CCB192F809C}"/>
          </ac:spMkLst>
        </pc:spChg>
        <pc:picChg chg="del">
          <ac:chgData name="Jo Renty" userId="1f6e5243-7791-44e5-8db1-1abf4db6f2a2" providerId="ADAL" clId="{99BCA9FB-17EB-4E98-BA0D-3F0A2E9DAA6E}" dt="2021-09-30T14:17:04.487" v="130" actId="478"/>
          <ac:picMkLst>
            <pc:docMk/>
            <pc:sldMk cId="3917768390" sldId="333"/>
            <ac:picMk id="3" creationId="{D3ECCE91-0520-4426-9A58-BC3D5CB12ECE}"/>
          </ac:picMkLst>
        </pc:picChg>
      </pc:sldChg>
      <pc:sldChg chg="delSp modSp mod">
        <pc:chgData name="Jo Renty" userId="1f6e5243-7791-44e5-8db1-1abf4db6f2a2" providerId="ADAL" clId="{99BCA9FB-17EB-4E98-BA0D-3F0A2E9DAA6E}" dt="2021-09-30T14:10:19.470" v="72" actId="1076"/>
        <pc:sldMkLst>
          <pc:docMk/>
          <pc:sldMk cId="1691049265" sldId="341"/>
        </pc:sldMkLst>
        <pc:spChg chg="mod">
          <ac:chgData name="Jo Renty" userId="1f6e5243-7791-44e5-8db1-1abf4db6f2a2" providerId="ADAL" clId="{99BCA9FB-17EB-4E98-BA0D-3F0A2E9DAA6E}" dt="2021-09-30T14:10:19.470" v="72" actId="1076"/>
          <ac:spMkLst>
            <pc:docMk/>
            <pc:sldMk cId="1691049265" sldId="341"/>
            <ac:spMk id="2" creationId="{F9D0B082-E14D-49B0-9E50-E68A2D1D9010}"/>
          </ac:spMkLst>
        </pc:spChg>
        <pc:picChg chg="del">
          <ac:chgData name="Jo Renty" userId="1f6e5243-7791-44e5-8db1-1abf4db6f2a2" providerId="ADAL" clId="{99BCA9FB-17EB-4E98-BA0D-3F0A2E9DAA6E}" dt="2021-09-30T14:10:12.435" v="71" actId="478"/>
          <ac:picMkLst>
            <pc:docMk/>
            <pc:sldMk cId="1691049265" sldId="341"/>
            <ac:picMk id="4" creationId="{AABFA6AD-16C4-4E19-A0A5-146DCD9C5CBF}"/>
          </ac:picMkLst>
        </pc:picChg>
      </pc:sldChg>
      <pc:sldChg chg="delSp modSp mod">
        <pc:chgData name="Jo Renty" userId="1f6e5243-7791-44e5-8db1-1abf4db6f2a2" providerId="ADAL" clId="{99BCA9FB-17EB-4E98-BA0D-3F0A2E9DAA6E}" dt="2021-09-30T14:11:55.558" v="94" actId="14100"/>
        <pc:sldMkLst>
          <pc:docMk/>
          <pc:sldMk cId="3383202345" sldId="375"/>
        </pc:sldMkLst>
        <pc:graphicFrameChg chg="mod">
          <ac:chgData name="Jo Renty" userId="1f6e5243-7791-44e5-8db1-1abf4db6f2a2" providerId="ADAL" clId="{99BCA9FB-17EB-4E98-BA0D-3F0A2E9DAA6E}" dt="2021-09-30T14:11:50.296" v="93" actId="1076"/>
          <ac:graphicFrameMkLst>
            <pc:docMk/>
            <pc:sldMk cId="3383202345" sldId="375"/>
            <ac:graphicFrameMk id="11" creationId="{D0B1383D-05A8-4E59-B733-5C2E9A36F05E}"/>
          </ac:graphicFrameMkLst>
        </pc:graphicFrameChg>
        <pc:picChg chg="del">
          <ac:chgData name="Jo Renty" userId="1f6e5243-7791-44e5-8db1-1abf4db6f2a2" providerId="ADAL" clId="{99BCA9FB-17EB-4E98-BA0D-3F0A2E9DAA6E}" dt="2021-09-30T14:11:38.758" v="90" actId="478"/>
          <ac:picMkLst>
            <pc:docMk/>
            <pc:sldMk cId="3383202345" sldId="375"/>
            <ac:picMk id="5" creationId="{023F7EC3-11D8-458E-AB24-F15E0D9AC6B3}"/>
          </ac:picMkLst>
        </pc:picChg>
        <pc:picChg chg="mod">
          <ac:chgData name="Jo Renty" userId="1f6e5243-7791-44e5-8db1-1abf4db6f2a2" providerId="ADAL" clId="{99BCA9FB-17EB-4E98-BA0D-3F0A2E9DAA6E}" dt="2021-09-30T14:11:55.558" v="94" actId="14100"/>
          <ac:picMkLst>
            <pc:docMk/>
            <pc:sldMk cId="3383202345" sldId="375"/>
            <ac:picMk id="7" creationId="{67373AB7-949F-4EBD-BD6C-00C092008FCB}"/>
          </ac:picMkLst>
        </pc:picChg>
      </pc:sldChg>
      <pc:sldChg chg="delSp modSp mod">
        <pc:chgData name="Jo Renty" userId="1f6e5243-7791-44e5-8db1-1abf4db6f2a2" providerId="ADAL" clId="{99BCA9FB-17EB-4E98-BA0D-3F0A2E9DAA6E}" dt="2021-09-30T14:12:21.957" v="102" actId="1037"/>
        <pc:sldMkLst>
          <pc:docMk/>
          <pc:sldMk cId="3518668912" sldId="376"/>
        </pc:sldMkLst>
        <pc:graphicFrameChg chg="mod">
          <ac:chgData name="Jo Renty" userId="1f6e5243-7791-44e5-8db1-1abf4db6f2a2" providerId="ADAL" clId="{99BCA9FB-17EB-4E98-BA0D-3F0A2E9DAA6E}" dt="2021-09-30T14:12:21.957" v="102" actId="1037"/>
          <ac:graphicFrameMkLst>
            <pc:docMk/>
            <pc:sldMk cId="3518668912" sldId="376"/>
            <ac:graphicFrameMk id="4" creationId="{93806F37-8967-4F62-9E92-3BB40F03B468}"/>
          </ac:graphicFrameMkLst>
        </pc:graphicFrameChg>
        <pc:picChg chg="del">
          <ac:chgData name="Jo Renty" userId="1f6e5243-7791-44e5-8db1-1abf4db6f2a2" providerId="ADAL" clId="{99BCA9FB-17EB-4E98-BA0D-3F0A2E9DAA6E}" dt="2021-09-30T14:12:00.767" v="95" actId="478"/>
          <ac:picMkLst>
            <pc:docMk/>
            <pc:sldMk cId="3518668912" sldId="376"/>
            <ac:picMk id="5" creationId="{023F7EC3-11D8-458E-AB24-F15E0D9AC6B3}"/>
          </ac:picMkLst>
        </pc:picChg>
        <pc:picChg chg="mod">
          <ac:chgData name="Jo Renty" userId="1f6e5243-7791-44e5-8db1-1abf4db6f2a2" providerId="ADAL" clId="{99BCA9FB-17EB-4E98-BA0D-3F0A2E9DAA6E}" dt="2021-09-30T14:12:07.894" v="97" actId="1076"/>
          <ac:picMkLst>
            <pc:docMk/>
            <pc:sldMk cId="3518668912" sldId="376"/>
            <ac:picMk id="7" creationId="{BCB60DB9-4993-49EB-994E-A614A379B1F3}"/>
          </ac:picMkLst>
        </pc:picChg>
      </pc:sldChg>
    </pc:docChg>
  </pc:docChgLst>
  <pc:docChgLst>
    <pc:chgData name="Jo Renty" userId="1f6e5243-7791-44e5-8db1-1abf4db6f2a2" providerId="ADAL" clId="{302FE5D1-EC6D-4F72-88A2-4A41DB5BF26E}"/>
    <pc:docChg chg="modSld">
      <pc:chgData name="Jo Renty" userId="1f6e5243-7791-44e5-8db1-1abf4db6f2a2" providerId="ADAL" clId="{302FE5D1-EC6D-4F72-88A2-4A41DB5BF26E}" dt="2021-10-06T08:52:35.777" v="0"/>
      <pc:docMkLst>
        <pc:docMk/>
      </pc:docMkLst>
      <pc:sldChg chg="modSp">
        <pc:chgData name="Jo Renty" userId="1f6e5243-7791-44e5-8db1-1abf4db6f2a2" providerId="ADAL" clId="{302FE5D1-EC6D-4F72-88A2-4A41DB5BF26E}" dt="2021-10-06T08:52:35.777" v="0"/>
        <pc:sldMkLst>
          <pc:docMk/>
          <pc:sldMk cId="1754707259" sldId="258"/>
        </pc:sldMkLst>
        <pc:picChg chg="mod">
          <ac:chgData name="Jo Renty" userId="1f6e5243-7791-44e5-8db1-1abf4db6f2a2" providerId="ADAL" clId="{302FE5D1-EC6D-4F72-88A2-4A41DB5BF26E}" dt="2021-10-06T08:52:35.777" v="0"/>
          <ac:picMkLst>
            <pc:docMk/>
            <pc:sldMk cId="1754707259" sldId="258"/>
            <ac:picMk id="4" creationId="{00000000-0000-0000-0000-000000000000}"/>
          </ac:picMkLst>
        </pc:picChg>
      </pc:sldChg>
    </pc:docChg>
  </pc:docChgLst>
  <pc:docChgLst>
    <pc:chgData name="Jo Renty" userId="1f6e5243-7791-44e5-8db1-1abf4db6f2a2" providerId="ADAL" clId="{871762B1-D5BA-41C8-978A-B9D3FAA9F81A}"/>
    <pc:docChg chg="undo custSel modSld">
      <pc:chgData name="Jo Renty" userId="1f6e5243-7791-44e5-8db1-1abf4db6f2a2" providerId="ADAL" clId="{871762B1-D5BA-41C8-978A-B9D3FAA9F81A}" dt="2021-09-22T10:00:56.572" v="12" actId="108"/>
      <pc:docMkLst>
        <pc:docMk/>
      </pc:docMkLst>
      <pc:sldChg chg="modNotesTx">
        <pc:chgData name="Jo Renty" userId="1f6e5243-7791-44e5-8db1-1abf4db6f2a2" providerId="ADAL" clId="{871762B1-D5BA-41C8-978A-B9D3FAA9F81A}" dt="2021-09-22T10:00:56.572" v="12" actId="108"/>
        <pc:sldMkLst>
          <pc:docMk/>
          <pc:sldMk cId="1042996327" sldId="32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CCC85-C7C7-4C75-8F5B-B21051D5A998}"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7A84ADBD-9C9F-46C4-A053-5D577C062AD0}">
      <dgm:prSet/>
      <dgm:spPr/>
      <dgm:t>
        <a:bodyPr/>
        <a:lstStyle/>
        <a:p>
          <a:pPr>
            <a:lnSpc>
              <a:spcPct val="100000"/>
            </a:lnSpc>
          </a:pPr>
          <a:r>
            <a:rPr lang="nl-BE" dirty="0"/>
            <a:t>Hoe was het voor jou om deze opdracht te doen?</a:t>
          </a:r>
          <a:endParaRPr lang="en-US" dirty="0"/>
        </a:p>
      </dgm:t>
    </dgm:pt>
    <dgm:pt modelId="{C9A5A5DC-928B-4CA9-A41C-99648A5841FD}" type="parTrans" cxnId="{C3CCD8F6-E47B-44B3-8AD1-149890C1A596}">
      <dgm:prSet/>
      <dgm:spPr/>
      <dgm:t>
        <a:bodyPr/>
        <a:lstStyle/>
        <a:p>
          <a:endParaRPr lang="en-US"/>
        </a:p>
      </dgm:t>
    </dgm:pt>
    <dgm:pt modelId="{C832F6F2-9E95-4E43-9006-E0414F753F96}" type="sibTrans" cxnId="{C3CCD8F6-E47B-44B3-8AD1-149890C1A596}">
      <dgm:prSet/>
      <dgm:spPr/>
      <dgm:t>
        <a:bodyPr/>
        <a:lstStyle/>
        <a:p>
          <a:endParaRPr lang="en-US"/>
        </a:p>
      </dgm:t>
    </dgm:pt>
    <dgm:pt modelId="{51A53300-1402-4717-885B-95865E993959}">
      <dgm:prSet/>
      <dgm:spPr/>
      <dgm:t>
        <a:bodyPr/>
        <a:lstStyle/>
        <a:p>
          <a:pPr>
            <a:lnSpc>
              <a:spcPct val="100000"/>
            </a:lnSpc>
          </a:pPr>
          <a:r>
            <a:rPr lang="nl-BE" dirty="0"/>
            <a:t>Hoe was het voor jou om niet te weten wat er werd verwacht?</a:t>
          </a:r>
          <a:endParaRPr lang="en-US" dirty="0"/>
        </a:p>
      </dgm:t>
    </dgm:pt>
    <dgm:pt modelId="{3CEBCD82-2DC8-4970-B270-44C18E46EFCE}" type="parTrans" cxnId="{1A07687F-E4B3-4177-B02F-C869E92628D4}">
      <dgm:prSet/>
      <dgm:spPr/>
      <dgm:t>
        <a:bodyPr/>
        <a:lstStyle/>
        <a:p>
          <a:endParaRPr lang="en-US"/>
        </a:p>
      </dgm:t>
    </dgm:pt>
    <dgm:pt modelId="{1F88257A-5FE9-48CC-9B92-9EF69550E005}" type="sibTrans" cxnId="{1A07687F-E4B3-4177-B02F-C869E92628D4}">
      <dgm:prSet/>
      <dgm:spPr/>
      <dgm:t>
        <a:bodyPr/>
        <a:lstStyle/>
        <a:p>
          <a:endParaRPr lang="en-US"/>
        </a:p>
      </dgm:t>
    </dgm:pt>
    <dgm:pt modelId="{AD59D09E-ECE5-4618-8D2F-10DB95AE7C6B}">
      <dgm:prSet/>
      <dgm:spPr/>
      <dgm:t>
        <a:bodyPr/>
        <a:lstStyle/>
        <a:p>
          <a:pPr>
            <a:lnSpc>
              <a:spcPct val="100000"/>
            </a:lnSpc>
          </a:pPr>
          <a:r>
            <a:rPr lang="nl-NL" noProof="0" dirty="0"/>
            <a:t>Op welke manier heb je geprobeerd om toch goede groepjes te maken?</a:t>
          </a:r>
        </a:p>
      </dgm:t>
    </dgm:pt>
    <dgm:pt modelId="{E76D1242-545D-43DF-ABEB-C080E9980102}" type="parTrans" cxnId="{F9FAD3E1-6FD6-4C67-87D7-EED8A1F2C953}">
      <dgm:prSet/>
      <dgm:spPr/>
      <dgm:t>
        <a:bodyPr/>
        <a:lstStyle/>
        <a:p>
          <a:endParaRPr lang="en-US"/>
        </a:p>
      </dgm:t>
    </dgm:pt>
    <dgm:pt modelId="{1B02FE7B-B0C1-4180-A237-23EAC25029D4}" type="sibTrans" cxnId="{F9FAD3E1-6FD6-4C67-87D7-EED8A1F2C953}">
      <dgm:prSet/>
      <dgm:spPr/>
      <dgm:t>
        <a:bodyPr/>
        <a:lstStyle/>
        <a:p>
          <a:endParaRPr lang="en-US"/>
        </a:p>
      </dgm:t>
    </dgm:pt>
    <dgm:pt modelId="{5F40D069-8B2E-45D2-BAA4-4BB41C03CEBB}">
      <dgm:prSet/>
      <dgm:spPr/>
      <dgm:t>
        <a:bodyPr/>
        <a:lstStyle/>
        <a:p>
          <a:pPr>
            <a:lnSpc>
              <a:spcPct val="100000"/>
            </a:lnSpc>
          </a:pPr>
          <a:r>
            <a:rPr lang="nl-BE" dirty="0"/>
            <a:t>Waren er prikkels waar je last van had?</a:t>
          </a:r>
          <a:endParaRPr lang="en-US" dirty="0"/>
        </a:p>
      </dgm:t>
    </dgm:pt>
    <dgm:pt modelId="{62C62141-A29C-4318-9682-6E654E8D673A}" type="sibTrans" cxnId="{AA2B2BF7-A72F-495D-AA42-3FD2AD7061D6}">
      <dgm:prSet/>
      <dgm:spPr/>
      <dgm:t>
        <a:bodyPr/>
        <a:lstStyle/>
        <a:p>
          <a:endParaRPr lang="nl-BE"/>
        </a:p>
      </dgm:t>
    </dgm:pt>
    <dgm:pt modelId="{008E93E4-2BB2-4598-9AAD-D97BFA0D8CDA}" type="parTrans" cxnId="{AA2B2BF7-A72F-495D-AA42-3FD2AD7061D6}">
      <dgm:prSet/>
      <dgm:spPr/>
      <dgm:t>
        <a:bodyPr/>
        <a:lstStyle/>
        <a:p>
          <a:endParaRPr lang="nl-BE"/>
        </a:p>
      </dgm:t>
    </dgm:pt>
    <dgm:pt modelId="{AF1F36EF-CC7C-4861-BE4A-3CDB5144CCDC}">
      <dgm:prSet/>
      <dgm:spPr/>
      <dgm:t>
        <a:bodyPr/>
        <a:lstStyle/>
        <a:p>
          <a:pPr>
            <a:lnSpc>
              <a:spcPct val="100000"/>
            </a:lnSpc>
          </a:pPr>
          <a:r>
            <a:rPr lang="nl-NL" noProof="0" dirty="0"/>
            <a:t>Hoe zou het zijn als dit de hele dag zo was?</a:t>
          </a:r>
        </a:p>
      </dgm:t>
    </dgm:pt>
    <dgm:pt modelId="{A4FAF373-B346-4268-813B-0673C04406F1}" type="parTrans" cxnId="{1332C43D-3748-4CC0-B608-5D9FBDF9D68D}">
      <dgm:prSet/>
      <dgm:spPr/>
      <dgm:t>
        <a:bodyPr/>
        <a:lstStyle/>
        <a:p>
          <a:endParaRPr lang="nl-BE"/>
        </a:p>
      </dgm:t>
    </dgm:pt>
    <dgm:pt modelId="{34A02083-31D2-472B-B1B2-9B78D6495611}" type="sibTrans" cxnId="{1332C43D-3748-4CC0-B608-5D9FBDF9D68D}">
      <dgm:prSet/>
      <dgm:spPr/>
      <dgm:t>
        <a:bodyPr/>
        <a:lstStyle/>
        <a:p>
          <a:endParaRPr lang="nl-BE"/>
        </a:p>
      </dgm:t>
    </dgm:pt>
    <dgm:pt modelId="{68DBA229-D02B-4F26-B1BB-84FE5C052A27}">
      <dgm:prSet/>
      <dgm:spPr/>
      <dgm:t>
        <a:bodyPr/>
        <a:lstStyle/>
        <a:p>
          <a:pPr>
            <a:lnSpc>
              <a:spcPct val="100000"/>
            </a:lnSpc>
          </a:pPr>
          <a:r>
            <a:rPr lang="nl-NL" noProof="0" dirty="0"/>
            <a:t>Wat zou jou kunnen helpen in zo’n situatie?</a:t>
          </a:r>
        </a:p>
      </dgm:t>
    </dgm:pt>
    <dgm:pt modelId="{F7E7BB4B-35C7-4D7F-A7AD-B4D7CC90F8D8}" type="parTrans" cxnId="{EC6B0434-C9AD-4250-BEBE-85557400176B}">
      <dgm:prSet/>
      <dgm:spPr/>
      <dgm:t>
        <a:bodyPr/>
        <a:lstStyle/>
        <a:p>
          <a:endParaRPr lang="nl-BE"/>
        </a:p>
      </dgm:t>
    </dgm:pt>
    <dgm:pt modelId="{C09C3CA2-A6B4-4F2D-A83F-E0254D8F7E5E}" type="sibTrans" cxnId="{EC6B0434-C9AD-4250-BEBE-85557400176B}">
      <dgm:prSet/>
      <dgm:spPr/>
      <dgm:t>
        <a:bodyPr/>
        <a:lstStyle/>
        <a:p>
          <a:endParaRPr lang="nl-BE"/>
        </a:p>
      </dgm:t>
    </dgm:pt>
    <dgm:pt modelId="{71B21453-F598-4F53-B9BE-E54A0FE56842}" type="pres">
      <dgm:prSet presAssocID="{DCBCCC85-C7C7-4C75-8F5B-B21051D5A998}" presName="root" presStyleCnt="0">
        <dgm:presLayoutVars>
          <dgm:dir/>
          <dgm:resizeHandles val="exact"/>
        </dgm:presLayoutVars>
      </dgm:prSet>
      <dgm:spPr/>
    </dgm:pt>
    <dgm:pt modelId="{8535FE0E-63D6-4B89-AC7C-69B5A18885AF}" type="pres">
      <dgm:prSet presAssocID="{7A84ADBD-9C9F-46C4-A053-5D577C062AD0}" presName="compNode" presStyleCnt="0"/>
      <dgm:spPr/>
    </dgm:pt>
    <dgm:pt modelId="{5EC2D075-C512-4DFE-944A-21E8BC0D93B4}" type="pres">
      <dgm:prSet presAssocID="{7A84ADBD-9C9F-46C4-A053-5D577C062AD0}" presName="bgRect" presStyleLbl="bgShp" presStyleIdx="0" presStyleCnt="6"/>
      <dgm:spPr/>
    </dgm:pt>
    <dgm:pt modelId="{6F9B28A5-DB09-493B-A8B2-C08DBE99553D}" type="pres">
      <dgm:prSet presAssocID="{7A84ADBD-9C9F-46C4-A053-5D577C062AD0}" presName="iconRect" presStyleLbl="node1" presStyleIdx="0" presStyleCnt="6"/>
      <dgm:spPr>
        <a:blipFill rotWithShape="1">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FE111EC6-B405-45B0-9749-B83D6C614AEF}" type="pres">
      <dgm:prSet presAssocID="{7A84ADBD-9C9F-46C4-A053-5D577C062AD0}" presName="spaceRect" presStyleCnt="0"/>
      <dgm:spPr/>
    </dgm:pt>
    <dgm:pt modelId="{E7D66868-10CD-4D54-B6D0-9F1E6BDFF87B}" type="pres">
      <dgm:prSet presAssocID="{7A84ADBD-9C9F-46C4-A053-5D577C062AD0}" presName="parTx" presStyleLbl="revTx" presStyleIdx="0" presStyleCnt="6">
        <dgm:presLayoutVars>
          <dgm:chMax val="0"/>
          <dgm:chPref val="0"/>
        </dgm:presLayoutVars>
      </dgm:prSet>
      <dgm:spPr/>
    </dgm:pt>
    <dgm:pt modelId="{900D4EA8-3EFA-4C36-B7E5-D23016771FA8}" type="pres">
      <dgm:prSet presAssocID="{C832F6F2-9E95-4E43-9006-E0414F753F96}" presName="sibTrans" presStyleCnt="0"/>
      <dgm:spPr/>
    </dgm:pt>
    <dgm:pt modelId="{1D0C74E3-A792-44A7-A0F1-E98E182F81C7}" type="pres">
      <dgm:prSet presAssocID="{51A53300-1402-4717-885B-95865E993959}" presName="compNode" presStyleCnt="0"/>
      <dgm:spPr/>
    </dgm:pt>
    <dgm:pt modelId="{0A8DD521-8FD1-4D49-87CA-D5144F2AB986}" type="pres">
      <dgm:prSet presAssocID="{51A53300-1402-4717-885B-95865E993959}" presName="bgRect" presStyleLbl="bgShp" presStyleIdx="1" presStyleCnt="6"/>
      <dgm:spPr/>
    </dgm:pt>
    <dgm:pt modelId="{F92235E2-C7D6-4B79-8FD3-7CA0A8356BFD}" type="pres">
      <dgm:prSet presAssocID="{51A53300-1402-4717-885B-95865E993959}"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verdracht"/>
        </a:ext>
      </dgm:extLst>
    </dgm:pt>
    <dgm:pt modelId="{67215142-04CA-4796-9959-3F67B0121014}" type="pres">
      <dgm:prSet presAssocID="{51A53300-1402-4717-885B-95865E993959}" presName="spaceRect" presStyleCnt="0"/>
      <dgm:spPr/>
    </dgm:pt>
    <dgm:pt modelId="{B39568B6-980C-414F-8AE0-6AC4C842EE17}" type="pres">
      <dgm:prSet presAssocID="{51A53300-1402-4717-885B-95865E993959}" presName="parTx" presStyleLbl="revTx" presStyleIdx="1" presStyleCnt="6">
        <dgm:presLayoutVars>
          <dgm:chMax val="0"/>
          <dgm:chPref val="0"/>
        </dgm:presLayoutVars>
      </dgm:prSet>
      <dgm:spPr/>
    </dgm:pt>
    <dgm:pt modelId="{D0A52345-2D12-4343-AE7D-D425CA87A73D}" type="pres">
      <dgm:prSet presAssocID="{1F88257A-5FE9-48CC-9B92-9EF69550E005}" presName="sibTrans" presStyleCnt="0"/>
      <dgm:spPr/>
    </dgm:pt>
    <dgm:pt modelId="{FC0ADA13-96BE-4EC5-A1F2-0BAC4FEEF0B7}" type="pres">
      <dgm:prSet presAssocID="{AD59D09E-ECE5-4618-8D2F-10DB95AE7C6B}" presName="compNode" presStyleCnt="0"/>
      <dgm:spPr/>
    </dgm:pt>
    <dgm:pt modelId="{6A2B1331-EC50-40CB-A580-3F55DBD705EC}" type="pres">
      <dgm:prSet presAssocID="{AD59D09E-ECE5-4618-8D2F-10DB95AE7C6B}" presName="bgRect" presStyleLbl="bgShp" presStyleIdx="2" presStyleCnt="6" custScaleX="100000" custScaleY="108364" custLinFactNeighborY="-1075"/>
      <dgm:spPr/>
    </dgm:pt>
    <dgm:pt modelId="{D84D9C6B-F191-4362-886F-3142DA2601C4}" type="pres">
      <dgm:prSet presAssocID="{AD59D09E-ECE5-4618-8D2F-10DB95AE7C6B}" presName="iconRect" presStyleLbl="node1" presStyleIdx="2" presStyleCnt="6"/>
      <dgm:spPr>
        <a:xfrm>
          <a:off x="229526" y="2099787"/>
          <a:ext cx="417320" cy="417320"/>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gm:spPr>
    </dgm:pt>
    <dgm:pt modelId="{6AFA66B3-099C-4373-867E-8F523E612F38}" type="pres">
      <dgm:prSet presAssocID="{AD59D09E-ECE5-4618-8D2F-10DB95AE7C6B}" presName="spaceRect" presStyleCnt="0"/>
      <dgm:spPr/>
    </dgm:pt>
    <dgm:pt modelId="{3D156847-E5FC-4FC3-91A3-E59A5C3AF44F}" type="pres">
      <dgm:prSet presAssocID="{AD59D09E-ECE5-4618-8D2F-10DB95AE7C6B}" presName="parTx" presStyleLbl="revTx" presStyleIdx="2" presStyleCnt="6" custLinFactNeighborX="1262" custLinFactNeighborY="-3625">
        <dgm:presLayoutVars>
          <dgm:chMax val="0"/>
          <dgm:chPref val="0"/>
        </dgm:presLayoutVars>
      </dgm:prSet>
      <dgm:spPr/>
    </dgm:pt>
    <dgm:pt modelId="{83387529-4B2B-41C0-85B5-88E0ADD704F7}" type="pres">
      <dgm:prSet presAssocID="{1B02FE7B-B0C1-4180-A237-23EAC25029D4}" presName="sibTrans" presStyleCnt="0"/>
      <dgm:spPr/>
    </dgm:pt>
    <dgm:pt modelId="{6EF96A6F-FD5E-4021-B1C8-8C7B1BD0E9E1}" type="pres">
      <dgm:prSet presAssocID="{5F40D069-8B2E-45D2-BAA4-4BB41C03CEBB}" presName="compNode" presStyleCnt="0"/>
      <dgm:spPr/>
    </dgm:pt>
    <dgm:pt modelId="{C81165A7-2D85-4352-B5EE-1C4F535A8582}" type="pres">
      <dgm:prSet presAssocID="{5F40D069-8B2E-45D2-BAA4-4BB41C03CEBB}" presName="bgRect" presStyleLbl="bgShp" presStyleIdx="3" presStyleCnt="6"/>
      <dgm:spPr/>
    </dgm:pt>
    <dgm:pt modelId="{8F7CB0D9-919F-4A56-B7A7-1C48FAEF854F}" type="pres">
      <dgm:prSet presAssocID="{5F40D069-8B2E-45D2-BAA4-4BB41C03CEBB}"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pt>
    <dgm:pt modelId="{DE669C43-DBDC-4E0B-A6EA-2A7CD2F50270}" type="pres">
      <dgm:prSet presAssocID="{5F40D069-8B2E-45D2-BAA4-4BB41C03CEBB}" presName="spaceRect" presStyleCnt="0"/>
      <dgm:spPr/>
    </dgm:pt>
    <dgm:pt modelId="{B31D9B92-E3CE-4FEB-A993-A768D361AF36}" type="pres">
      <dgm:prSet presAssocID="{5F40D069-8B2E-45D2-BAA4-4BB41C03CEBB}" presName="parTx" presStyleLbl="revTx" presStyleIdx="3" presStyleCnt="6">
        <dgm:presLayoutVars>
          <dgm:chMax val="0"/>
          <dgm:chPref val="0"/>
        </dgm:presLayoutVars>
      </dgm:prSet>
      <dgm:spPr/>
    </dgm:pt>
    <dgm:pt modelId="{5FEBCE73-2CB7-45A9-8551-944F0986AB53}" type="pres">
      <dgm:prSet presAssocID="{62C62141-A29C-4318-9682-6E654E8D673A}" presName="sibTrans" presStyleCnt="0"/>
      <dgm:spPr/>
    </dgm:pt>
    <dgm:pt modelId="{4356F456-38B9-40B6-9D95-459922D33E08}" type="pres">
      <dgm:prSet presAssocID="{AF1F36EF-CC7C-4861-BE4A-3CDB5144CCDC}" presName="compNode" presStyleCnt="0"/>
      <dgm:spPr/>
    </dgm:pt>
    <dgm:pt modelId="{ED17C589-1752-42F9-8581-CC96A6846CFF}" type="pres">
      <dgm:prSet presAssocID="{AF1F36EF-CC7C-4861-BE4A-3CDB5144CCDC}" presName="bgRect" presStyleLbl="bgShp" presStyleIdx="4" presStyleCnt="6"/>
      <dgm:spPr/>
    </dgm:pt>
    <dgm:pt modelId="{4E2B5C99-9C15-4728-A87F-4555A0C6143D}" type="pres">
      <dgm:prSet presAssocID="{AF1F36EF-CC7C-4861-BE4A-3CDB5144CCDC}" presName="iconRect" presStyleLbl="node1" presStyleIdx="4" presStyleCnt="6" custLinFactNeighborX="10144" custLinFactNeighborY="10688"/>
      <dgm:spPr>
        <a:blipFill>
          <a:blip xmlns:r="http://schemas.openxmlformats.org/officeDocument/2006/relationships" r:embed="rId9" cstate="screen">
            <a:alphaModFix/>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piraalkalender"/>
        </a:ext>
      </dgm:extLst>
    </dgm:pt>
    <dgm:pt modelId="{29DC1AE8-548A-45FD-BD4C-19279E673465}" type="pres">
      <dgm:prSet presAssocID="{AF1F36EF-CC7C-4861-BE4A-3CDB5144CCDC}" presName="spaceRect" presStyleCnt="0"/>
      <dgm:spPr/>
    </dgm:pt>
    <dgm:pt modelId="{3776AF85-7565-415B-BC99-454C88BDAABE}" type="pres">
      <dgm:prSet presAssocID="{AF1F36EF-CC7C-4861-BE4A-3CDB5144CCDC}" presName="parTx" presStyleLbl="revTx" presStyleIdx="4" presStyleCnt="6">
        <dgm:presLayoutVars>
          <dgm:chMax val="0"/>
          <dgm:chPref val="0"/>
        </dgm:presLayoutVars>
      </dgm:prSet>
      <dgm:spPr/>
    </dgm:pt>
    <dgm:pt modelId="{F25DDE7F-8469-4626-8593-2BC5BFC5A613}" type="pres">
      <dgm:prSet presAssocID="{34A02083-31D2-472B-B1B2-9B78D6495611}" presName="sibTrans" presStyleCnt="0"/>
      <dgm:spPr/>
    </dgm:pt>
    <dgm:pt modelId="{9F57CC6F-E97C-4A51-8ECE-40EF258854EA}" type="pres">
      <dgm:prSet presAssocID="{68DBA229-D02B-4F26-B1BB-84FE5C052A27}" presName="compNode" presStyleCnt="0"/>
      <dgm:spPr/>
    </dgm:pt>
    <dgm:pt modelId="{911C7536-F28D-430D-B19B-70EF96ED719D}" type="pres">
      <dgm:prSet presAssocID="{68DBA229-D02B-4F26-B1BB-84FE5C052A27}" presName="bgRect" presStyleLbl="bgShp" presStyleIdx="5" presStyleCnt="6"/>
      <dgm:spPr/>
    </dgm:pt>
    <dgm:pt modelId="{A27E662A-205C-457F-832A-F215924DB964}" type="pres">
      <dgm:prSet presAssocID="{68DBA229-D02B-4F26-B1BB-84FE5C052A2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en hand met effen opvulling"/>
        </a:ext>
      </dgm:extLst>
    </dgm:pt>
    <dgm:pt modelId="{A340B638-9D0C-4524-8848-A514C3BCABA7}" type="pres">
      <dgm:prSet presAssocID="{68DBA229-D02B-4F26-B1BB-84FE5C052A27}" presName="spaceRect" presStyleCnt="0"/>
      <dgm:spPr/>
    </dgm:pt>
    <dgm:pt modelId="{3C48F371-212A-48CA-B7CE-39DA677CED0C}" type="pres">
      <dgm:prSet presAssocID="{68DBA229-D02B-4F26-B1BB-84FE5C052A27}" presName="parTx" presStyleLbl="revTx" presStyleIdx="5" presStyleCnt="6">
        <dgm:presLayoutVars>
          <dgm:chMax val="0"/>
          <dgm:chPref val="0"/>
        </dgm:presLayoutVars>
      </dgm:prSet>
      <dgm:spPr/>
    </dgm:pt>
  </dgm:ptLst>
  <dgm:cxnLst>
    <dgm:cxn modelId="{0D388C0F-C288-48B0-8B00-C5F7BE573FDF}" type="presOf" srcId="{51A53300-1402-4717-885B-95865E993959}" destId="{B39568B6-980C-414F-8AE0-6AC4C842EE17}" srcOrd="0" destOrd="0" presId="urn:microsoft.com/office/officeart/2018/2/layout/IconVerticalSolidList"/>
    <dgm:cxn modelId="{73D75113-C4CC-41C8-AD0A-32CF8EF87292}" type="presOf" srcId="{DCBCCC85-C7C7-4C75-8F5B-B21051D5A998}" destId="{71B21453-F598-4F53-B9BE-E54A0FE56842}" srcOrd="0" destOrd="0" presId="urn:microsoft.com/office/officeart/2018/2/layout/IconVerticalSolidList"/>
    <dgm:cxn modelId="{588B9E2C-1DFB-450E-A2A2-3F5181621E2C}" type="presOf" srcId="{68DBA229-D02B-4F26-B1BB-84FE5C052A27}" destId="{3C48F371-212A-48CA-B7CE-39DA677CED0C}" srcOrd="0" destOrd="0" presId="urn:microsoft.com/office/officeart/2018/2/layout/IconVerticalSolidList"/>
    <dgm:cxn modelId="{EC6B0434-C9AD-4250-BEBE-85557400176B}" srcId="{DCBCCC85-C7C7-4C75-8F5B-B21051D5A998}" destId="{68DBA229-D02B-4F26-B1BB-84FE5C052A27}" srcOrd="5" destOrd="0" parTransId="{F7E7BB4B-35C7-4D7F-A7AD-B4D7CC90F8D8}" sibTransId="{C09C3CA2-A6B4-4F2D-A83F-E0254D8F7E5E}"/>
    <dgm:cxn modelId="{1332C43D-3748-4CC0-B608-5D9FBDF9D68D}" srcId="{DCBCCC85-C7C7-4C75-8F5B-B21051D5A998}" destId="{AF1F36EF-CC7C-4861-BE4A-3CDB5144CCDC}" srcOrd="4" destOrd="0" parTransId="{A4FAF373-B346-4268-813B-0673C04406F1}" sibTransId="{34A02083-31D2-472B-B1B2-9B78D6495611}"/>
    <dgm:cxn modelId="{5DEB3A59-5002-45AF-9F3D-BFAA21BA568F}" type="presOf" srcId="{7A84ADBD-9C9F-46C4-A053-5D577C062AD0}" destId="{E7D66868-10CD-4D54-B6D0-9F1E6BDFF87B}" srcOrd="0" destOrd="0" presId="urn:microsoft.com/office/officeart/2018/2/layout/IconVerticalSolidList"/>
    <dgm:cxn modelId="{1A07687F-E4B3-4177-B02F-C869E92628D4}" srcId="{DCBCCC85-C7C7-4C75-8F5B-B21051D5A998}" destId="{51A53300-1402-4717-885B-95865E993959}" srcOrd="1" destOrd="0" parTransId="{3CEBCD82-2DC8-4970-B270-44C18E46EFCE}" sibTransId="{1F88257A-5FE9-48CC-9B92-9EF69550E005}"/>
    <dgm:cxn modelId="{72C598CE-4D91-4A9D-9156-F5EACC1DA1BC}" type="presOf" srcId="{AF1F36EF-CC7C-4861-BE4A-3CDB5144CCDC}" destId="{3776AF85-7565-415B-BC99-454C88BDAABE}" srcOrd="0" destOrd="0" presId="urn:microsoft.com/office/officeart/2018/2/layout/IconVerticalSolidList"/>
    <dgm:cxn modelId="{3C294DDC-3572-4447-963E-F44638C7C686}" type="presOf" srcId="{5F40D069-8B2E-45D2-BAA4-4BB41C03CEBB}" destId="{B31D9B92-E3CE-4FEB-A993-A768D361AF36}" srcOrd="0" destOrd="0" presId="urn:microsoft.com/office/officeart/2018/2/layout/IconVerticalSolidList"/>
    <dgm:cxn modelId="{F9FAD3E1-6FD6-4C67-87D7-EED8A1F2C953}" srcId="{DCBCCC85-C7C7-4C75-8F5B-B21051D5A998}" destId="{AD59D09E-ECE5-4618-8D2F-10DB95AE7C6B}" srcOrd="2" destOrd="0" parTransId="{E76D1242-545D-43DF-ABEB-C080E9980102}" sibTransId="{1B02FE7B-B0C1-4180-A237-23EAC25029D4}"/>
    <dgm:cxn modelId="{C3CCD8F6-E47B-44B3-8AD1-149890C1A596}" srcId="{DCBCCC85-C7C7-4C75-8F5B-B21051D5A998}" destId="{7A84ADBD-9C9F-46C4-A053-5D577C062AD0}" srcOrd="0" destOrd="0" parTransId="{C9A5A5DC-928B-4CA9-A41C-99648A5841FD}" sibTransId="{C832F6F2-9E95-4E43-9006-E0414F753F96}"/>
    <dgm:cxn modelId="{AA2B2BF7-A72F-495D-AA42-3FD2AD7061D6}" srcId="{DCBCCC85-C7C7-4C75-8F5B-B21051D5A998}" destId="{5F40D069-8B2E-45D2-BAA4-4BB41C03CEBB}" srcOrd="3" destOrd="0" parTransId="{008E93E4-2BB2-4598-9AAD-D97BFA0D8CDA}" sibTransId="{62C62141-A29C-4318-9682-6E654E8D673A}"/>
    <dgm:cxn modelId="{1B6C68FF-E3B0-4799-8C4E-826816C313DC}" type="presOf" srcId="{AD59D09E-ECE5-4618-8D2F-10DB95AE7C6B}" destId="{3D156847-E5FC-4FC3-91A3-E59A5C3AF44F}" srcOrd="0" destOrd="0" presId="urn:microsoft.com/office/officeart/2018/2/layout/IconVerticalSolidList"/>
    <dgm:cxn modelId="{0D1E281C-E1F8-4526-BEF4-DE8AD9F9408F}" type="presParOf" srcId="{71B21453-F598-4F53-B9BE-E54A0FE56842}" destId="{8535FE0E-63D6-4B89-AC7C-69B5A18885AF}" srcOrd="0" destOrd="0" presId="urn:microsoft.com/office/officeart/2018/2/layout/IconVerticalSolidList"/>
    <dgm:cxn modelId="{EFC09E05-E9BE-499A-B0A8-2FFA0BEE9D8E}" type="presParOf" srcId="{8535FE0E-63D6-4B89-AC7C-69B5A18885AF}" destId="{5EC2D075-C512-4DFE-944A-21E8BC0D93B4}" srcOrd="0" destOrd="0" presId="urn:microsoft.com/office/officeart/2018/2/layout/IconVerticalSolidList"/>
    <dgm:cxn modelId="{E3A90930-7C93-4C00-B7DA-312F65FDF8A1}" type="presParOf" srcId="{8535FE0E-63D6-4B89-AC7C-69B5A18885AF}" destId="{6F9B28A5-DB09-493B-A8B2-C08DBE99553D}" srcOrd="1" destOrd="0" presId="urn:microsoft.com/office/officeart/2018/2/layout/IconVerticalSolidList"/>
    <dgm:cxn modelId="{1F35A6D3-8ED3-46A7-BB0C-07D1717C4757}" type="presParOf" srcId="{8535FE0E-63D6-4B89-AC7C-69B5A18885AF}" destId="{FE111EC6-B405-45B0-9749-B83D6C614AEF}" srcOrd="2" destOrd="0" presId="urn:microsoft.com/office/officeart/2018/2/layout/IconVerticalSolidList"/>
    <dgm:cxn modelId="{99C79A8A-D930-4E58-AEED-5251CB631766}" type="presParOf" srcId="{8535FE0E-63D6-4B89-AC7C-69B5A18885AF}" destId="{E7D66868-10CD-4D54-B6D0-9F1E6BDFF87B}" srcOrd="3" destOrd="0" presId="urn:microsoft.com/office/officeart/2018/2/layout/IconVerticalSolidList"/>
    <dgm:cxn modelId="{11135CD9-832B-40A2-BB2C-12C963DF27DE}" type="presParOf" srcId="{71B21453-F598-4F53-B9BE-E54A0FE56842}" destId="{900D4EA8-3EFA-4C36-B7E5-D23016771FA8}" srcOrd="1" destOrd="0" presId="urn:microsoft.com/office/officeart/2018/2/layout/IconVerticalSolidList"/>
    <dgm:cxn modelId="{1DC4C658-070E-49C9-B984-C1623EDE0EC3}" type="presParOf" srcId="{71B21453-F598-4F53-B9BE-E54A0FE56842}" destId="{1D0C74E3-A792-44A7-A0F1-E98E182F81C7}" srcOrd="2" destOrd="0" presId="urn:microsoft.com/office/officeart/2018/2/layout/IconVerticalSolidList"/>
    <dgm:cxn modelId="{EC7DF21B-A467-4189-AD72-122291F55CBB}" type="presParOf" srcId="{1D0C74E3-A792-44A7-A0F1-E98E182F81C7}" destId="{0A8DD521-8FD1-4D49-87CA-D5144F2AB986}" srcOrd="0" destOrd="0" presId="urn:microsoft.com/office/officeart/2018/2/layout/IconVerticalSolidList"/>
    <dgm:cxn modelId="{980E22C3-5623-49F1-B102-149B620B6341}" type="presParOf" srcId="{1D0C74E3-A792-44A7-A0F1-E98E182F81C7}" destId="{F92235E2-C7D6-4B79-8FD3-7CA0A8356BFD}" srcOrd="1" destOrd="0" presId="urn:microsoft.com/office/officeart/2018/2/layout/IconVerticalSolidList"/>
    <dgm:cxn modelId="{A71E4F21-5D14-4381-A0DA-904E7C0B486E}" type="presParOf" srcId="{1D0C74E3-A792-44A7-A0F1-E98E182F81C7}" destId="{67215142-04CA-4796-9959-3F67B0121014}" srcOrd="2" destOrd="0" presId="urn:microsoft.com/office/officeart/2018/2/layout/IconVerticalSolidList"/>
    <dgm:cxn modelId="{46F0644D-6EB5-4ABE-AA7D-3386CBE3A75D}" type="presParOf" srcId="{1D0C74E3-A792-44A7-A0F1-E98E182F81C7}" destId="{B39568B6-980C-414F-8AE0-6AC4C842EE17}" srcOrd="3" destOrd="0" presId="urn:microsoft.com/office/officeart/2018/2/layout/IconVerticalSolidList"/>
    <dgm:cxn modelId="{A90AB183-59E3-4D8A-985A-3496FCF8BAF7}" type="presParOf" srcId="{71B21453-F598-4F53-B9BE-E54A0FE56842}" destId="{D0A52345-2D12-4343-AE7D-D425CA87A73D}" srcOrd="3" destOrd="0" presId="urn:microsoft.com/office/officeart/2018/2/layout/IconVerticalSolidList"/>
    <dgm:cxn modelId="{E1D55C95-5604-4E47-8E09-D64466A960A3}" type="presParOf" srcId="{71B21453-F598-4F53-B9BE-E54A0FE56842}" destId="{FC0ADA13-96BE-4EC5-A1F2-0BAC4FEEF0B7}" srcOrd="4" destOrd="0" presId="urn:microsoft.com/office/officeart/2018/2/layout/IconVerticalSolidList"/>
    <dgm:cxn modelId="{69516AEB-65E4-4757-ACC2-34119543B435}" type="presParOf" srcId="{FC0ADA13-96BE-4EC5-A1F2-0BAC4FEEF0B7}" destId="{6A2B1331-EC50-40CB-A580-3F55DBD705EC}" srcOrd="0" destOrd="0" presId="urn:microsoft.com/office/officeart/2018/2/layout/IconVerticalSolidList"/>
    <dgm:cxn modelId="{A058C035-C012-4ECC-9CC2-1746BAF68DC2}" type="presParOf" srcId="{FC0ADA13-96BE-4EC5-A1F2-0BAC4FEEF0B7}" destId="{D84D9C6B-F191-4362-886F-3142DA2601C4}" srcOrd="1" destOrd="0" presId="urn:microsoft.com/office/officeart/2018/2/layout/IconVerticalSolidList"/>
    <dgm:cxn modelId="{D5B9C652-2E7A-4777-ADAF-C169872A9E6D}" type="presParOf" srcId="{FC0ADA13-96BE-4EC5-A1F2-0BAC4FEEF0B7}" destId="{6AFA66B3-099C-4373-867E-8F523E612F38}" srcOrd="2" destOrd="0" presId="urn:microsoft.com/office/officeart/2018/2/layout/IconVerticalSolidList"/>
    <dgm:cxn modelId="{94FA2B69-C6C4-4D51-BA4F-FF2B05C5DFE7}" type="presParOf" srcId="{FC0ADA13-96BE-4EC5-A1F2-0BAC4FEEF0B7}" destId="{3D156847-E5FC-4FC3-91A3-E59A5C3AF44F}" srcOrd="3" destOrd="0" presId="urn:microsoft.com/office/officeart/2018/2/layout/IconVerticalSolidList"/>
    <dgm:cxn modelId="{CD142CF6-3CDE-44EB-8F1B-74148FB750B4}" type="presParOf" srcId="{71B21453-F598-4F53-B9BE-E54A0FE56842}" destId="{83387529-4B2B-41C0-85B5-88E0ADD704F7}" srcOrd="5" destOrd="0" presId="urn:microsoft.com/office/officeart/2018/2/layout/IconVerticalSolidList"/>
    <dgm:cxn modelId="{0CF4F107-1187-467F-9F91-C966623CCF69}" type="presParOf" srcId="{71B21453-F598-4F53-B9BE-E54A0FE56842}" destId="{6EF96A6F-FD5E-4021-B1C8-8C7B1BD0E9E1}" srcOrd="6" destOrd="0" presId="urn:microsoft.com/office/officeart/2018/2/layout/IconVerticalSolidList"/>
    <dgm:cxn modelId="{93CDCCEB-DF4A-47F1-93F0-DD54C1CB1EF5}" type="presParOf" srcId="{6EF96A6F-FD5E-4021-B1C8-8C7B1BD0E9E1}" destId="{C81165A7-2D85-4352-B5EE-1C4F535A8582}" srcOrd="0" destOrd="0" presId="urn:microsoft.com/office/officeart/2018/2/layout/IconVerticalSolidList"/>
    <dgm:cxn modelId="{4F1B9891-0692-4AD6-B704-C5205A134A8B}" type="presParOf" srcId="{6EF96A6F-FD5E-4021-B1C8-8C7B1BD0E9E1}" destId="{8F7CB0D9-919F-4A56-B7A7-1C48FAEF854F}" srcOrd="1" destOrd="0" presId="urn:microsoft.com/office/officeart/2018/2/layout/IconVerticalSolidList"/>
    <dgm:cxn modelId="{1718C1F1-0C20-4D7C-9DFF-765B19ECE819}" type="presParOf" srcId="{6EF96A6F-FD5E-4021-B1C8-8C7B1BD0E9E1}" destId="{DE669C43-DBDC-4E0B-A6EA-2A7CD2F50270}" srcOrd="2" destOrd="0" presId="urn:microsoft.com/office/officeart/2018/2/layout/IconVerticalSolidList"/>
    <dgm:cxn modelId="{BA17B1A4-B55C-43EB-BB31-7746CFEC78A4}" type="presParOf" srcId="{6EF96A6F-FD5E-4021-B1C8-8C7B1BD0E9E1}" destId="{B31D9B92-E3CE-4FEB-A993-A768D361AF36}" srcOrd="3" destOrd="0" presId="urn:microsoft.com/office/officeart/2018/2/layout/IconVerticalSolidList"/>
    <dgm:cxn modelId="{AF00B3B5-32D2-4E16-9806-6879574D5E4C}" type="presParOf" srcId="{71B21453-F598-4F53-B9BE-E54A0FE56842}" destId="{5FEBCE73-2CB7-45A9-8551-944F0986AB53}" srcOrd="7" destOrd="0" presId="urn:microsoft.com/office/officeart/2018/2/layout/IconVerticalSolidList"/>
    <dgm:cxn modelId="{806BD979-FDB5-471B-B9CC-B328AF4C2EDD}" type="presParOf" srcId="{71B21453-F598-4F53-B9BE-E54A0FE56842}" destId="{4356F456-38B9-40B6-9D95-459922D33E08}" srcOrd="8" destOrd="0" presId="urn:microsoft.com/office/officeart/2018/2/layout/IconVerticalSolidList"/>
    <dgm:cxn modelId="{63DBC2DD-07AB-4938-AC1A-85216155A23C}" type="presParOf" srcId="{4356F456-38B9-40B6-9D95-459922D33E08}" destId="{ED17C589-1752-42F9-8581-CC96A6846CFF}" srcOrd="0" destOrd="0" presId="urn:microsoft.com/office/officeart/2018/2/layout/IconVerticalSolidList"/>
    <dgm:cxn modelId="{198ABA8C-A9B2-4364-8014-0955AA8717FB}" type="presParOf" srcId="{4356F456-38B9-40B6-9D95-459922D33E08}" destId="{4E2B5C99-9C15-4728-A87F-4555A0C6143D}" srcOrd="1" destOrd="0" presId="urn:microsoft.com/office/officeart/2018/2/layout/IconVerticalSolidList"/>
    <dgm:cxn modelId="{17E404F8-A300-4604-8F38-F84903F5877D}" type="presParOf" srcId="{4356F456-38B9-40B6-9D95-459922D33E08}" destId="{29DC1AE8-548A-45FD-BD4C-19279E673465}" srcOrd="2" destOrd="0" presId="urn:microsoft.com/office/officeart/2018/2/layout/IconVerticalSolidList"/>
    <dgm:cxn modelId="{E6753E7C-C93E-4C5D-AC5A-D7336562F39C}" type="presParOf" srcId="{4356F456-38B9-40B6-9D95-459922D33E08}" destId="{3776AF85-7565-415B-BC99-454C88BDAABE}" srcOrd="3" destOrd="0" presId="urn:microsoft.com/office/officeart/2018/2/layout/IconVerticalSolidList"/>
    <dgm:cxn modelId="{34830EC9-B9D5-4481-B0EE-973364C4D86C}" type="presParOf" srcId="{71B21453-F598-4F53-B9BE-E54A0FE56842}" destId="{F25DDE7F-8469-4626-8593-2BC5BFC5A613}" srcOrd="9" destOrd="0" presId="urn:microsoft.com/office/officeart/2018/2/layout/IconVerticalSolidList"/>
    <dgm:cxn modelId="{879A8C17-4D6F-442D-9CE2-40293C8BC64B}" type="presParOf" srcId="{71B21453-F598-4F53-B9BE-E54A0FE56842}" destId="{9F57CC6F-E97C-4A51-8ECE-40EF258854EA}" srcOrd="10" destOrd="0" presId="urn:microsoft.com/office/officeart/2018/2/layout/IconVerticalSolidList"/>
    <dgm:cxn modelId="{1A2EEBF9-81C2-4609-91BF-828F2B268AB6}" type="presParOf" srcId="{9F57CC6F-E97C-4A51-8ECE-40EF258854EA}" destId="{911C7536-F28D-430D-B19B-70EF96ED719D}" srcOrd="0" destOrd="0" presId="urn:microsoft.com/office/officeart/2018/2/layout/IconVerticalSolidList"/>
    <dgm:cxn modelId="{40743364-9A67-4B05-A576-2ACAEF5FE3A5}" type="presParOf" srcId="{9F57CC6F-E97C-4A51-8ECE-40EF258854EA}" destId="{A27E662A-205C-457F-832A-F215924DB964}" srcOrd="1" destOrd="0" presId="urn:microsoft.com/office/officeart/2018/2/layout/IconVerticalSolidList"/>
    <dgm:cxn modelId="{13EAB8E9-FE19-4E56-B9BF-F6A670BF2292}" type="presParOf" srcId="{9F57CC6F-E97C-4A51-8ECE-40EF258854EA}" destId="{A340B638-9D0C-4524-8848-A514C3BCABA7}" srcOrd="2" destOrd="0" presId="urn:microsoft.com/office/officeart/2018/2/layout/IconVerticalSolidList"/>
    <dgm:cxn modelId="{0745A9F9-0D63-4D28-8AF3-7B29A732186E}" type="presParOf" srcId="{9F57CC6F-E97C-4A51-8ECE-40EF258854EA}" destId="{3C48F371-212A-48CA-B7CE-39DA677CED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3A8BD7A-4077-48FE-BF47-698199F49CDE}"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3399D36F-111F-4C4C-B521-03370CCA3766}">
      <dgm:prSet custT="1"/>
      <dgm:spPr/>
      <dgm:t>
        <a:bodyPr/>
        <a:lstStyle/>
        <a:p>
          <a:pPr>
            <a:lnSpc>
              <a:spcPct val="100000"/>
            </a:lnSpc>
          </a:pPr>
          <a:r>
            <a:rPr lang="nl-BE" sz="2000" dirty="0"/>
            <a:t>Wat was je gevoel tijdens het meespelen van het U(nie)NO-spel?</a:t>
          </a:r>
          <a:endParaRPr lang="en-US" sz="2000" dirty="0"/>
        </a:p>
      </dgm:t>
    </dgm:pt>
    <dgm:pt modelId="{3A4DE08A-604C-433E-847A-8131BAFEB33B}" type="parTrans" cxnId="{F373CCFA-B75C-4889-B28C-278001E79A68}">
      <dgm:prSet/>
      <dgm:spPr/>
      <dgm:t>
        <a:bodyPr/>
        <a:lstStyle/>
        <a:p>
          <a:endParaRPr lang="en-US" sz="2000"/>
        </a:p>
      </dgm:t>
    </dgm:pt>
    <dgm:pt modelId="{C245D165-D06F-4428-B4F4-57C0A189A203}" type="sibTrans" cxnId="{F373CCFA-B75C-4889-B28C-278001E79A68}">
      <dgm:prSet/>
      <dgm:spPr/>
      <dgm:t>
        <a:bodyPr/>
        <a:lstStyle/>
        <a:p>
          <a:endParaRPr lang="en-US" sz="2000"/>
        </a:p>
      </dgm:t>
    </dgm:pt>
    <dgm:pt modelId="{BED2A794-A68C-40B9-9AA2-B8372D74F009}">
      <dgm:prSet custT="1"/>
      <dgm:spPr/>
      <dgm:t>
        <a:bodyPr/>
        <a:lstStyle/>
        <a:p>
          <a:pPr>
            <a:lnSpc>
              <a:spcPct val="100000"/>
            </a:lnSpc>
          </a:pPr>
          <a:r>
            <a:rPr lang="nl-BE" sz="2000" dirty="0"/>
            <a:t>Wat heb je gedaan?</a:t>
          </a:r>
          <a:endParaRPr lang="en-US" sz="2000" dirty="0"/>
        </a:p>
      </dgm:t>
    </dgm:pt>
    <dgm:pt modelId="{E2E450CE-6537-4E5C-80B3-7F502493F8C9}" type="parTrans" cxnId="{F4426261-38BE-4654-9171-3C95DC6BA484}">
      <dgm:prSet/>
      <dgm:spPr/>
      <dgm:t>
        <a:bodyPr/>
        <a:lstStyle/>
        <a:p>
          <a:endParaRPr lang="en-US" sz="2000"/>
        </a:p>
      </dgm:t>
    </dgm:pt>
    <dgm:pt modelId="{5BB43A3D-5955-4768-A9A4-8828D0818621}" type="sibTrans" cxnId="{F4426261-38BE-4654-9171-3C95DC6BA484}">
      <dgm:prSet/>
      <dgm:spPr/>
      <dgm:t>
        <a:bodyPr/>
        <a:lstStyle/>
        <a:p>
          <a:endParaRPr lang="en-US" sz="2000"/>
        </a:p>
      </dgm:t>
    </dgm:pt>
    <dgm:pt modelId="{B1AF0AF9-9F73-4093-8477-F92483A3D75C}">
      <dgm:prSet custT="1"/>
      <dgm:spPr/>
      <dgm:t>
        <a:bodyPr/>
        <a:lstStyle/>
        <a:p>
          <a:pPr>
            <a:lnSpc>
              <a:spcPct val="100000"/>
            </a:lnSpc>
          </a:pPr>
          <a:r>
            <a:rPr lang="nl-BE" sz="2000" dirty="0"/>
            <a:t>Hoe zou het zijn als dit de hele dag door zo gebeurde?</a:t>
          </a:r>
          <a:endParaRPr lang="en-US" sz="2000" dirty="0"/>
        </a:p>
      </dgm:t>
    </dgm:pt>
    <dgm:pt modelId="{536C887A-A65D-4D45-95D9-35751D2DCED2}" type="parTrans" cxnId="{29D26974-76DB-418E-B943-F32424770F81}">
      <dgm:prSet/>
      <dgm:spPr/>
      <dgm:t>
        <a:bodyPr/>
        <a:lstStyle/>
        <a:p>
          <a:endParaRPr lang="en-US" sz="2000"/>
        </a:p>
      </dgm:t>
    </dgm:pt>
    <dgm:pt modelId="{2F880013-78F4-45D1-A239-12E09E788305}" type="sibTrans" cxnId="{29D26974-76DB-418E-B943-F32424770F81}">
      <dgm:prSet/>
      <dgm:spPr/>
      <dgm:t>
        <a:bodyPr/>
        <a:lstStyle/>
        <a:p>
          <a:endParaRPr lang="en-US" sz="2000"/>
        </a:p>
      </dgm:t>
    </dgm:pt>
    <dgm:pt modelId="{67CB0473-CC39-49A5-BA57-4B0807C71DAB}">
      <dgm:prSet custT="1"/>
      <dgm:spPr/>
      <dgm:t>
        <a:bodyPr/>
        <a:lstStyle/>
        <a:p>
          <a:pPr>
            <a:lnSpc>
              <a:spcPct val="100000"/>
            </a:lnSpc>
          </a:pPr>
          <a:r>
            <a:rPr lang="nl-BE" sz="2000" dirty="0"/>
            <a:t>Wat zou jou kunnen helpen in zo’n situatie?</a:t>
          </a:r>
          <a:endParaRPr lang="en-US" sz="2000" dirty="0"/>
        </a:p>
      </dgm:t>
    </dgm:pt>
    <dgm:pt modelId="{925159E7-7715-4162-A4B8-FE75728DED8E}" type="parTrans" cxnId="{23F34FF9-389C-4F3B-B45F-906D4392A266}">
      <dgm:prSet/>
      <dgm:spPr/>
      <dgm:t>
        <a:bodyPr/>
        <a:lstStyle/>
        <a:p>
          <a:endParaRPr lang="nl-BE"/>
        </a:p>
      </dgm:t>
    </dgm:pt>
    <dgm:pt modelId="{64F5E352-70C5-4E97-853A-F26EA7826349}" type="sibTrans" cxnId="{23F34FF9-389C-4F3B-B45F-906D4392A266}">
      <dgm:prSet/>
      <dgm:spPr/>
      <dgm:t>
        <a:bodyPr/>
        <a:lstStyle/>
        <a:p>
          <a:endParaRPr lang="nl-BE"/>
        </a:p>
      </dgm:t>
    </dgm:pt>
    <dgm:pt modelId="{5C9E5EB4-1428-4E69-90D3-68280603F3FD}" type="pres">
      <dgm:prSet presAssocID="{F3A8BD7A-4077-48FE-BF47-698199F49CDE}" presName="root" presStyleCnt="0">
        <dgm:presLayoutVars>
          <dgm:dir/>
          <dgm:resizeHandles val="exact"/>
        </dgm:presLayoutVars>
      </dgm:prSet>
      <dgm:spPr/>
    </dgm:pt>
    <dgm:pt modelId="{DFB7FB24-0D3F-4E67-842F-4DF0AE35834F}" type="pres">
      <dgm:prSet presAssocID="{3399D36F-111F-4C4C-B521-03370CCA3766}" presName="compNode" presStyleCnt="0"/>
      <dgm:spPr/>
    </dgm:pt>
    <dgm:pt modelId="{7D96D2C1-A632-4864-87E2-680DD49276E4}" type="pres">
      <dgm:prSet presAssocID="{3399D36F-111F-4C4C-B521-03370CCA3766}" presName="bgRect" presStyleLbl="bgShp" presStyleIdx="0" presStyleCnt="4"/>
      <dgm:spPr/>
    </dgm:pt>
    <dgm:pt modelId="{E98E8EDB-BFB7-4660-9460-31423A417DE8}" type="pres">
      <dgm:prSet presAssocID="{3399D36F-111F-4C4C-B521-03370CCA3766}"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ofd met radertjes"/>
        </a:ext>
      </dgm:extLst>
    </dgm:pt>
    <dgm:pt modelId="{0B2DF003-2800-44DB-97FD-4297ABED8403}" type="pres">
      <dgm:prSet presAssocID="{3399D36F-111F-4C4C-B521-03370CCA3766}" presName="spaceRect" presStyleCnt="0"/>
      <dgm:spPr/>
    </dgm:pt>
    <dgm:pt modelId="{0BF8954E-2F60-4607-8CA7-3455DC95FBB0}" type="pres">
      <dgm:prSet presAssocID="{3399D36F-111F-4C4C-B521-03370CCA3766}" presName="parTx" presStyleLbl="revTx" presStyleIdx="0" presStyleCnt="4">
        <dgm:presLayoutVars>
          <dgm:chMax val="0"/>
          <dgm:chPref val="0"/>
        </dgm:presLayoutVars>
      </dgm:prSet>
      <dgm:spPr/>
    </dgm:pt>
    <dgm:pt modelId="{6C9246E8-BA7F-4213-BCFE-278FA7F1F74B}" type="pres">
      <dgm:prSet presAssocID="{C245D165-D06F-4428-B4F4-57C0A189A203}" presName="sibTrans" presStyleCnt="0"/>
      <dgm:spPr/>
    </dgm:pt>
    <dgm:pt modelId="{93C73446-72A9-4444-A27D-51E0DD7765FC}" type="pres">
      <dgm:prSet presAssocID="{BED2A794-A68C-40B9-9AA2-B8372D74F009}" presName="compNode" presStyleCnt="0"/>
      <dgm:spPr/>
    </dgm:pt>
    <dgm:pt modelId="{9286FB64-00A0-40F9-A4AC-14F66D672BA1}" type="pres">
      <dgm:prSet presAssocID="{BED2A794-A68C-40B9-9AA2-B8372D74F009}" presName="bgRect" presStyleLbl="bgShp" presStyleIdx="1" presStyleCnt="4"/>
      <dgm:spPr/>
    </dgm:pt>
    <dgm:pt modelId="{A0380CAE-FE6D-46C1-8B33-FDAEEAD96A78}" type="pres">
      <dgm:prSet presAssocID="{BED2A794-A68C-40B9-9AA2-B8372D74F009}"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ekenfiguur"/>
        </a:ext>
      </dgm:extLst>
    </dgm:pt>
    <dgm:pt modelId="{EC6DEC2A-A713-490C-8A08-31E907A0452D}" type="pres">
      <dgm:prSet presAssocID="{BED2A794-A68C-40B9-9AA2-B8372D74F009}" presName="spaceRect" presStyleCnt="0"/>
      <dgm:spPr/>
    </dgm:pt>
    <dgm:pt modelId="{CE082BB5-AE23-4084-A8A0-78446E92A22C}" type="pres">
      <dgm:prSet presAssocID="{BED2A794-A68C-40B9-9AA2-B8372D74F009}" presName="parTx" presStyleLbl="revTx" presStyleIdx="1" presStyleCnt="4">
        <dgm:presLayoutVars>
          <dgm:chMax val="0"/>
          <dgm:chPref val="0"/>
        </dgm:presLayoutVars>
      </dgm:prSet>
      <dgm:spPr/>
    </dgm:pt>
    <dgm:pt modelId="{F3C30B66-AD28-4B7C-9413-2754DFE607E1}" type="pres">
      <dgm:prSet presAssocID="{5BB43A3D-5955-4768-A9A4-8828D0818621}" presName="sibTrans" presStyleCnt="0"/>
      <dgm:spPr/>
    </dgm:pt>
    <dgm:pt modelId="{3BA0441C-8C7B-4F1F-841A-D4387279B1F5}" type="pres">
      <dgm:prSet presAssocID="{B1AF0AF9-9F73-4093-8477-F92483A3D75C}" presName="compNode" presStyleCnt="0"/>
      <dgm:spPr/>
    </dgm:pt>
    <dgm:pt modelId="{67957F30-C75B-4D57-A127-1654D13A61FF}" type="pres">
      <dgm:prSet presAssocID="{B1AF0AF9-9F73-4093-8477-F92483A3D75C}" presName="bgRect" presStyleLbl="bgShp" presStyleIdx="2" presStyleCnt="4"/>
      <dgm:spPr/>
    </dgm:pt>
    <dgm:pt modelId="{C13E6EC1-FD01-4DF7-8C74-146ABD5A2EAD}" type="pres">
      <dgm:prSet presAssocID="{B1AF0AF9-9F73-4093-8477-F92483A3D75C}"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genda"/>
        </a:ext>
      </dgm:extLst>
    </dgm:pt>
    <dgm:pt modelId="{FC1E6FB5-BAD1-4FBE-B27E-AA27B2430D2D}" type="pres">
      <dgm:prSet presAssocID="{B1AF0AF9-9F73-4093-8477-F92483A3D75C}" presName="spaceRect" presStyleCnt="0"/>
      <dgm:spPr/>
    </dgm:pt>
    <dgm:pt modelId="{C5EF1A7C-8F6E-4FFF-A56A-F76C7AE480B6}" type="pres">
      <dgm:prSet presAssocID="{B1AF0AF9-9F73-4093-8477-F92483A3D75C}" presName="parTx" presStyleLbl="revTx" presStyleIdx="2" presStyleCnt="4">
        <dgm:presLayoutVars>
          <dgm:chMax val="0"/>
          <dgm:chPref val="0"/>
        </dgm:presLayoutVars>
      </dgm:prSet>
      <dgm:spPr/>
    </dgm:pt>
    <dgm:pt modelId="{58FD31AE-69AA-4EB6-91BE-D5F0A7FB7F76}" type="pres">
      <dgm:prSet presAssocID="{2F880013-78F4-45D1-A239-12E09E788305}" presName="sibTrans" presStyleCnt="0"/>
      <dgm:spPr/>
    </dgm:pt>
    <dgm:pt modelId="{736841C9-D039-4F27-B378-031BA97C883B}" type="pres">
      <dgm:prSet presAssocID="{67CB0473-CC39-49A5-BA57-4B0807C71DAB}" presName="compNode" presStyleCnt="0"/>
      <dgm:spPr/>
    </dgm:pt>
    <dgm:pt modelId="{F8641FA6-BCF3-4AE0-B4E9-0B14160623E0}" type="pres">
      <dgm:prSet presAssocID="{67CB0473-CC39-49A5-BA57-4B0807C71DAB}" presName="bgRect" presStyleLbl="bgShp" presStyleIdx="3" presStyleCnt="4"/>
      <dgm:spPr/>
    </dgm:pt>
    <dgm:pt modelId="{E22D2848-D495-4387-8AEE-C30367F07AB9}" type="pres">
      <dgm:prSet presAssocID="{67CB0473-CC39-49A5-BA57-4B0807C71D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Open hand met effen opvulling"/>
        </a:ext>
      </dgm:extLst>
    </dgm:pt>
    <dgm:pt modelId="{1464E1F9-096D-4550-BC70-B115890BFCB6}" type="pres">
      <dgm:prSet presAssocID="{67CB0473-CC39-49A5-BA57-4B0807C71DAB}" presName="spaceRect" presStyleCnt="0"/>
      <dgm:spPr/>
    </dgm:pt>
    <dgm:pt modelId="{A183B271-193F-4DFB-9CAA-445CE3ACEAC2}" type="pres">
      <dgm:prSet presAssocID="{67CB0473-CC39-49A5-BA57-4B0807C71DAB}" presName="parTx" presStyleLbl="revTx" presStyleIdx="3" presStyleCnt="4">
        <dgm:presLayoutVars>
          <dgm:chMax val="0"/>
          <dgm:chPref val="0"/>
        </dgm:presLayoutVars>
      </dgm:prSet>
      <dgm:spPr/>
    </dgm:pt>
  </dgm:ptLst>
  <dgm:cxnLst>
    <dgm:cxn modelId="{C143D006-9C08-4231-8B2D-9CC476EF35F4}" type="presOf" srcId="{67CB0473-CC39-49A5-BA57-4B0807C71DAB}" destId="{A183B271-193F-4DFB-9CAA-445CE3ACEAC2}" srcOrd="0" destOrd="0" presId="urn:microsoft.com/office/officeart/2018/2/layout/IconVerticalSolidList"/>
    <dgm:cxn modelId="{85BB7F22-81BC-4AF2-A208-26625A80658C}" type="presOf" srcId="{3399D36F-111F-4C4C-B521-03370CCA3766}" destId="{0BF8954E-2F60-4607-8CA7-3455DC95FBB0}" srcOrd="0" destOrd="0" presId="urn:microsoft.com/office/officeart/2018/2/layout/IconVerticalSolidList"/>
    <dgm:cxn modelId="{6140A33C-A505-40C4-8E1E-2155D754A990}" type="presOf" srcId="{BED2A794-A68C-40B9-9AA2-B8372D74F009}" destId="{CE082BB5-AE23-4084-A8A0-78446E92A22C}" srcOrd="0" destOrd="0" presId="urn:microsoft.com/office/officeart/2018/2/layout/IconVerticalSolidList"/>
    <dgm:cxn modelId="{F4426261-38BE-4654-9171-3C95DC6BA484}" srcId="{F3A8BD7A-4077-48FE-BF47-698199F49CDE}" destId="{BED2A794-A68C-40B9-9AA2-B8372D74F009}" srcOrd="1" destOrd="0" parTransId="{E2E450CE-6537-4E5C-80B3-7F502493F8C9}" sibTransId="{5BB43A3D-5955-4768-A9A4-8828D0818621}"/>
    <dgm:cxn modelId="{62DFC650-2724-4FE8-A88B-87765F4AFB14}" type="presOf" srcId="{F3A8BD7A-4077-48FE-BF47-698199F49CDE}" destId="{5C9E5EB4-1428-4E69-90D3-68280603F3FD}" srcOrd="0" destOrd="0" presId="urn:microsoft.com/office/officeart/2018/2/layout/IconVerticalSolidList"/>
    <dgm:cxn modelId="{29D26974-76DB-418E-B943-F32424770F81}" srcId="{F3A8BD7A-4077-48FE-BF47-698199F49CDE}" destId="{B1AF0AF9-9F73-4093-8477-F92483A3D75C}" srcOrd="2" destOrd="0" parTransId="{536C887A-A65D-4D45-95D9-35751D2DCED2}" sibTransId="{2F880013-78F4-45D1-A239-12E09E788305}"/>
    <dgm:cxn modelId="{A75F41EF-A143-4B23-9425-229E824217DD}" type="presOf" srcId="{B1AF0AF9-9F73-4093-8477-F92483A3D75C}" destId="{C5EF1A7C-8F6E-4FFF-A56A-F76C7AE480B6}" srcOrd="0" destOrd="0" presId="urn:microsoft.com/office/officeart/2018/2/layout/IconVerticalSolidList"/>
    <dgm:cxn modelId="{23F34FF9-389C-4F3B-B45F-906D4392A266}" srcId="{F3A8BD7A-4077-48FE-BF47-698199F49CDE}" destId="{67CB0473-CC39-49A5-BA57-4B0807C71DAB}" srcOrd="3" destOrd="0" parTransId="{925159E7-7715-4162-A4B8-FE75728DED8E}" sibTransId="{64F5E352-70C5-4E97-853A-F26EA7826349}"/>
    <dgm:cxn modelId="{F373CCFA-B75C-4889-B28C-278001E79A68}" srcId="{F3A8BD7A-4077-48FE-BF47-698199F49CDE}" destId="{3399D36F-111F-4C4C-B521-03370CCA3766}" srcOrd="0" destOrd="0" parTransId="{3A4DE08A-604C-433E-847A-8131BAFEB33B}" sibTransId="{C245D165-D06F-4428-B4F4-57C0A189A203}"/>
    <dgm:cxn modelId="{61D8807A-5C92-4BB5-AA0F-ECDBA4E317D0}" type="presParOf" srcId="{5C9E5EB4-1428-4E69-90D3-68280603F3FD}" destId="{DFB7FB24-0D3F-4E67-842F-4DF0AE35834F}" srcOrd="0" destOrd="0" presId="urn:microsoft.com/office/officeart/2018/2/layout/IconVerticalSolidList"/>
    <dgm:cxn modelId="{79D80ACD-9BA3-4BF1-82EE-2B19E22FD3D5}" type="presParOf" srcId="{DFB7FB24-0D3F-4E67-842F-4DF0AE35834F}" destId="{7D96D2C1-A632-4864-87E2-680DD49276E4}" srcOrd="0" destOrd="0" presId="urn:microsoft.com/office/officeart/2018/2/layout/IconVerticalSolidList"/>
    <dgm:cxn modelId="{F63EA79C-FD8D-4B8D-BF26-59BEA06EAB23}" type="presParOf" srcId="{DFB7FB24-0D3F-4E67-842F-4DF0AE35834F}" destId="{E98E8EDB-BFB7-4660-9460-31423A417DE8}" srcOrd="1" destOrd="0" presId="urn:microsoft.com/office/officeart/2018/2/layout/IconVerticalSolidList"/>
    <dgm:cxn modelId="{C7D29B74-D764-4639-9E77-0B88448409DA}" type="presParOf" srcId="{DFB7FB24-0D3F-4E67-842F-4DF0AE35834F}" destId="{0B2DF003-2800-44DB-97FD-4297ABED8403}" srcOrd="2" destOrd="0" presId="urn:microsoft.com/office/officeart/2018/2/layout/IconVerticalSolidList"/>
    <dgm:cxn modelId="{FDE1253C-EB4C-4060-BAEE-F7E229E61684}" type="presParOf" srcId="{DFB7FB24-0D3F-4E67-842F-4DF0AE35834F}" destId="{0BF8954E-2F60-4607-8CA7-3455DC95FBB0}" srcOrd="3" destOrd="0" presId="urn:microsoft.com/office/officeart/2018/2/layout/IconVerticalSolidList"/>
    <dgm:cxn modelId="{0F2244E7-CF63-45D8-BA60-E8D64CA07B88}" type="presParOf" srcId="{5C9E5EB4-1428-4E69-90D3-68280603F3FD}" destId="{6C9246E8-BA7F-4213-BCFE-278FA7F1F74B}" srcOrd="1" destOrd="0" presId="urn:microsoft.com/office/officeart/2018/2/layout/IconVerticalSolidList"/>
    <dgm:cxn modelId="{56EE9F02-BAD2-4646-ABD9-40704842AA52}" type="presParOf" srcId="{5C9E5EB4-1428-4E69-90D3-68280603F3FD}" destId="{93C73446-72A9-4444-A27D-51E0DD7765FC}" srcOrd="2" destOrd="0" presId="urn:microsoft.com/office/officeart/2018/2/layout/IconVerticalSolidList"/>
    <dgm:cxn modelId="{7DBFB33E-A400-43A2-A91A-7379F941C0E8}" type="presParOf" srcId="{93C73446-72A9-4444-A27D-51E0DD7765FC}" destId="{9286FB64-00A0-40F9-A4AC-14F66D672BA1}" srcOrd="0" destOrd="0" presId="urn:microsoft.com/office/officeart/2018/2/layout/IconVerticalSolidList"/>
    <dgm:cxn modelId="{82DC719F-FE11-4151-B956-98923722A1EF}" type="presParOf" srcId="{93C73446-72A9-4444-A27D-51E0DD7765FC}" destId="{A0380CAE-FE6D-46C1-8B33-FDAEEAD96A78}" srcOrd="1" destOrd="0" presId="urn:microsoft.com/office/officeart/2018/2/layout/IconVerticalSolidList"/>
    <dgm:cxn modelId="{D51D88D5-84BD-4F7F-A185-A2222F75B419}" type="presParOf" srcId="{93C73446-72A9-4444-A27D-51E0DD7765FC}" destId="{EC6DEC2A-A713-490C-8A08-31E907A0452D}" srcOrd="2" destOrd="0" presId="urn:microsoft.com/office/officeart/2018/2/layout/IconVerticalSolidList"/>
    <dgm:cxn modelId="{4E02A903-D04B-41CB-A539-B879D12FB9FF}" type="presParOf" srcId="{93C73446-72A9-4444-A27D-51E0DD7765FC}" destId="{CE082BB5-AE23-4084-A8A0-78446E92A22C}" srcOrd="3" destOrd="0" presId="urn:microsoft.com/office/officeart/2018/2/layout/IconVerticalSolidList"/>
    <dgm:cxn modelId="{8D2F05CB-4BDD-4EE7-B611-1233636EA522}" type="presParOf" srcId="{5C9E5EB4-1428-4E69-90D3-68280603F3FD}" destId="{F3C30B66-AD28-4B7C-9413-2754DFE607E1}" srcOrd="3" destOrd="0" presId="urn:microsoft.com/office/officeart/2018/2/layout/IconVerticalSolidList"/>
    <dgm:cxn modelId="{DAEDFD4F-1BE2-4973-A9F3-1AD48EB49FDE}" type="presParOf" srcId="{5C9E5EB4-1428-4E69-90D3-68280603F3FD}" destId="{3BA0441C-8C7B-4F1F-841A-D4387279B1F5}" srcOrd="4" destOrd="0" presId="urn:microsoft.com/office/officeart/2018/2/layout/IconVerticalSolidList"/>
    <dgm:cxn modelId="{E2F5F0CD-232E-494B-B779-BB9E18ECA861}" type="presParOf" srcId="{3BA0441C-8C7B-4F1F-841A-D4387279B1F5}" destId="{67957F30-C75B-4D57-A127-1654D13A61FF}" srcOrd="0" destOrd="0" presId="urn:microsoft.com/office/officeart/2018/2/layout/IconVerticalSolidList"/>
    <dgm:cxn modelId="{FCA46FE0-4BEE-4500-B8B4-36C9622DEFA9}" type="presParOf" srcId="{3BA0441C-8C7B-4F1F-841A-D4387279B1F5}" destId="{C13E6EC1-FD01-4DF7-8C74-146ABD5A2EAD}" srcOrd="1" destOrd="0" presId="urn:microsoft.com/office/officeart/2018/2/layout/IconVerticalSolidList"/>
    <dgm:cxn modelId="{DEF38AAA-965E-42A5-B1E9-49575B59C687}" type="presParOf" srcId="{3BA0441C-8C7B-4F1F-841A-D4387279B1F5}" destId="{FC1E6FB5-BAD1-4FBE-B27E-AA27B2430D2D}" srcOrd="2" destOrd="0" presId="urn:microsoft.com/office/officeart/2018/2/layout/IconVerticalSolidList"/>
    <dgm:cxn modelId="{1657D846-50A5-438F-B85F-1561BD3D73DD}" type="presParOf" srcId="{3BA0441C-8C7B-4F1F-841A-D4387279B1F5}" destId="{C5EF1A7C-8F6E-4FFF-A56A-F76C7AE480B6}" srcOrd="3" destOrd="0" presId="urn:microsoft.com/office/officeart/2018/2/layout/IconVerticalSolidList"/>
    <dgm:cxn modelId="{5C68128F-C1BE-4AD2-A2C9-89F2D14A329A}" type="presParOf" srcId="{5C9E5EB4-1428-4E69-90D3-68280603F3FD}" destId="{58FD31AE-69AA-4EB6-91BE-D5F0A7FB7F76}" srcOrd="5" destOrd="0" presId="urn:microsoft.com/office/officeart/2018/2/layout/IconVerticalSolidList"/>
    <dgm:cxn modelId="{CE120803-24E6-4519-ACF0-58CF6A1886EF}" type="presParOf" srcId="{5C9E5EB4-1428-4E69-90D3-68280603F3FD}" destId="{736841C9-D039-4F27-B378-031BA97C883B}" srcOrd="6" destOrd="0" presId="urn:microsoft.com/office/officeart/2018/2/layout/IconVerticalSolidList"/>
    <dgm:cxn modelId="{12856BB7-A0E0-4C73-82BC-B196461290AE}" type="presParOf" srcId="{736841C9-D039-4F27-B378-031BA97C883B}" destId="{F8641FA6-BCF3-4AE0-B4E9-0B14160623E0}" srcOrd="0" destOrd="0" presId="urn:microsoft.com/office/officeart/2018/2/layout/IconVerticalSolidList"/>
    <dgm:cxn modelId="{ACEC2A57-6CCA-4732-8327-33F9DEED0305}" type="presParOf" srcId="{736841C9-D039-4F27-B378-031BA97C883B}" destId="{E22D2848-D495-4387-8AEE-C30367F07AB9}" srcOrd="1" destOrd="0" presId="urn:microsoft.com/office/officeart/2018/2/layout/IconVerticalSolidList"/>
    <dgm:cxn modelId="{65AD9265-C22F-4506-8F13-0273056A139F}" type="presParOf" srcId="{736841C9-D039-4F27-B378-031BA97C883B}" destId="{1464E1F9-096D-4550-BC70-B115890BFCB6}" srcOrd="2" destOrd="0" presId="urn:microsoft.com/office/officeart/2018/2/layout/IconVerticalSolidList"/>
    <dgm:cxn modelId="{0AA3B524-8470-403C-9F9D-5C035E21B870}" type="presParOf" srcId="{736841C9-D039-4F27-B378-031BA97C883B}" destId="{A183B271-193F-4DFB-9CAA-445CE3ACEA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A8BD7A-4077-48FE-BF47-698199F49CDE}"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3399D36F-111F-4C4C-B521-03370CCA3766}">
      <dgm:prSet custT="1"/>
      <dgm:spPr/>
      <dgm:t>
        <a:bodyPr/>
        <a:lstStyle/>
        <a:p>
          <a:pPr>
            <a:lnSpc>
              <a:spcPct val="100000"/>
            </a:lnSpc>
          </a:pPr>
          <a:r>
            <a:rPr lang="nl-BE" sz="2400" b="0" i="0" dirty="0"/>
            <a:t>Vond je de opdracht moeilijk of gemakkelijk? Waarom?</a:t>
          </a:r>
          <a:endParaRPr lang="en-US" sz="2400" b="0" dirty="0"/>
        </a:p>
      </dgm:t>
    </dgm:pt>
    <dgm:pt modelId="{3A4DE08A-604C-433E-847A-8131BAFEB33B}" type="parTrans" cxnId="{F373CCFA-B75C-4889-B28C-278001E79A68}">
      <dgm:prSet/>
      <dgm:spPr/>
      <dgm:t>
        <a:bodyPr/>
        <a:lstStyle/>
        <a:p>
          <a:endParaRPr lang="en-US" sz="2400"/>
        </a:p>
      </dgm:t>
    </dgm:pt>
    <dgm:pt modelId="{C245D165-D06F-4428-B4F4-57C0A189A203}" type="sibTrans" cxnId="{F373CCFA-B75C-4889-B28C-278001E79A68}">
      <dgm:prSet/>
      <dgm:spPr/>
      <dgm:t>
        <a:bodyPr/>
        <a:lstStyle/>
        <a:p>
          <a:endParaRPr lang="en-US" sz="2400"/>
        </a:p>
      </dgm:t>
    </dgm:pt>
    <dgm:pt modelId="{BED2A794-A68C-40B9-9AA2-B8372D74F009}">
      <dgm:prSet custT="1"/>
      <dgm:spPr/>
      <dgm:t>
        <a:bodyPr/>
        <a:lstStyle/>
        <a:p>
          <a:pPr>
            <a:lnSpc>
              <a:spcPct val="100000"/>
            </a:lnSpc>
          </a:pPr>
          <a:r>
            <a:rPr lang="nl-BE" sz="2400" dirty="0"/>
            <a:t>Op basis waarvan heb je een keuze gemaakt?</a:t>
          </a:r>
          <a:endParaRPr lang="nl-NL" sz="2400" dirty="0"/>
        </a:p>
      </dgm:t>
    </dgm:pt>
    <dgm:pt modelId="{E2E450CE-6537-4E5C-80B3-7F502493F8C9}" type="parTrans" cxnId="{F4426261-38BE-4654-9171-3C95DC6BA484}">
      <dgm:prSet/>
      <dgm:spPr/>
      <dgm:t>
        <a:bodyPr/>
        <a:lstStyle/>
        <a:p>
          <a:endParaRPr lang="en-US" sz="2400"/>
        </a:p>
      </dgm:t>
    </dgm:pt>
    <dgm:pt modelId="{5BB43A3D-5955-4768-A9A4-8828D0818621}" type="sibTrans" cxnId="{F4426261-38BE-4654-9171-3C95DC6BA484}">
      <dgm:prSet/>
      <dgm:spPr/>
      <dgm:t>
        <a:bodyPr/>
        <a:lstStyle/>
        <a:p>
          <a:endParaRPr lang="en-US" sz="2400"/>
        </a:p>
      </dgm:t>
    </dgm:pt>
    <dgm:pt modelId="{5C9E5EB4-1428-4E69-90D3-68280603F3FD}" type="pres">
      <dgm:prSet presAssocID="{F3A8BD7A-4077-48FE-BF47-698199F49CDE}" presName="root" presStyleCnt="0">
        <dgm:presLayoutVars>
          <dgm:dir/>
          <dgm:resizeHandles val="exact"/>
        </dgm:presLayoutVars>
      </dgm:prSet>
      <dgm:spPr/>
    </dgm:pt>
    <dgm:pt modelId="{DFB7FB24-0D3F-4E67-842F-4DF0AE35834F}" type="pres">
      <dgm:prSet presAssocID="{3399D36F-111F-4C4C-B521-03370CCA3766}" presName="compNode" presStyleCnt="0"/>
      <dgm:spPr/>
    </dgm:pt>
    <dgm:pt modelId="{7D96D2C1-A632-4864-87E2-680DD49276E4}" type="pres">
      <dgm:prSet presAssocID="{3399D36F-111F-4C4C-B521-03370CCA3766}" presName="bgRect" presStyleLbl="bgShp" presStyleIdx="0" presStyleCnt="2" custLinFactNeighborX="-815" custLinFactNeighborY="-43"/>
      <dgm:spPr/>
    </dgm:pt>
    <dgm:pt modelId="{E98E8EDB-BFB7-4660-9460-31423A417DE8}" type="pres">
      <dgm:prSet presAssocID="{3399D36F-111F-4C4C-B521-03370CCA376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n met effen opvulling"/>
        </a:ext>
      </dgm:extLst>
    </dgm:pt>
    <dgm:pt modelId="{0B2DF003-2800-44DB-97FD-4297ABED8403}" type="pres">
      <dgm:prSet presAssocID="{3399D36F-111F-4C4C-B521-03370CCA3766}" presName="spaceRect" presStyleCnt="0"/>
      <dgm:spPr/>
    </dgm:pt>
    <dgm:pt modelId="{0BF8954E-2F60-4607-8CA7-3455DC95FBB0}" type="pres">
      <dgm:prSet presAssocID="{3399D36F-111F-4C4C-B521-03370CCA3766}" presName="parTx" presStyleLbl="revTx" presStyleIdx="0" presStyleCnt="2">
        <dgm:presLayoutVars>
          <dgm:chMax val="0"/>
          <dgm:chPref val="0"/>
        </dgm:presLayoutVars>
      </dgm:prSet>
      <dgm:spPr/>
    </dgm:pt>
    <dgm:pt modelId="{6C9246E8-BA7F-4213-BCFE-278FA7F1F74B}" type="pres">
      <dgm:prSet presAssocID="{C245D165-D06F-4428-B4F4-57C0A189A203}" presName="sibTrans" presStyleCnt="0"/>
      <dgm:spPr/>
    </dgm:pt>
    <dgm:pt modelId="{93C73446-72A9-4444-A27D-51E0DD7765FC}" type="pres">
      <dgm:prSet presAssocID="{BED2A794-A68C-40B9-9AA2-B8372D74F009}" presName="compNode" presStyleCnt="0"/>
      <dgm:spPr/>
    </dgm:pt>
    <dgm:pt modelId="{9286FB64-00A0-40F9-A4AC-14F66D672BA1}" type="pres">
      <dgm:prSet presAssocID="{BED2A794-A68C-40B9-9AA2-B8372D74F009}" presName="bgRect" presStyleLbl="bgShp" presStyleIdx="1" presStyleCnt="2"/>
      <dgm:spPr/>
    </dgm:pt>
    <dgm:pt modelId="{A0380CAE-FE6D-46C1-8B33-FDAEEAD96A78}" type="pres">
      <dgm:prSet presAssocID="{BED2A794-A68C-40B9-9AA2-B8372D74F009}" presName="iconRect" presStyleLbl="node1" presStyleIdx="1" presStyleCnt="2"/>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egwijzer"/>
        </a:ext>
      </dgm:extLst>
    </dgm:pt>
    <dgm:pt modelId="{EC6DEC2A-A713-490C-8A08-31E907A0452D}" type="pres">
      <dgm:prSet presAssocID="{BED2A794-A68C-40B9-9AA2-B8372D74F009}" presName="spaceRect" presStyleCnt="0"/>
      <dgm:spPr/>
    </dgm:pt>
    <dgm:pt modelId="{CE082BB5-AE23-4084-A8A0-78446E92A22C}" type="pres">
      <dgm:prSet presAssocID="{BED2A794-A68C-40B9-9AA2-B8372D74F009}" presName="parTx" presStyleLbl="revTx" presStyleIdx="1" presStyleCnt="2">
        <dgm:presLayoutVars>
          <dgm:chMax val="0"/>
          <dgm:chPref val="0"/>
        </dgm:presLayoutVars>
      </dgm:prSet>
      <dgm:spPr/>
    </dgm:pt>
  </dgm:ptLst>
  <dgm:cxnLst>
    <dgm:cxn modelId="{286C1C00-5191-4214-9D2E-BE54283B7977}" type="presOf" srcId="{3399D36F-111F-4C4C-B521-03370CCA3766}" destId="{0BF8954E-2F60-4607-8CA7-3455DC95FBB0}" srcOrd="0" destOrd="0" presId="urn:microsoft.com/office/officeart/2018/2/layout/IconVerticalSolidList"/>
    <dgm:cxn modelId="{F4426261-38BE-4654-9171-3C95DC6BA484}" srcId="{F3A8BD7A-4077-48FE-BF47-698199F49CDE}" destId="{BED2A794-A68C-40B9-9AA2-B8372D74F009}" srcOrd="1" destOrd="0" parTransId="{E2E450CE-6537-4E5C-80B3-7F502493F8C9}" sibTransId="{5BB43A3D-5955-4768-A9A4-8828D0818621}"/>
    <dgm:cxn modelId="{0B381F43-FE4A-4553-AA72-096DBBF06D80}" type="presOf" srcId="{F3A8BD7A-4077-48FE-BF47-698199F49CDE}" destId="{5C9E5EB4-1428-4E69-90D3-68280603F3FD}" srcOrd="0" destOrd="0" presId="urn:microsoft.com/office/officeart/2018/2/layout/IconVerticalSolidList"/>
    <dgm:cxn modelId="{072FC1EB-A06D-45B0-B5B8-1F478906B554}" type="presOf" srcId="{BED2A794-A68C-40B9-9AA2-B8372D74F009}" destId="{CE082BB5-AE23-4084-A8A0-78446E92A22C}" srcOrd="0" destOrd="0" presId="urn:microsoft.com/office/officeart/2018/2/layout/IconVerticalSolidList"/>
    <dgm:cxn modelId="{F373CCFA-B75C-4889-B28C-278001E79A68}" srcId="{F3A8BD7A-4077-48FE-BF47-698199F49CDE}" destId="{3399D36F-111F-4C4C-B521-03370CCA3766}" srcOrd="0" destOrd="0" parTransId="{3A4DE08A-604C-433E-847A-8131BAFEB33B}" sibTransId="{C245D165-D06F-4428-B4F4-57C0A189A203}"/>
    <dgm:cxn modelId="{5320703B-DDAA-45B9-8E49-402095EAA05C}" type="presParOf" srcId="{5C9E5EB4-1428-4E69-90D3-68280603F3FD}" destId="{DFB7FB24-0D3F-4E67-842F-4DF0AE35834F}" srcOrd="0" destOrd="0" presId="urn:microsoft.com/office/officeart/2018/2/layout/IconVerticalSolidList"/>
    <dgm:cxn modelId="{F14F90B9-E500-490C-AFB0-CB68E6ED4ADB}" type="presParOf" srcId="{DFB7FB24-0D3F-4E67-842F-4DF0AE35834F}" destId="{7D96D2C1-A632-4864-87E2-680DD49276E4}" srcOrd="0" destOrd="0" presId="urn:microsoft.com/office/officeart/2018/2/layout/IconVerticalSolidList"/>
    <dgm:cxn modelId="{4EC5587F-A95B-4395-9471-180FCB7E4167}" type="presParOf" srcId="{DFB7FB24-0D3F-4E67-842F-4DF0AE35834F}" destId="{E98E8EDB-BFB7-4660-9460-31423A417DE8}" srcOrd="1" destOrd="0" presId="urn:microsoft.com/office/officeart/2018/2/layout/IconVerticalSolidList"/>
    <dgm:cxn modelId="{5F4D7E61-37E9-4EDD-A2CF-056552A72F98}" type="presParOf" srcId="{DFB7FB24-0D3F-4E67-842F-4DF0AE35834F}" destId="{0B2DF003-2800-44DB-97FD-4297ABED8403}" srcOrd="2" destOrd="0" presId="urn:microsoft.com/office/officeart/2018/2/layout/IconVerticalSolidList"/>
    <dgm:cxn modelId="{51B4B909-8CFB-4233-9F65-86EA494EE46A}" type="presParOf" srcId="{DFB7FB24-0D3F-4E67-842F-4DF0AE35834F}" destId="{0BF8954E-2F60-4607-8CA7-3455DC95FBB0}" srcOrd="3" destOrd="0" presId="urn:microsoft.com/office/officeart/2018/2/layout/IconVerticalSolidList"/>
    <dgm:cxn modelId="{04614DA7-A9A4-4B5C-A62F-9E669ECFFC60}" type="presParOf" srcId="{5C9E5EB4-1428-4E69-90D3-68280603F3FD}" destId="{6C9246E8-BA7F-4213-BCFE-278FA7F1F74B}" srcOrd="1" destOrd="0" presId="urn:microsoft.com/office/officeart/2018/2/layout/IconVerticalSolidList"/>
    <dgm:cxn modelId="{DB8C9F65-1053-4B58-88EE-4CE37222A127}" type="presParOf" srcId="{5C9E5EB4-1428-4E69-90D3-68280603F3FD}" destId="{93C73446-72A9-4444-A27D-51E0DD7765FC}" srcOrd="2" destOrd="0" presId="urn:microsoft.com/office/officeart/2018/2/layout/IconVerticalSolidList"/>
    <dgm:cxn modelId="{98229325-D1D8-4918-B92A-C6CA35D6B8D8}" type="presParOf" srcId="{93C73446-72A9-4444-A27D-51E0DD7765FC}" destId="{9286FB64-00A0-40F9-A4AC-14F66D672BA1}" srcOrd="0" destOrd="0" presId="urn:microsoft.com/office/officeart/2018/2/layout/IconVerticalSolidList"/>
    <dgm:cxn modelId="{06FD5251-DE21-4526-BB87-5D34E76FA6CC}" type="presParOf" srcId="{93C73446-72A9-4444-A27D-51E0DD7765FC}" destId="{A0380CAE-FE6D-46C1-8B33-FDAEEAD96A78}" srcOrd="1" destOrd="0" presId="urn:microsoft.com/office/officeart/2018/2/layout/IconVerticalSolidList"/>
    <dgm:cxn modelId="{2BF6EE65-55B8-459C-A760-1C9D7683D9E1}" type="presParOf" srcId="{93C73446-72A9-4444-A27D-51E0DD7765FC}" destId="{EC6DEC2A-A713-490C-8A08-31E907A0452D}" srcOrd="2" destOrd="0" presId="urn:microsoft.com/office/officeart/2018/2/layout/IconVerticalSolidList"/>
    <dgm:cxn modelId="{D77FE8A4-DBE7-46C2-9202-A03A5A2240F8}" type="presParOf" srcId="{93C73446-72A9-4444-A27D-51E0DD7765FC}" destId="{CE082BB5-AE23-4084-A8A0-78446E92A2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A8BD7A-4077-48FE-BF47-698199F49CDE}"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3399D36F-111F-4C4C-B521-03370CCA3766}">
      <dgm:prSet custT="1"/>
      <dgm:spPr/>
      <dgm:t>
        <a:bodyPr/>
        <a:lstStyle/>
        <a:p>
          <a:pPr>
            <a:lnSpc>
              <a:spcPct val="100000"/>
            </a:lnSpc>
          </a:pPr>
          <a:r>
            <a:rPr lang="nl-BE" sz="2400" b="0" i="0" dirty="0"/>
            <a:t>Bekijk je tekeningen.  Wat merk je op?</a:t>
          </a:r>
          <a:endParaRPr lang="en-US" sz="2400" b="0" dirty="0"/>
        </a:p>
      </dgm:t>
    </dgm:pt>
    <dgm:pt modelId="{3A4DE08A-604C-433E-847A-8131BAFEB33B}" type="parTrans" cxnId="{F373CCFA-B75C-4889-B28C-278001E79A68}">
      <dgm:prSet/>
      <dgm:spPr/>
      <dgm:t>
        <a:bodyPr/>
        <a:lstStyle/>
        <a:p>
          <a:endParaRPr lang="en-US" sz="2400"/>
        </a:p>
      </dgm:t>
    </dgm:pt>
    <dgm:pt modelId="{C245D165-D06F-4428-B4F4-57C0A189A203}" type="sibTrans" cxnId="{F373CCFA-B75C-4889-B28C-278001E79A68}">
      <dgm:prSet/>
      <dgm:spPr/>
      <dgm:t>
        <a:bodyPr/>
        <a:lstStyle/>
        <a:p>
          <a:endParaRPr lang="en-US" sz="2400"/>
        </a:p>
      </dgm:t>
    </dgm:pt>
    <dgm:pt modelId="{BED2A794-A68C-40B9-9AA2-B8372D74F009}">
      <dgm:prSet custT="1"/>
      <dgm:spPr/>
      <dgm:t>
        <a:bodyPr/>
        <a:lstStyle/>
        <a:p>
          <a:pPr>
            <a:lnSpc>
              <a:spcPct val="100000"/>
            </a:lnSpc>
          </a:pPr>
          <a:r>
            <a:rPr lang="nl-BE" sz="2400" dirty="0"/>
            <a:t>Wie heeft er twee verschillende tekeningen bij het woord ‘kraan’?</a:t>
          </a:r>
          <a:endParaRPr lang="en-US" sz="2400" dirty="0"/>
        </a:p>
      </dgm:t>
    </dgm:pt>
    <dgm:pt modelId="{E2E450CE-6537-4E5C-80B3-7F502493F8C9}" type="parTrans" cxnId="{F4426261-38BE-4654-9171-3C95DC6BA484}">
      <dgm:prSet/>
      <dgm:spPr/>
      <dgm:t>
        <a:bodyPr/>
        <a:lstStyle/>
        <a:p>
          <a:endParaRPr lang="en-US" sz="2400"/>
        </a:p>
      </dgm:t>
    </dgm:pt>
    <dgm:pt modelId="{5BB43A3D-5955-4768-A9A4-8828D0818621}" type="sibTrans" cxnId="{F4426261-38BE-4654-9171-3C95DC6BA484}">
      <dgm:prSet/>
      <dgm:spPr/>
      <dgm:t>
        <a:bodyPr/>
        <a:lstStyle/>
        <a:p>
          <a:endParaRPr lang="en-US" sz="2400"/>
        </a:p>
      </dgm:t>
    </dgm:pt>
    <dgm:pt modelId="{B1AF0AF9-9F73-4093-8477-F92483A3D75C}">
      <dgm:prSet custT="1"/>
      <dgm:spPr/>
      <dgm:t>
        <a:bodyPr/>
        <a:lstStyle/>
        <a:p>
          <a:pPr>
            <a:lnSpc>
              <a:spcPct val="100000"/>
            </a:lnSpc>
          </a:pPr>
          <a:r>
            <a:rPr lang="nl-BE" sz="2400" dirty="0"/>
            <a:t>Hoe zou het komen dat je twee verschillende soorten kranen hebt getekend? </a:t>
          </a:r>
          <a:endParaRPr lang="en-US" sz="2400" dirty="0"/>
        </a:p>
      </dgm:t>
    </dgm:pt>
    <dgm:pt modelId="{536C887A-A65D-4D45-95D9-35751D2DCED2}" type="parTrans" cxnId="{29D26974-76DB-418E-B943-F32424770F81}">
      <dgm:prSet/>
      <dgm:spPr/>
      <dgm:t>
        <a:bodyPr/>
        <a:lstStyle/>
        <a:p>
          <a:endParaRPr lang="en-US" sz="2400"/>
        </a:p>
      </dgm:t>
    </dgm:pt>
    <dgm:pt modelId="{2F880013-78F4-45D1-A239-12E09E788305}" type="sibTrans" cxnId="{29D26974-76DB-418E-B943-F32424770F81}">
      <dgm:prSet/>
      <dgm:spPr/>
      <dgm:t>
        <a:bodyPr/>
        <a:lstStyle/>
        <a:p>
          <a:endParaRPr lang="en-US" sz="2400"/>
        </a:p>
      </dgm:t>
    </dgm:pt>
    <dgm:pt modelId="{5C9E5EB4-1428-4E69-90D3-68280603F3FD}" type="pres">
      <dgm:prSet presAssocID="{F3A8BD7A-4077-48FE-BF47-698199F49CDE}" presName="root" presStyleCnt="0">
        <dgm:presLayoutVars>
          <dgm:dir/>
          <dgm:resizeHandles val="exact"/>
        </dgm:presLayoutVars>
      </dgm:prSet>
      <dgm:spPr/>
    </dgm:pt>
    <dgm:pt modelId="{DFB7FB24-0D3F-4E67-842F-4DF0AE35834F}" type="pres">
      <dgm:prSet presAssocID="{3399D36F-111F-4C4C-B521-03370CCA3766}" presName="compNode" presStyleCnt="0"/>
      <dgm:spPr/>
    </dgm:pt>
    <dgm:pt modelId="{7D96D2C1-A632-4864-87E2-680DD49276E4}" type="pres">
      <dgm:prSet presAssocID="{3399D36F-111F-4C4C-B521-03370CCA3766}" presName="bgRect" presStyleLbl="bgShp" presStyleIdx="0" presStyleCnt="3" custLinFactNeighborX="-815" custLinFactNeighborY="-43"/>
      <dgm:spPr/>
    </dgm:pt>
    <dgm:pt modelId="{E98E8EDB-BFB7-4660-9460-31423A417DE8}" type="pres">
      <dgm:prSet presAssocID="{3399D36F-111F-4C4C-B521-03370CCA37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ergrootglas"/>
        </a:ext>
      </dgm:extLst>
    </dgm:pt>
    <dgm:pt modelId="{0B2DF003-2800-44DB-97FD-4297ABED8403}" type="pres">
      <dgm:prSet presAssocID="{3399D36F-111F-4C4C-B521-03370CCA3766}" presName="spaceRect" presStyleCnt="0"/>
      <dgm:spPr/>
    </dgm:pt>
    <dgm:pt modelId="{0BF8954E-2F60-4607-8CA7-3455DC95FBB0}" type="pres">
      <dgm:prSet presAssocID="{3399D36F-111F-4C4C-B521-03370CCA3766}" presName="parTx" presStyleLbl="revTx" presStyleIdx="0" presStyleCnt="3">
        <dgm:presLayoutVars>
          <dgm:chMax val="0"/>
          <dgm:chPref val="0"/>
        </dgm:presLayoutVars>
      </dgm:prSet>
      <dgm:spPr/>
    </dgm:pt>
    <dgm:pt modelId="{6C9246E8-BA7F-4213-BCFE-278FA7F1F74B}" type="pres">
      <dgm:prSet presAssocID="{C245D165-D06F-4428-B4F4-57C0A189A203}" presName="sibTrans" presStyleCnt="0"/>
      <dgm:spPr/>
    </dgm:pt>
    <dgm:pt modelId="{93C73446-72A9-4444-A27D-51E0DD7765FC}" type="pres">
      <dgm:prSet presAssocID="{BED2A794-A68C-40B9-9AA2-B8372D74F009}" presName="compNode" presStyleCnt="0"/>
      <dgm:spPr/>
    </dgm:pt>
    <dgm:pt modelId="{9286FB64-00A0-40F9-A4AC-14F66D672BA1}" type="pres">
      <dgm:prSet presAssocID="{BED2A794-A68C-40B9-9AA2-B8372D74F009}" presName="bgRect" presStyleLbl="bgShp" presStyleIdx="1" presStyleCnt="3" custLinFactNeighborX="-5857" custLinFactNeighborY="1292"/>
      <dgm:spPr/>
    </dgm:pt>
    <dgm:pt modelId="{A0380CAE-FE6D-46C1-8B33-FDAEEAD96A78}" type="pres">
      <dgm:prSet presAssocID="{BED2A794-A68C-40B9-9AA2-B8372D74F0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otlood"/>
        </a:ext>
      </dgm:extLst>
    </dgm:pt>
    <dgm:pt modelId="{EC6DEC2A-A713-490C-8A08-31E907A0452D}" type="pres">
      <dgm:prSet presAssocID="{BED2A794-A68C-40B9-9AA2-B8372D74F009}" presName="spaceRect" presStyleCnt="0"/>
      <dgm:spPr/>
    </dgm:pt>
    <dgm:pt modelId="{CE082BB5-AE23-4084-A8A0-78446E92A22C}" type="pres">
      <dgm:prSet presAssocID="{BED2A794-A68C-40B9-9AA2-B8372D74F009}" presName="parTx" presStyleLbl="revTx" presStyleIdx="1" presStyleCnt="3">
        <dgm:presLayoutVars>
          <dgm:chMax val="0"/>
          <dgm:chPref val="0"/>
        </dgm:presLayoutVars>
      </dgm:prSet>
      <dgm:spPr/>
    </dgm:pt>
    <dgm:pt modelId="{F3C30B66-AD28-4B7C-9413-2754DFE607E1}" type="pres">
      <dgm:prSet presAssocID="{5BB43A3D-5955-4768-A9A4-8828D0818621}" presName="sibTrans" presStyleCnt="0"/>
      <dgm:spPr/>
    </dgm:pt>
    <dgm:pt modelId="{3BA0441C-8C7B-4F1F-841A-D4387279B1F5}" type="pres">
      <dgm:prSet presAssocID="{B1AF0AF9-9F73-4093-8477-F92483A3D75C}" presName="compNode" presStyleCnt="0"/>
      <dgm:spPr/>
    </dgm:pt>
    <dgm:pt modelId="{67957F30-C75B-4D57-A127-1654D13A61FF}" type="pres">
      <dgm:prSet presAssocID="{B1AF0AF9-9F73-4093-8477-F92483A3D75C}" presName="bgRect" presStyleLbl="bgShp" presStyleIdx="2" presStyleCnt="3" custLinFactNeighborY="1713"/>
      <dgm:spPr/>
    </dgm:pt>
    <dgm:pt modelId="{C13E6EC1-FD01-4DF7-8C74-146ABD5A2EAD}" type="pres">
      <dgm:prSet presAssocID="{B1AF0AF9-9F73-4093-8477-F92483A3D75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enkwolkje"/>
        </a:ext>
      </dgm:extLst>
    </dgm:pt>
    <dgm:pt modelId="{FC1E6FB5-BAD1-4FBE-B27E-AA27B2430D2D}" type="pres">
      <dgm:prSet presAssocID="{B1AF0AF9-9F73-4093-8477-F92483A3D75C}" presName="spaceRect" presStyleCnt="0"/>
      <dgm:spPr/>
    </dgm:pt>
    <dgm:pt modelId="{C5EF1A7C-8F6E-4FFF-A56A-F76C7AE480B6}" type="pres">
      <dgm:prSet presAssocID="{B1AF0AF9-9F73-4093-8477-F92483A3D75C}" presName="parTx" presStyleLbl="revTx" presStyleIdx="2" presStyleCnt="3">
        <dgm:presLayoutVars>
          <dgm:chMax val="0"/>
          <dgm:chPref val="0"/>
        </dgm:presLayoutVars>
      </dgm:prSet>
      <dgm:spPr/>
    </dgm:pt>
  </dgm:ptLst>
  <dgm:cxnLst>
    <dgm:cxn modelId="{E410210B-C256-44CF-8980-3114BB0FFF1A}" type="presOf" srcId="{F3A8BD7A-4077-48FE-BF47-698199F49CDE}" destId="{5C9E5EB4-1428-4E69-90D3-68280603F3FD}" srcOrd="0" destOrd="0" presId="urn:microsoft.com/office/officeart/2018/2/layout/IconVerticalSolidList"/>
    <dgm:cxn modelId="{F2013015-4494-4484-AC6D-0E88FFD423B2}" type="presOf" srcId="{BED2A794-A68C-40B9-9AA2-B8372D74F009}" destId="{CE082BB5-AE23-4084-A8A0-78446E92A22C}" srcOrd="0" destOrd="0" presId="urn:microsoft.com/office/officeart/2018/2/layout/IconVerticalSolidList"/>
    <dgm:cxn modelId="{F4426261-38BE-4654-9171-3C95DC6BA484}" srcId="{F3A8BD7A-4077-48FE-BF47-698199F49CDE}" destId="{BED2A794-A68C-40B9-9AA2-B8372D74F009}" srcOrd="1" destOrd="0" parTransId="{E2E450CE-6537-4E5C-80B3-7F502493F8C9}" sibTransId="{5BB43A3D-5955-4768-A9A4-8828D0818621}"/>
    <dgm:cxn modelId="{29D26974-76DB-418E-B943-F32424770F81}" srcId="{F3A8BD7A-4077-48FE-BF47-698199F49CDE}" destId="{B1AF0AF9-9F73-4093-8477-F92483A3D75C}" srcOrd="2" destOrd="0" parTransId="{536C887A-A65D-4D45-95D9-35751D2DCED2}" sibTransId="{2F880013-78F4-45D1-A239-12E09E788305}"/>
    <dgm:cxn modelId="{7FB51C7A-D376-46D5-BBFD-D0EA0700BF09}" type="presOf" srcId="{3399D36F-111F-4C4C-B521-03370CCA3766}" destId="{0BF8954E-2F60-4607-8CA7-3455DC95FBB0}" srcOrd="0" destOrd="0" presId="urn:microsoft.com/office/officeart/2018/2/layout/IconVerticalSolidList"/>
    <dgm:cxn modelId="{157D2CCB-37F6-48A3-BB21-9245512BF3B4}" type="presOf" srcId="{B1AF0AF9-9F73-4093-8477-F92483A3D75C}" destId="{C5EF1A7C-8F6E-4FFF-A56A-F76C7AE480B6}" srcOrd="0" destOrd="0" presId="urn:microsoft.com/office/officeart/2018/2/layout/IconVerticalSolidList"/>
    <dgm:cxn modelId="{F373CCFA-B75C-4889-B28C-278001E79A68}" srcId="{F3A8BD7A-4077-48FE-BF47-698199F49CDE}" destId="{3399D36F-111F-4C4C-B521-03370CCA3766}" srcOrd="0" destOrd="0" parTransId="{3A4DE08A-604C-433E-847A-8131BAFEB33B}" sibTransId="{C245D165-D06F-4428-B4F4-57C0A189A203}"/>
    <dgm:cxn modelId="{6D12843F-5317-4948-9C56-7BCB4388064F}" type="presParOf" srcId="{5C9E5EB4-1428-4E69-90D3-68280603F3FD}" destId="{DFB7FB24-0D3F-4E67-842F-4DF0AE35834F}" srcOrd="0" destOrd="0" presId="urn:microsoft.com/office/officeart/2018/2/layout/IconVerticalSolidList"/>
    <dgm:cxn modelId="{98EFA7D1-BD7C-4FE9-A1E3-242D724A2658}" type="presParOf" srcId="{DFB7FB24-0D3F-4E67-842F-4DF0AE35834F}" destId="{7D96D2C1-A632-4864-87E2-680DD49276E4}" srcOrd="0" destOrd="0" presId="urn:microsoft.com/office/officeart/2018/2/layout/IconVerticalSolidList"/>
    <dgm:cxn modelId="{814EF51E-7076-4E6F-96D3-72F49C69682A}" type="presParOf" srcId="{DFB7FB24-0D3F-4E67-842F-4DF0AE35834F}" destId="{E98E8EDB-BFB7-4660-9460-31423A417DE8}" srcOrd="1" destOrd="0" presId="urn:microsoft.com/office/officeart/2018/2/layout/IconVerticalSolidList"/>
    <dgm:cxn modelId="{88E0AC6C-2AA1-4C7F-AB11-E2FD5F3DEA3E}" type="presParOf" srcId="{DFB7FB24-0D3F-4E67-842F-4DF0AE35834F}" destId="{0B2DF003-2800-44DB-97FD-4297ABED8403}" srcOrd="2" destOrd="0" presId="urn:microsoft.com/office/officeart/2018/2/layout/IconVerticalSolidList"/>
    <dgm:cxn modelId="{90DAAA40-4405-4FAE-B639-28B494247104}" type="presParOf" srcId="{DFB7FB24-0D3F-4E67-842F-4DF0AE35834F}" destId="{0BF8954E-2F60-4607-8CA7-3455DC95FBB0}" srcOrd="3" destOrd="0" presId="urn:microsoft.com/office/officeart/2018/2/layout/IconVerticalSolidList"/>
    <dgm:cxn modelId="{A0C07F76-C44A-41BB-AAB8-F021EDF6494B}" type="presParOf" srcId="{5C9E5EB4-1428-4E69-90D3-68280603F3FD}" destId="{6C9246E8-BA7F-4213-BCFE-278FA7F1F74B}" srcOrd="1" destOrd="0" presId="urn:microsoft.com/office/officeart/2018/2/layout/IconVerticalSolidList"/>
    <dgm:cxn modelId="{D86F43A2-DAAE-41CC-B2AF-5E0AC5110299}" type="presParOf" srcId="{5C9E5EB4-1428-4E69-90D3-68280603F3FD}" destId="{93C73446-72A9-4444-A27D-51E0DD7765FC}" srcOrd="2" destOrd="0" presId="urn:microsoft.com/office/officeart/2018/2/layout/IconVerticalSolidList"/>
    <dgm:cxn modelId="{DC7F4617-1EC0-40E1-9176-4EDB9C66FB58}" type="presParOf" srcId="{93C73446-72A9-4444-A27D-51E0DD7765FC}" destId="{9286FB64-00A0-40F9-A4AC-14F66D672BA1}" srcOrd="0" destOrd="0" presId="urn:microsoft.com/office/officeart/2018/2/layout/IconVerticalSolidList"/>
    <dgm:cxn modelId="{C230071F-E305-4A18-A36D-9B4F599194D4}" type="presParOf" srcId="{93C73446-72A9-4444-A27D-51E0DD7765FC}" destId="{A0380CAE-FE6D-46C1-8B33-FDAEEAD96A78}" srcOrd="1" destOrd="0" presId="urn:microsoft.com/office/officeart/2018/2/layout/IconVerticalSolidList"/>
    <dgm:cxn modelId="{46E6C8BC-3DFC-41AF-8916-D826898EB933}" type="presParOf" srcId="{93C73446-72A9-4444-A27D-51E0DD7765FC}" destId="{EC6DEC2A-A713-490C-8A08-31E907A0452D}" srcOrd="2" destOrd="0" presId="urn:microsoft.com/office/officeart/2018/2/layout/IconVerticalSolidList"/>
    <dgm:cxn modelId="{AFFFF0D6-AA17-414D-A320-55698D976B2A}" type="presParOf" srcId="{93C73446-72A9-4444-A27D-51E0DD7765FC}" destId="{CE082BB5-AE23-4084-A8A0-78446E92A22C}" srcOrd="3" destOrd="0" presId="urn:microsoft.com/office/officeart/2018/2/layout/IconVerticalSolidList"/>
    <dgm:cxn modelId="{FCD7FD67-0151-42FE-A8A3-17081F994F2C}" type="presParOf" srcId="{5C9E5EB4-1428-4E69-90D3-68280603F3FD}" destId="{F3C30B66-AD28-4B7C-9413-2754DFE607E1}" srcOrd="3" destOrd="0" presId="urn:microsoft.com/office/officeart/2018/2/layout/IconVerticalSolidList"/>
    <dgm:cxn modelId="{0C4C0953-3ED2-412D-8EA8-483655F885F8}" type="presParOf" srcId="{5C9E5EB4-1428-4E69-90D3-68280603F3FD}" destId="{3BA0441C-8C7B-4F1F-841A-D4387279B1F5}" srcOrd="4" destOrd="0" presId="urn:microsoft.com/office/officeart/2018/2/layout/IconVerticalSolidList"/>
    <dgm:cxn modelId="{F62D630F-0106-403F-968C-94A031B6F6D3}" type="presParOf" srcId="{3BA0441C-8C7B-4F1F-841A-D4387279B1F5}" destId="{67957F30-C75B-4D57-A127-1654D13A61FF}" srcOrd="0" destOrd="0" presId="urn:microsoft.com/office/officeart/2018/2/layout/IconVerticalSolidList"/>
    <dgm:cxn modelId="{7D7E4819-52C9-4890-A78C-B1406600669D}" type="presParOf" srcId="{3BA0441C-8C7B-4F1F-841A-D4387279B1F5}" destId="{C13E6EC1-FD01-4DF7-8C74-146ABD5A2EAD}" srcOrd="1" destOrd="0" presId="urn:microsoft.com/office/officeart/2018/2/layout/IconVerticalSolidList"/>
    <dgm:cxn modelId="{E5823B4C-E032-47D6-B522-51849BB0599D}" type="presParOf" srcId="{3BA0441C-8C7B-4F1F-841A-D4387279B1F5}" destId="{FC1E6FB5-BAD1-4FBE-B27E-AA27B2430D2D}" srcOrd="2" destOrd="0" presId="urn:microsoft.com/office/officeart/2018/2/layout/IconVerticalSolidList"/>
    <dgm:cxn modelId="{46733943-936C-4D13-9918-E8A1460ACF93}" type="presParOf" srcId="{3BA0441C-8C7B-4F1F-841A-D4387279B1F5}" destId="{C5EF1A7C-8F6E-4FFF-A56A-F76C7AE480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A8BD7A-4077-48FE-BF47-698199F49CDE}"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3399D36F-111F-4C4C-B521-03370CCA3766}">
      <dgm:prSet custT="1"/>
      <dgm:spPr/>
      <dgm:t>
        <a:bodyPr/>
        <a:lstStyle/>
        <a:p>
          <a:pPr>
            <a:lnSpc>
              <a:spcPct val="100000"/>
            </a:lnSpc>
          </a:pPr>
          <a:r>
            <a:rPr lang="nl-BE" sz="2400" b="0" i="0" dirty="0"/>
            <a:t>Hoe was het om deze origami opdracht uit te voeren?	</a:t>
          </a:r>
          <a:endParaRPr lang="en-US" sz="2400" b="0" dirty="0"/>
        </a:p>
      </dgm:t>
    </dgm:pt>
    <dgm:pt modelId="{3A4DE08A-604C-433E-847A-8131BAFEB33B}" type="parTrans" cxnId="{F373CCFA-B75C-4889-B28C-278001E79A68}">
      <dgm:prSet/>
      <dgm:spPr/>
      <dgm:t>
        <a:bodyPr/>
        <a:lstStyle/>
        <a:p>
          <a:endParaRPr lang="en-US" sz="2400"/>
        </a:p>
      </dgm:t>
    </dgm:pt>
    <dgm:pt modelId="{C245D165-D06F-4428-B4F4-57C0A189A203}" type="sibTrans" cxnId="{F373CCFA-B75C-4889-B28C-278001E79A68}">
      <dgm:prSet/>
      <dgm:spPr/>
      <dgm:t>
        <a:bodyPr/>
        <a:lstStyle/>
        <a:p>
          <a:endParaRPr lang="en-US" sz="2400"/>
        </a:p>
      </dgm:t>
    </dgm:pt>
    <dgm:pt modelId="{BED2A794-A68C-40B9-9AA2-B8372D74F009}">
      <dgm:prSet custT="1"/>
      <dgm:spPr/>
      <dgm:t>
        <a:bodyPr/>
        <a:lstStyle/>
        <a:p>
          <a:pPr>
            <a:lnSpc>
              <a:spcPct val="100000"/>
            </a:lnSpc>
          </a:pPr>
          <a:r>
            <a:rPr lang="nl-BE" sz="2400" dirty="0"/>
            <a:t>Welke van de twee origami oefeningen ging het makkelijkste? </a:t>
          </a:r>
          <a:endParaRPr lang="nl-NL" sz="2400" dirty="0"/>
        </a:p>
      </dgm:t>
    </dgm:pt>
    <dgm:pt modelId="{E2E450CE-6537-4E5C-80B3-7F502493F8C9}" type="parTrans" cxnId="{F4426261-38BE-4654-9171-3C95DC6BA484}">
      <dgm:prSet/>
      <dgm:spPr/>
      <dgm:t>
        <a:bodyPr/>
        <a:lstStyle/>
        <a:p>
          <a:endParaRPr lang="en-US" sz="2400"/>
        </a:p>
      </dgm:t>
    </dgm:pt>
    <dgm:pt modelId="{5BB43A3D-5955-4768-A9A4-8828D0818621}" type="sibTrans" cxnId="{F4426261-38BE-4654-9171-3C95DC6BA484}">
      <dgm:prSet/>
      <dgm:spPr/>
      <dgm:t>
        <a:bodyPr/>
        <a:lstStyle/>
        <a:p>
          <a:endParaRPr lang="en-US" sz="2400"/>
        </a:p>
      </dgm:t>
    </dgm:pt>
    <dgm:pt modelId="{B1AF0AF9-9F73-4093-8477-F92483A3D75C}">
      <dgm:prSet custT="1"/>
      <dgm:spPr/>
      <dgm:t>
        <a:bodyPr/>
        <a:lstStyle/>
        <a:p>
          <a:pPr>
            <a:lnSpc>
              <a:spcPct val="100000"/>
            </a:lnSpc>
          </a:pPr>
          <a:r>
            <a:rPr lang="nl-BE" sz="2400" dirty="0"/>
            <a:t>Hoe zou dit komen? Wat is er anders bij de laatste oefening?</a:t>
          </a:r>
          <a:endParaRPr lang="en-US" sz="2400" dirty="0"/>
        </a:p>
      </dgm:t>
    </dgm:pt>
    <dgm:pt modelId="{536C887A-A65D-4D45-95D9-35751D2DCED2}" type="parTrans" cxnId="{29D26974-76DB-418E-B943-F32424770F81}">
      <dgm:prSet/>
      <dgm:spPr/>
      <dgm:t>
        <a:bodyPr/>
        <a:lstStyle/>
        <a:p>
          <a:endParaRPr lang="en-US" sz="2400"/>
        </a:p>
      </dgm:t>
    </dgm:pt>
    <dgm:pt modelId="{2F880013-78F4-45D1-A239-12E09E788305}" type="sibTrans" cxnId="{29D26974-76DB-418E-B943-F32424770F81}">
      <dgm:prSet/>
      <dgm:spPr/>
      <dgm:t>
        <a:bodyPr/>
        <a:lstStyle/>
        <a:p>
          <a:endParaRPr lang="en-US" sz="2400"/>
        </a:p>
      </dgm:t>
    </dgm:pt>
    <dgm:pt modelId="{5C9E5EB4-1428-4E69-90D3-68280603F3FD}" type="pres">
      <dgm:prSet presAssocID="{F3A8BD7A-4077-48FE-BF47-698199F49CDE}" presName="root" presStyleCnt="0">
        <dgm:presLayoutVars>
          <dgm:dir/>
          <dgm:resizeHandles val="exact"/>
        </dgm:presLayoutVars>
      </dgm:prSet>
      <dgm:spPr/>
    </dgm:pt>
    <dgm:pt modelId="{DFB7FB24-0D3F-4E67-842F-4DF0AE35834F}" type="pres">
      <dgm:prSet presAssocID="{3399D36F-111F-4C4C-B521-03370CCA3766}" presName="compNode" presStyleCnt="0"/>
      <dgm:spPr/>
    </dgm:pt>
    <dgm:pt modelId="{7D96D2C1-A632-4864-87E2-680DD49276E4}" type="pres">
      <dgm:prSet presAssocID="{3399D36F-111F-4C4C-B521-03370CCA3766}" presName="bgRect" presStyleLbl="bgShp" presStyleIdx="0" presStyleCnt="3" custLinFactNeighborX="-815" custLinFactNeighborY="-43"/>
      <dgm:spPr/>
    </dgm:pt>
    <dgm:pt modelId="{E98E8EDB-BFB7-4660-9460-31423A417DE8}" type="pres">
      <dgm:prSet presAssocID="{3399D36F-111F-4C4C-B521-03370CCA37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rigami"/>
        </a:ext>
      </dgm:extLst>
    </dgm:pt>
    <dgm:pt modelId="{0B2DF003-2800-44DB-97FD-4297ABED8403}" type="pres">
      <dgm:prSet presAssocID="{3399D36F-111F-4C4C-B521-03370CCA3766}" presName="spaceRect" presStyleCnt="0"/>
      <dgm:spPr/>
    </dgm:pt>
    <dgm:pt modelId="{0BF8954E-2F60-4607-8CA7-3455DC95FBB0}" type="pres">
      <dgm:prSet presAssocID="{3399D36F-111F-4C4C-B521-03370CCA3766}" presName="parTx" presStyleLbl="revTx" presStyleIdx="0" presStyleCnt="3">
        <dgm:presLayoutVars>
          <dgm:chMax val="0"/>
          <dgm:chPref val="0"/>
        </dgm:presLayoutVars>
      </dgm:prSet>
      <dgm:spPr/>
    </dgm:pt>
    <dgm:pt modelId="{6C9246E8-BA7F-4213-BCFE-278FA7F1F74B}" type="pres">
      <dgm:prSet presAssocID="{C245D165-D06F-4428-B4F4-57C0A189A203}" presName="sibTrans" presStyleCnt="0"/>
      <dgm:spPr/>
    </dgm:pt>
    <dgm:pt modelId="{93C73446-72A9-4444-A27D-51E0DD7765FC}" type="pres">
      <dgm:prSet presAssocID="{BED2A794-A68C-40B9-9AA2-B8372D74F009}" presName="compNode" presStyleCnt="0"/>
      <dgm:spPr/>
    </dgm:pt>
    <dgm:pt modelId="{9286FB64-00A0-40F9-A4AC-14F66D672BA1}" type="pres">
      <dgm:prSet presAssocID="{BED2A794-A68C-40B9-9AA2-B8372D74F009}" presName="bgRect" presStyleLbl="bgShp" presStyleIdx="1" presStyleCnt="3"/>
      <dgm:spPr/>
    </dgm:pt>
    <dgm:pt modelId="{A0380CAE-FE6D-46C1-8B33-FDAEEAD96A78}" type="pres">
      <dgm:prSet presAssocID="{BED2A794-A68C-40B9-9AA2-B8372D74F0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electievakje met vinkje"/>
        </a:ext>
      </dgm:extLst>
    </dgm:pt>
    <dgm:pt modelId="{EC6DEC2A-A713-490C-8A08-31E907A0452D}" type="pres">
      <dgm:prSet presAssocID="{BED2A794-A68C-40B9-9AA2-B8372D74F009}" presName="spaceRect" presStyleCnt="0"/>
      <dgm:spPr/>
    </dgm:pt>
    <dgm:pt modelId="{CE082BB5-AE23-4084-A8A0-78446E92A22C}" type="pres">
      <dgm:prSet presAssocID="{BED2A794-A68C-40B9-9AA2-B8372D74F009}" presName="parTx" presStyleLbl="revTx" presStyleIdx="1" presStyleCnt="3">
        <dgm:presLayoutVars>
          <dgm:chMax val="0"/>
          <dgm:chPref val="0"/>
        </dgm:presLayoutVars>
      </dgm:prSet>
      <dgm:spPr/>
    </dgm:pt>
    <dgm:pt modelId="{F3C30B66-AD28-4B7C-9413-2754DFE607E1}" type="pres">
      <dgm:prSet presAssocID="{5BB43A3D-5955-4768-A9A4-8828D0818621}" presName="sibTrans" presStyleCnt="0"/>
      <dgm:spPr/>
    </dgm:pt>
    <dgm:pt modelId="{3BA0441C-8C7B-4F1F-841A-D4387279B1F5}" type="pres">
      <dgm:prSet presAssocID="{B1AF0AF9-9F73-4093-8477-F92483A3D75C}" presName="compNode" presStyleCnt="0"/>
      <dgm:spPr/>
    </dgm:pt>
    <dgm:pt modelId="{67957F30-C75B-4D57-A127-1654D13A61FF}" type="pres">
      <dgm:prSet presAssocID="{B1AF0AF9-9F73-4093-8477-F92483A3D75C}" presName="bgRect" presStyleLbl="bgShp" presStyleIdx="2" presStyleCnt="3" custLinFactNeighborY="1713"/>
      <dgm:spPr/>
    </dgm:pt>
    <dgm:pt modelId="{C13E6EC1-FD01-4DF7-8C74-146ABD5A2EAD}" type="pres">
      <dgm:prSet presAssocID="{B1AF0AF9-9F73-4093-8477-F92483A3D7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trolelijst"/>
        </a:ext>
      </dgm:extLst>
    </dgm:pt>
    <dgm:pt modelId="{FC1E6FB5-BAD1-4FBE-B27E-AA27B2430D2D}" type="pres">
      <dgm:prSet presAssocID="{B1AF0AF9-9F73-4093-8477-F92483A3D75C}" presName="spaceRect" presStyleCnt="0"/>
      <dgm:spPr/>
    </dgm:pt>
    <dgm:pt modelId="{C5EF1A7C-8F6E-4FFF-A56A-F76C7AE480B6}" type="pres">
      <dgm:prSet presAssocID="{B1AF0AF9-9F73-4093-8477-F92483A3D75C}" presName="parTx" presStyleLbl="revTx" presStyleIdx="2" presStyleCnt="3">
        <dgm:presLayoutVars>
          <dgm:chMax val="0"/>
          <dgm:chPref val="0"/>
        </dgm:presLayoutVars>
      </dgm:prSet>
      <dgm:spPr/>
    </dgm:pt>
  </dgm:ptLst>
  <dgm:cxnLst>
    <dgm:cxn modelId="{34F7E32B-BE40-4ED0-B7B9-0382238B44C5}" type="presOf" srcId="{BED2A794-A68C-40B9-9AA2-B8372D74F009}" destId="{CE082BB5-AE23-4084-A8A0-78446E92A22C}" srcOrd="0" destOrd="0" presId="urn:microsoft.com/office/officeart/2018/2/layout/IconVerticalSolidList"/>
    <dgm:cxn modelId="{F4426261-38BE-4654-9171-3C95DC6BA484}" srcId="{F3A8BD7A-4077-48FE-BF47-698199F49CDE}" destId="{BED2A794-A68C-40B9-9AA2-B8372D74F009}" srcOrd="1" destOrd="0" parTransId="{E2E450CE-6537-4E5C-80B3-7F502493F8C9}" sibTransId="{5BB43A3D-5955-4768-A9A4-8828D0818621}"/>
    <dgm:cxn modelId="{29D26974-76DB-418E-B943-F32424770F81}" srcId="{F3A8BD7A-4077-48FE-BF47-698199F49CDE}" destId="{B1AF0AF9-9F73-4093-8477-F92483A3D75C}" srcOrd="2" destOrd="0" parTransId="{536C887A-A65D-4D45-95D9-35751D2DCED2}" sibTransId="{2F880013-78F4-45D1-A239-12E09E788305}"/>
    <dgm:cxn modelId="{E53835A1-2717-4414-8589-7E64636D41CC}" type="presOf" srcId="{F3A8BD7A-4077-48FE-BF47-698199F49CDE}" destId="{5C9E5EB4-1428-4E69-90D3-68280603F3FD}" srcOrd="0" destOrd="0" presId="urn:microsoft.com/office/officeart/2018/2/layout/IconVerticalSolidList"/>
    <dgm:cxn modelId="{E4DA5BD5-B5BA-4E8A-9629-E3F20C43163F}" type="presOf" srcId="{3399D36F-111F-4C4C-B521-03370CCA3766}" destId="{0BF8954E-2F60-4607-8CA7-3455DC95FBB0}" srcOrd="0" destOrd="0" presId="urn:microsoft.com/office/officeart/2018/2/layout/IconVerticalSolidList"/>
    <dgm:cxn modelId="{179822D8-6A03-4D20-827C-2DC859F4B51D}" type="presOf" srcId="{B1AF0AF9-9F73-4093-8477-F92483A3D75C}" destId="{C5EF1A7C-8F6E-4FFF-A56A-F76C7AE480B6}" srcOrd="0" destOrd="0" presId="urn:microsoft.com/office/officeart/2018/2/layout/IconVerticalSolidList"/>
    <dgm:cxn modelId="{F373CCFA-B75C-4889-B28C-278001E79A68}" srcId="{F3A8BD7A-4077-48FE-BF47-698199F49CDE}" destId="{3399D36F-111F-4C4C-B521-03370CCA3766}" srcOrd="0" destOrd="0" parTransId="{3A4DE08A-604C-433E-847A-8131BAFEB33B}" sibTransId="{C245D165-D06F-4428-B4F4-57C0A189A203}"/>
    <dgm:cxn modelId="{66789905-36FF-4CDC-9B59-0F0477D5D6CA}" type="presParOf" srcId="{5C9E5EB4-1428-4E69-90D3-68280603F3FD}" destId="{DFB7FB24-0D3F-4E67-842F-4DF0AE35834F}" srcOrd="0" destOrd="0" presId="urn:microsoft.com/office/officeart/2018/2/layout/IconVerticalSolidList"/>
    <dgm:cxn modelId="{E47A31E3-7D56-4A4B-BF9F-E032BFC91B02}" type="presParOf" srcId="{DFB7FB24-0D3F-4E67-842F-4DF0AE35834F}" destId="{7D96D2C1-A632-4864-87E2-680DD49276E4}" srcOrd="0" destOrd="0" presId="urn:microsoft.com/office/officeart/2018/2/layout/IconVerticalSolidList"/>
    <dgm:cxn modelId="{82DA77C1-DF3E-43A9-A313-4E883A772157}" type="presParOf" srcId="{DFB7FB24-0D3F-4E67-842F-4DF0AE35834F}" destId="{E98E8EDB-BFB7-4660-9460-31423A417DE8}" srcOrd="1" destOrd="0" presId="urn:microsoft.com/office/officeart/2018/2/layout/IconVerticalSolidList"/>
    <dgm:cxn modelId="{3A938902-E6FE-43FE-84F6-A44F4D1A60CC}" type="presParOf" srcId="{DFB7FB24-0D3F-4E67-842F-4DF0AE35834F}" destId="{0B2DF003-2800-44DB-97FD-4297ABED8403}" srcOrd="2" destOrd="0" presId="urn:microsoft.com/office/officeart/2018/2/layout/IconVerticalSolidList"/>
    <dgm:cxn modelId="{9FFA45CE-14B2-476A-859D-16907AF81336}" type="presParOf" srcId="{DFB7FB24-0D3F-4E67-842F-4DF0AE35834F}" destId="{0BF8954E-2F60-4607-8CA7-3455DC95FBB0}" srcOrd="3" destOrd="0" presId="urn:microsoft.com/office/officeart/2018/2/layout/IconVerticalSolidList"/>
    <dgm:cxn modelId="{83FC3B0F-320E-4A12-8849-07185202A00A}" type="presParOf" srcId="{5C9E5EB4-1428-4E69-90D3-68280603F3FD}" destId="{6C9246E8-BA7F-4213-BCFE-278FA7F1F74B}" srcOrd="1" destOrd="0" presId="urn:microsoft.com/office/officeart/2018/2/layout/IconVerticalSolidList"/>
    <dgm:cxn modelId="{7D3B48FA-B65A-4938-89B6-AB231CE9F14A}" type="presParOf" srcId="{5C9E5EB4-1428-4E69-90D3-68280603F3FD}" destId="{93C73446-72A9-4444-A27D-51E0DD7765FC}" srcOrd="2" destOrd="0" presId="urn:microsoft.com/office/officeart/2018/2/layout/IconVerticalSolidList"/>
    <dgm:cxn modelId="{22F016A8-3B03-4F81-9E6C-98F8C30B3874}" type="presParOf" srcId="{93C73446-72A9-4444-A27D-51E0DD7765FC}" destId="{9286FB64-00A0-40F9-A4AC-14F66D672BA1}" srcOrd="0" destOrd="0" presId="urn:microsoft.com/office/officeart/2018/2/layout/IconVerticalSolidList"/>
    <dgm:cxn modelId="{557B077E-FA21-48B4-A9C2-A2875BDBEE85}" type="presParOf" srcId="{93C73446-72A9-4444-A27D-51E0DD7765FC}" destId="{A0380CAE-FE6D-46C1-8B33-FDAEEAD96A78}" srcOrd="1" destOrd="0" presId="urn:microsoft.com/office/officeart/2018/2/layout/IconVerticalSolidList"/>
    <dgm:cxn modelId="{D960D174-4E66-424C-9834-28734F752236}" type="presParOf" srcId="{93C73446-72A9-4444-A27D-51E0DD7765FC}" destId="{EC6DEC2A-A713-490C-8A08-31E907A0452D}" srcOrd="2" destOrd="0" presId="urn:microsoft.com/office/officeart/2018/2/layout/IconVerticalSolidList"/>
    <dgm:cxn modelId="{AE73E1BA-1349-489F-97E5-F14C76A8A8C9}" type="presParOf" srcId="{93C73446-72A9-4444-A27D-51E0DD7765FC}" destId="{CE082BB5-AE23-4084-A8A0-78446E92A22C}" srcOrd="3" destOrd="0" presId="urn:microsoft.com/office/officeart/2018/2/layout/IconVerticalSolidList"/>
    <dgm:cxn modelId="{F392B365-B5AD-4007-9854-1B0007887DE7}" type="presParOf" srcId="{5C9E5EB4-1428-4E69-90D3-68280603F3FD}" destId="{F3C30B66-AD28-4B7C-9413-2754DFE607E1}" srcOrd="3" destOrd="0" presId="urn:microsoft.com/office/officeart/2018/2/layout/IconVerticalSolidList"/>
    <dgm:cxn modelId="{04F632F5-F377-4CBB-AEEE-A08F4681B551}" type="presParOf" srcId="{5C9E5EB4-1428-4E69-90D3-68280603F3FD}" destId="{3BA0441C-8C7B-4F1F-841A-D4387279B1F5}" srcOrd="4" destOrd="0" presId="urn:microsoft.com/office/officeart/2018/2/layout/IconVerticalSolidList"/>
    <dgm:cxn modelId="{9567F4E8-91F7-4000-97A6-67018D227E83}" type="presParOf" srcId="{3BA0441C-8C7B-4F1F-841A-D4387279B1F5}" destId="{67957F30-C75B-4D57-A127-1654D13A61FF}" srcOrd="0" destOrd="0" presId="urn:microsoft.com/office/officeart/2018/2/layout/IconVerticalSolidList"/>
    <dgm:cxn modelId="{87D3A20B-DCFA-4DD4-8D00-F0D431D18B3D}" type="presParOf" srcId="{3BA0441C-8C7B-4F1F-841A-D4387279B1F5}" destId="{C13E6EC1-FD01-4DF7-8C74-146ABD5A2EAD}" srcOrd="1" destOrd="0" presId="urn:microsoft.com/office/officeart/2018/2/layout/IconVerticalSolidList"/>
    <dgm:cxn modelId="{E73DA435-892C-49FE-B168-793C903FEF40}" type="presParOf" srcId="{3BA0441C-8C7B-4F1F-841A-D4387279B1F5}" destId="{FC1E6FB5-BAD1-4FBE-B27E-AA27B2430D2D}" srcOrd="2" destOrd="0" presId="urn:microsoft.com/office/officeart/2018/2/layout/IconVerticalSolidList"/>
    <dgm:cxn modelId="{AA3EEF10-C2AF-4FB0-9EB2-025563DD77F0}" type="presParOf" srcId="{3BA0441C-8C7B-4F1F-841A-D4387279B1F5}" destId="{C5EF1A7C-8F6E-4FFF-A56A-F76C7AE480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A8BD7A-4077-48FE-BF47-698199F49CDE}" type="doc">
      <dgm:prSet loTypeId="urn:microsoft.com/office/officeart/2018/2/layout/IconVerticalSolidList" loCatId="icon" qsTypeId="urn:microsoft.com/office/officeart/2005/8/quickstyle/simple1" qsCatId="simple" csTypeId="urn:microsoft.com/office/officeart/2005/8/colors/accent2_5" csCatId="accent2" phldr="1"/>
      <dgm:spPr/>
      <dgm:t>
        <a:bodyPr/>
        <a:lstStyle/>
        <a:p>
          <a:endParaRPr lang="en-US"/>
        </a:p>
      </dgm:t>
    </dgm:pt>
    <dgm:pt modelId="{3399D36F-111F-4C4C-B521-03370CCA3766}">
      <dgm:prSet/>
      <dgm:spPr/>
      <dgm:t>
        <a:bodyPr/>
        <a:lstStyle/>
        <a:p>
          <a:pPr>
            <a:lnSpc>
              <a:spcPct val="100000"/>
            </a:lnSpc>
          </a:pPr>
          <a:r>
            <a:rPr lang="nl-BE" dirty="0"/>
            <a:t>Hoe was het voor jou om te achterhalen waarover de foto ging?</a:t>
          </a:r>
          <a:endParaRPr lang="en-US" dirty="0"/>
        </a:p>
      </dgm:t>
    </dgm:pt>
    <dgm:pt modelId="{3A4DE08A-604C-433E-847A-8131BAFEB33B}" type="parTrans" cxnId="{F373CCFA-B75C-4889-B28C-278001E79A68}">
      <dgm:prSet/>
      <dgm:spPr/>
      <dgm:t>
        <a:bodyPr/>
        <a:lstStyle/>
        <a:p>
          <a:endParaRPr lang="en-US"/>
        </a:p>
      </dgm:t>
    </dgm:pt>
    <dgm:pt modelId="{C245D165-D06F-4428-B4F4-57C0A189A203}" type="sibTrans" cxnId="{F373CCFA-B75C-4889-B28C-278001E79A68}">
      <dgm:prSet/>
      <dgm:spPr/>
      <dgm:t>
        <a:bodyPr/>
        <a:lstStyle/>
        <a:p>
          <a:endParaRPr lang="en-US"/>
        </a:p>
      </dgm:t>
    </dgm:pt>
    <dgm:pt modelId="{B1AF0AF9-9F73-4093-8477-F92483A3D75C}">
      <dgm:prSet/>
      <dgm:spPr/>
      <dgm:t>
        <a:bodyPr/>
        <a:lstStyle/>
        <a:p>
          <a:pPr>
            <a:lnSpc>
              <a:spcPct val="100000"/>
            </a:lnSpc>
          </a:pPr>
          <a:r>
            <a:rPr lang="nl-BE" dirty="0"/>
            <a:t>Kon je op basis van de details van de foto een beeld vormen van wat er zich afspeelde?</a:t>
          </a:r>
          <a:endParaRPr lang="en-US" dirty="0"/>
        </a:p>
      </dgm:t>
    </dgm:pt>
    <dgm:pt modelId="{536C887A-A65D-4D45-95D9-35751D2DCED2}" type="parTrans" cxnId="{29D26974-76DB-418E-B943-F32424770F81}">
      <dgm:prSet/>
      <dgm:spPr/>
      <dgm:t>
        <a:bodyPr/>
        <a:lstStyle/>
        <a:p>
          <a:endParaRPr lang="en-US"/>
        </a:p>
      </dgm:t>
    </dgm:pt>
    <dgm:pt modelId="{2F880013-78F4-45D1-A239-12E09E788305}" type="sibTrans" cxnId="{29D26974-76DB-418E-B943-F32424770F81}">
      <dgm:prSet/>
      <dgm:spPr/>
      <dgm:t>
        <a:bodyPr/>
        <a:lstStyle/>
        <a:p>
          <a:endParaRPr lang="en-US"/>
        </a:p>
      </dgm:t>
    </dgm:pt>
    <dgm:pt modelId="{13022B0C-5C77-4079-B605-51DCEC99306F}">
      <dgm:prSet/>
      <dgm:spPr/>
      <dgm:t>
        <a:bodyPr/>
        <a:lstStyle/>
        <a:p>
          <a:pPr>
            <a:lnSpc>
              <a:spcPct val="100000"/>
            </a:lnSpc>
          </a:pPr>
          <a:r>
            <a:rPr lang="nl-BE" dirty="0"/>
            <a:t>Wat onthoud je van deze oefening?</a:t>
          </a:r>
          <a:endParaRPr lang="en-US" dirty="0"/>
        </a:p>
      </dgm:t>
    </dgm:pt>
    <dgm:pt modelId="{BEE92460-DD19-4079-AFDC-BDEA7943A671}" type="parTrans" cxnId="{FCFF8F8A-D144-461B-B8C2-A634C2961F10}">
      <dgm:prSet/>
      <dgm:spPr/>
      <dgm:t>
        <a:bodyPr/>
        <a:lstStyle/>
        <a:p>
          <a:endParaRPr lang="nl-NL"/>
        </a:p>
      </dgm:t>
    </dgm:pt>
    <dgm:pt modelId="{E94322D7-6D45-4FD5-B49D-C5813F607049}" type="sibTrans" cxnId="{FCFF8F8A-D144-461B-B8C2-A634C2961F10}">
      <dgm:prSet/>
      <dgm:spPr/>
      <dgm:t>
        <a:bodyPr/>
        <a:lstStyle/>
        <a:p>
          <a:endParaRPr lang="nl-NL"/>
        </a:p>
      </dgm:t>
    </dgm:pt>
    <dgm:pt modelId="{5C9E5EB4-1428-4E69-90D3-68280603F3FD}" type="pres">
      <dgm:prSet presAssocID="{F3A8BD7A-4077-48FE-BF47-698199F49CDE}" presName="root" presStyleCnt="0">
        <dgm:presLayoutVars>
          <dgm:dir/>
          <dgm:resizeHandles val="exact"/>
        </dgm:presLayoutVars>
      </dgm:prSet>
      <dgm:spPr/>
    </dgm:pt>
    <dgm:pt modelId="{DFB7FB24-0D3F-4E67-842F-4DF0AE35834F}" type="pres">
      <dgm:prSet presAssocID="{3399D36F-111F-4C4C-B521-03370CCA3766}" presName="compNode" presStyleCnt="0"/>
      <dgm:spPr/>
    </dgm:pt>
    <dgm:pt modelId="{7D96D2C1-A632-4864-87E2-680DD49276E4}" type="pres">
      <dgm:prSet presAssocID="{3399D36F-111F-4C4C-B521-03370CCA3766}" presName="bgRect" presStyleLbl="bgShp" presStyleIdx="0" presStyleCnt="3"/>
      <dgm:spPr/>
    </dgm:pt>
    <dgm:pt modelId="{E98E8EDB-BFB7-4660-9460-31423A417DE8}" type="pres">
      <dgm:prSet presAssocID="{3399D36F-111F-4C4C-B521-03370CCA37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raagteken"/>
        </a:ext>
      </dgm:extLst>
    </dgm:pt>
    <dgm:pt modelId="{0B2DF003-2800-44DB-97FD-4297ABED8403}" type="pres">
      <dgm:prSet presAssocID="{3399D36F-111F-4C4C-B521-03370CCA3766}" presName="spaceRect" presStyleCnt="0"/>
      <dgm:spPr/>
    </dgm:pt>
    <dgm:pt modelId="{0BF8954E-2F60-4607-8CA7-3455DC95FBB0}" type="pres">
      <dgm:prSet presAssocID="{3399D36F-111F-4C4C-B521-03370CCA3766}" presName="parTx" presStyleLbl="revTx" presStyleIdx="0" presStyleCnt="3">
        <dgm:presLayoutVars>
          <dgm:chMax val="0"/>
          <dgm:chPref val="0"/>
        </dgm:presLayoutVars>
      </dgm:prSet>
      <dgm:spPr/>
    </dgm:pt>
    <dgm:pt modelId="{6C9246E8-BA7F-4213-BCFE-278FA7F1F74B}" type="pres">
      <dgm:prSet presAssocID="{C245D165-D06F-4428-B4F4-57C0A189A203}" presName="sibTrans" presStyleCnt="0"/>
      <dgm:spPr/>
    </dgm:pt>
    <dgm:pt modelId="{3BA0441C-8C7B-4F1F-841A-D4387279B1F5}" type="pres">
      <dgm:prSet presAssocID="{B1AF0AF9-9F73-4093-8477-F92483A3D75C}" presName="compNode" presStyleCnt="0"/>
      <dgm:spPr/>
    </dgm:pt>
    <dgm:pt modelId="{67957F30-C75B-4D57-A127-1654D13A61FF}" type="pres">
      <dgm:prSet presAssocID="{B1AF0AF9-9F73-4093-8477-F92483A3D75C}" presName="bgRect" presStyleLbl="bgShp" presStyleIdx="1" presStyleCnt="3"/>
      <dgm:spPr/>
    </dgm:pt>
    <dgm:pt modelId="{C13E6EC1-FD01-4DF7-8C74-146ABD5A2EAD}" type="pres">
      <dgm:prSet presAssocID="{B1AF0AF9-9F73-4093-8477-F92483A3D7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elstukjes"/>
        </a:ext>
      </dgm:extLst>
    </dgm:pt>
    <dgm:pt modelId="{FC1E6FB5-BAD1-4FBE-B27E-AA27B2430D2D}" type="pres">
      <dgm:prSet presAssocID="{B1AF0AF9-9F73-4093-8477-F92483A3D75C}" presName="spaceRect" presStyleCnt="0"/>
      <dgm:spPr/>
    </dgm:pt>
    <dgm:pt modelId="{C5EF1A7C-8F6E-4FFF-A56A-F76C7AE480B6}" type="pres">
      <dgm:prSet presAssocID="{B1AF0AF9-9F73-4093-8477-F92483A3D75C}" presName="parTx" presStyleLbl="revTx" presStyleIdx="1" presStyleCnt="3">
        <dgm:presLayoutVars>
          <dgm:chMax val="0"/>
          <dgm:chPref val="0"/>
        </dgm:presLayoutVars>
      </dgm:prSet>
      <dgm:spPr/>
    </dgm:pt>
    <dgm:pt modelId="{DED8E200-E208-4E54-B7E3-0A345559E0A2}" type="pres">
      <dgm:prSet presAssocID="{2F880013-78F4-45D1-A239-12E09E788305}" presName="sibTrans" presStyleCnt="0"/>
      <dgm:spPr/>
    </dgm:pt>
    <dgm:pt modelId="{A9AF564C-F488-4D1F-98C1-8CCA432E9421}" type="pres">
      <dgm:prSet presAssocID="{13022B0C-5C77-4079-B605-51DCEC99306F}" presName="compNode" presStyleCnt="0"/>
      <dgm:spPr/>
    </dgm:pt>
    <dgm:pt modelId="{E3F2C2A5-EF6F-4A8A-A2FF-2CA88AFADB47}" type="pres">
      <dgm:prSet presAssocID="{13022B0C-5C77-4079-B605-51DCEC99306F}" presName="bgRect" presStyleLbl="bgShp" presStyleIdx="2" presStyleCnt="3"/>
      <dgm:spPr/>
    </dgm:pt>
    <dgm:pt modelId="{ED553F02-3BD5-4B41-971E-1367AB2BAB45}" type="pres">
      <dgm:prSet presAssocID="{13022B0C-5C77-4079-B605-51DCEC9930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hoolbord"/>
        </a:ext>
      </dgm:extLst>
    </dgm:pt>
    <dgm:pt modelId="{43D24BFA-7570-463C-ABFA-90AB764E10B1}" type="pres">
      <dgm:prSet presAssocID="{13022B0C-5C77-4079-B605-51DCEC99306F}" presName="spaceRect" presStyleCnt="0"/>
      <dgm:spPr/>
    </dgm:pt>
    <dgm:pt modelId="{F921688E-53FE-4826-BBD7-497ADFEC04E1}" type="pres">
      <dgm:prSet presAssocID="{13022B0C-5C77-4079-B605-51DCEC99306F}" presName="parTx" presStyleLbl="revTx" presStyleIdx="2" presStyleCnt="3">
        <dgm:presLayoutVars>
          <dgm:chMax val="0"/>
          <dgm:chPref val="0"/>
        </dgm:presLayoutVars>
      </dgm:prSet>
      <dgm:spPr/>
    </dgm:pt>
  </dgm:ptLst>
  <dgm:cxnLst>
    <dgm:cxn modelId="{21ADBA39-579F-48A0-A47F-ED7949380991}" type="presOf" srcId="{3399D36F-111F-4C4C-B521-03370CCA3766}" destId="{0BF8954E-2F60-4607-8CA7-3455DC95FBB0}" srcOrd="0" destOrd="0" presId="urn:microsoft.com/office/officeart/2018/2/layout/IconVerticalSolidList"/>
    <dgm:cxn modelId="{F5EEA05C-50FA-410B-B55F-5892BFA656BD}" type="presOf" srcId="{B1AF0AF9-9F73-4093-8477-F92483A3D75C}" destId="{C5EF1A7C-8F6E-4FFF-A56A-F76C7AE480B6}" srcOrd="0" destOrd="0" presId="urn:microsoft.com/office/officeart/2018/2/layout/IconVerticalSolidList"/>
    <dgm:cxn modelId="{F3344749-4BA9-4C00-BF43-8F2CA60793C6}" type="presOf" srcId="{F3A8BD7A-4077-48FE-BF47-698199F49CDE}" destId="{5C9E5EB4-1428-4E69-90D3-68280603F3FD}" srcOrd="0" destOrd="0" presId="urn:microsoft.com/office/officeart/2018/2/layout/IconVerticalSolidList"/>
    <dgm:cxn modelId="{29D26974-76DB-418E-B943-F32424770F81}" srcId="{F3A8BD7A-4077-48FE-BF47-698199F49CDE}" destId="{B1AF0AF9-9F73-4093-8477-F92483A3D75C}" srcOrd="1" destOrd="0" parTransId="{536C887A-A65D-4D45-95D9-35751D2DCED2}" sibTransId="{2F880013-78F4-45D1-A239-12E09E788305}"/>
    <dgm:cxn modelId="{FCFF8F8A-D144-461B-B8C2-A634C2961F10}" srcId="{F3A8BD7A-4077-48FE-BF47-698199F49CDE}" destId="{13022B0C-5C77-4079-B605-51DCEC99306F}" srcOrd="2" destOrd="0" parTransId="{BEE92460-DD19-4079-AFDC-BDEA7943A671}" sibTransId="{E94322D7-6D45-4FD5-B49D-C5813F607049}"/>
    <dgm:cxn modelId="{A0145CD1-E002-4808-9C05-B03427824E02}" type="presOf" srcId="{13022B0C-5C77-4079-B605-51DCEC99306F}" destId="{F921688E-53FE-4826-BBD7-497ADFEC04E1}" srcOrd="0" destOrd="0" presId="urn:microsoft.com/office/officeart/2018/2/layout/IconVerticalSolidList"/>
    <dgm:cxn modelId="{F373CCFA-B75C-4889-B28C-278001E79A68}" srcId="{F3A8BD7A-4077-48FE-BF47-698199F49CDE}" destId="{3399D36F-111F-4C4C-B521-03370CCA3766}" srcOrd="0" destOrd="0" parTransId="{3A4DE08A-604C-433E-847A-8131BAFEB33B}" sibTransId="{C245D165-D06F-4428-B4F4-57C0A189A203}"/>
    <dgm:cxn modelId="{7E9EDD34-CAFD-4DA3-84DF-FC0CA23CD674}" type="presParOf" srcId="{5C9E5EB4-1428-4E69-90D3-68280603F3FD}" destId="{DFB7FB24-0D3F-4E67-842F-4DF0AE35834F}" srcOrd="0" destOrd="0" presId="urn:microsoft.com/office/officeart/2018/2/layout/IconVerticalSolidList"/>
    <dgm:cxn modelId="{CB000220-21D5-43B0-9145-2E7C2D3B46CB}" type="presParOf" srcId="{DFB7FB24-0D3F-4E67-842F-4DF0AE35834F}" destId="{7D96D2C1-A632-4864-87E2-680DD49276E4}" srcOrd="0" destOrd="0" presId="urn:microsoft.com/office/officeart/2018/2/layout/IconVerticalSolidList"/>
    <dgm:cxn modelId="{3588AC55-EB11-4FBA-9D5E-218E7201FE12}" type="presParOf" srcId="{DFB7FB24-0D3F-4E67-842F-4DF0AE35834F}" destId="{E98E8EDB-BFB7-4660-9460-31423A417DE8}" srcOrd="1" destOrd="0" presId="urn:microsoft.com/office/officeart/2018/2/layout/IconVerticalSolidList"/>
    <dgm:cxn modelId="{762C78AA-507F-46D4-837C-489CE2415A86}" type="presParOf" srcId="{DFB7FB24-0D3F-4E67-842F-4DF0AE35834F}" destId="{0B2DF003-2800-44DB-97FD-4297ABED8403}" srcOrd="2" destOrd="0" presId="urn:microsoft.com/office/officeart/2018/2/layout/IconVerticalSolidList"/>
    <dgm:cxn modelId="{520C8213-D840-4C7E-89D2-1C3F26B2C8E3}" type="presParOf" srcId="{DFB7FB24-0D3F-4E67-842F-4DF0AE35834F}" destId="{0BF8954E-2F60-4607-8CA7-3455DC95FBB0}" srcOrd="3" destOrd="0" presId="urn:microsoft.com/office/officeart/2018/2/layout/IconVerticalSolidList"/>
    <dgm:cxn modelId="{0539EF15-C0C2-4BA0-B7B8-7FD887C6771D}" type="presParOf" srcId="{5C9E5EB4-1428-4E69-90D3-68280603F3FD}" destId="{6C9246E8-BA7F-4213-BCFE-278FA7F1F74B}" srcOrd="1" destOrd="0" presId="urn:microsoft.com/office/officeart/2018/2/layout/IconVerticalSolidList"/>
    <dgm:cxn modelId="{4A384FFA-DF43-4177-80BA-9D7BE61E543A}" type="presParOf" srcId="{5C9E5EB4-1428-4E69-90D3-68280603F3FD}" destId="{3BA0441C-8C7B-4F1F-841A-D4387279B1F5}" srcOrd="2" destOrd="0" presId="urn:microsoft.com/office/officeart/2018/2/layout/IconVerticalSolidList"/>
    <dgm:cxn modelId="{3E02612A-0B09-445C-B79A-78A8480FB075}" type="presParOf" srcId="{3BA0441C-8C7B-4F1F-841A-D4387279B1F5}" destId="{67957F30-C75B-4D57-A127-1654D13A61FF}" srcOrd="0" destOrd="0" presId="urn:microsoft.com/office/officeart/2018/2/layout/IconVerticalSolidList"/>
    <dgm:cxn modelId="{110CB84B-AED8-4A2C-9DE8-956387DB3260}" type="presParOf" srcId="{3BA0441C-8C7B-4F1F-841A-D4387279B1F5}" destId="{C13E6EC1-FD01-4DF7-8C74-146ABD5A2EAD}" srcOrd="1" destOrd="0" presId="urn:microsoft.com/office/officeart/2018/2/layout/IconVerticalSolidList"/>
    <dgm:cxn modelId="{CAD71050-2A16-4ED2-B215-3CEFC1C3446A}" type="presParOf" srcId="{3BA0441C-8C7B-4F1F-841A-D4387279B1F5}" destId="{FC1E6FB5-BAD1-4FBE-B27E-AA27B2430D2D}" srcOrd="2" destOrd="0" presId="urn:microsoft.com/office/officeart/2018/2/layout/IconVerticalSolidList"/>
    <dgm:cxn modelId="{5D16BF5E-F735-41EB-BA43-5195CA8E7185}" type="presParOf" srcId="{3BA0441C-8C7B-4F1F-841A-D4387279B1F5}" destId="{C5EF1A7C-8F6E-4FFF-A56A-F76C7AE480B6}" srcOrd="3" destOrd="0" presId="urn:microsoft.com/office/officeart/2018/2/layout/IconVerticalSolidList"/>
    <dgm:cxn modelId="{8E2EFF26-6473-4F4C-9BFC-94E2777143F6}" type="presParOf" srcId="{5C9E5EB4-1428-4E69-90D3-68280603F3FD}" destId="{DED8E200-E208-4E54-B7E3-0A345559E0A2}" srcOrd="3" destOrd="0" presId="urn:microsoft.com/office/officeart/2018/2/layout/IconVerticalSolidList"/>
    <dgm:cxn modelId="{3BAAF648-1954-4AF9-9CDA-F979B0F99678}" type="presParOf" srcId="{5C9E5EB4-1428-4E69-90D3-68280603F3FD}" destId="{A9AF564C-F488-4D1F-98C1-8CCA432E9421}" srcOrd="4" destOrd="0" presId="urn:microsoft.com/office/officeart/2018/2/layout/IconVerticalSolidList"/>
    <dgm:cxn modelId="{BE3F3C26-9D18-475F-9456-9E835E1BC88C}" type="presParOf" srcId="{A9AF564C-F488-4D1F-98C1-8CCA432E9421}" destId="{E3F2C2A5-EF6F-4A8A-A2FF-2CA88AFADB47}" srcOrd="0" destOrd="0" presId="urn:microsoft.com/office/officeart/2018/2/layout/IconVerticalSolidList"/>
    <dgm:cxn modelId="{7E05BD6F-7528-4EA4-83D5-C1266367E445}" type="presParOf" srcId="{A9AF564C-F488-4D1F-98C1-8CCA432E9421}" destId="{ED553F02-3BD5-4B41-971E-1367AB2BAB45}" srcOrd="1" destOrd="0" presId="urn:microsoft.com/office/officeart/2018/2/layout/IconVerticalSolidList"/>
    <dgm:cxn modelId="{48E6E4E9-97C2-4614-851B-66FF4D95EC6B}" type="presParOf" srcId="{A9AF564C-F488-4D1F-98C1-8CCA432E9421}" destId="{43D24BFA-7570-463C-ABFA-90AB764E10B1}" srcOrd="2" destOrd="0" presId="urn:microsoft.com/office/officeart/2018/2/layout/IconVerticalSolidList"/>
    <dgm:cxn modelId="{6F3AE3B5-2E83-49C6-B291-D1988BAADF27}" type="presParOf" srcId="{A9AF564C-F488-4D1F-98C1-8CCA432E9421}" destId="{F921688E-53FE-4826-BBD7-497ADFEC04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2D075-C512-4DFE-944A-21E8BC0D93B4}">
      <dsp:nvSpPr>
        <dsp:cNvPr id="0" name=""/>
        <dsp:cNvSpPr/>
      </dsp:nvSpPr>
      <dsp:spPr>
        <a:xfrm>
          <a:off x="0" y="2221"/>
          <a:ext cx="7828558" cy="6474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9B28A5-DB09-493B-A8B2-C08DBE99553D}">
      <dsp:nvSpPr>
        <dsp:cNvPr id="0" name=""/>
        <dsp:cNvSpPr/>
      </dsp:nvSpPr>
      <dsp:spPr>
        <a:xfrm>
          <a:off x="195850" y="147895"/>
          <a:ext cx="356091" cy="356091"/>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D66868-10CD-4D54-B6D0-9F1E6BDFF87B}">
      <dsp:nvSpPr>
        <dsp:cNvPr id="0" name=""/>
        <dsp:cNvSpPr/>
      </dsp:nvSpPr>
      <dsp:spPr>
        <a:xfrm>
          <a:off x="747792" y="2221"/>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BE" sz="1800" kern="1200" dirty="0"/>
            <a:t>Hoe was het voor jou om deze opdracht te doen?</a:t>
          </a:r>
          <a:endParaRPr lang="en-US" sz="1800" kern="1200" dirty="0"/>
        </a:p>
      </dsp:txBody>
      <dsp:txXfrm>
        <a:off x="747792" y="2221"/>
        <a:ext cx="7080765" cy="647439"/>
      </dsp:txXfrm>
    </dsp:sp>
    <dsp:sp modelId="{0A8DD521-8FD1-4D49-87CA-D5144F2AB986}">
      <dsp:nvSpPr>
        <dsp:cNvPr id="0" name=""/>
        <dsp:cNvSpPr/>
      </dsp:nvSpPr>
      <dsp:spPr>
        <a:xfrm>
          <a:off x="0" y="811520"/>
          <a:ext cx="7828558" cy="6474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235E2-C7D6-4B79-8FD3-7CA0A8356BFD}">
      <dsp:nvSpPr>
        <dsp:cNvPr id="0" name=""/>
        <dsp:cNvSpPr/>
      </dsp:nvSpPr>
      <dsp:spPr>
        <a:xfrm>
          <a:off x="195850" y="957194"/>
          <a:ext cx="356091" cy="35609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9568B6-980C-414F-8AE0-6AC4C842EE17}">
      <dsp:nvSpPr>
        <dsp:cNvPr id="0" name=""/>
        <dsp:cNvSpPr/>
      </dsp:nvSpPr>
      <dsp:spPr>
        <a:xfrm>
          <a:off x="747792" y="811520"/>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BE" sz="1800" kern="1200" dirty="0"/>
            <a:t>Hoe was het voor jou om niet te weten wat er werd verwacht?</a:t>
          </a:r>
          <a:endParaRPr lang="en-US" sz="1800" kern="1200" dirty="0"/>
        </a:p>
      </dsp:txBody>
      <dsp:txXfrm>
        <a:off x="747792" y="811520"/>
        <a:ext cx="7080765" cy="647439"/>
      </dsp:txXfrm>
    </dsp:sp>
    <dsp:sp modelId="{6A2B1331-EC50-40CB-A580-3F55DBD705EC}">
      <dsp:nvSpPr>
        <dsp:cNvPr id="0" name=""/>
        <dsp:cNvSpPr/>
      </dsp:nvSpPr>
      <dsp:spPr>
        <a:xfrm>
          <a:off x="0" y="1613859"/>
          <a:ext cx="7828558" cy="70159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D9C6B-F191-4362-886F-3142DA2601C4}">
      <dsp:nvSpPr>
        <dsp:cNvPr id="0" name=""/>
        <dsp:cNvSpPr/>
      </dsp:nvSpPr>
      <dsp:spPr>
        <a:xfrm>
          <a:off x="195850" y="1793569"/>
          <a:ext cx="356091" cy="35609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156847-E5FC-4FC3-91A3-E59A5C3AF44F}">
      <dsp:nvSpPr>
        <dsp:cNvPr id="0" name=""/>
        <dsp:cNvSpPr/>
      </dsp:nvSpPr>
      <dsp:spPr>
        <a:xfrm>
          <a:off x="747792" y="1624425"/>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NL" sz="1800" kern="1200" noProof="0" dirty="0"/>
            <a:t>Op welke manier heb je geprobeerd om toch goede groepjes te maken?</a:t>
          </a:r>
        </a:p>
      </dsp:txBody>
      <dsp:txXfrm>
        <a:off x="747792" y="1624425"/>
        <a:ext cx="7080765" cy="647439"/>
      </dsp:txXfrm>
    </dsp:sp>
    <dsp:sp modelId="{C81165A7-2D85-4352-B5EE-1C4F535A8582}">
      <dsp:nvSpPr>
        <dsp:cNvPr id="0" name=""/>
        <dsp:cNvSpPr/>
      </dsp:nvSpPr>
      <dsp:spPr>
        <a:xfrm>
          <a:off x="0" y="2484270"/>
          <a:ext cx="7828558" cy="6474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7CB0D9-919F-4A56-B7A7-1C48FAEF854F}">
      <dsp:nvSpPr>
        <dsp:cNvPr id="0" name=""/>
        <dsp:cNvSpPr/>
      </dsp:nvSpPr>
      <dsp:spPr>
        <a:xfrm>
          <a:off x="195850" y="2629944"/>
          <a:ext cx="356091" cy="356091"/>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1D9B92-E3CE-4FEB-A993-A768D361AF36}">
      <dsp:nvSpPr>
        <dsp:cNvPr id="0" name=""/>
        <dsp:cNvSpPr/>
      </dsp:nvSpPr>
      <dsp:spPr>
        <a:xfrm>
          <a:off x="747792" y="2484270"/>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BE" sz="1800" kern="1200" dirty="0"/>
            <a:t>Waren er prikkels waar je last van had?</a:t>
          </a:r>
          <a:endParaRPr lang="en-US" sz="1800" kern="1200" dirty="0"/>
        </a:p>
      </dsp:txBody>
      <dsp:txXfrm>
        <a:off x="747792" y="2484270"/>
        <a:ext cx="7080765" cy="647439"/>
      </dsp:txXfrm>
    </dsp:sp>
    <dsp:sp modelId="{ED17C589-1752-42F9-8581-CC96A6846CFF}">
      <dsp:nvSpPr>
        <dsp:cNvPr id="0" name=""/>
        <dsp:cNvSpPr/>
      </dsp:nvSpPr>
      <dsp:spPr>
        <a:xfrm>
          <a:off x="0" y="3293569"/>
          <a:ext cx="7828558" cy="6474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B5C99-9C15-4728-A87F-4555A0C6143D}">
      <dsp:nvSpPr>
        <dsp:cNvPr id="0" name=""/>
        <dsp:cNvSpPr/>
      </dsp:nvSpPr>
      <dsp:spPr>
        <a:xfrm>
          <a:off x="231972" y="3477302"/>
          <a:ext cx="356091" cy="356091"/>
        </a:xfrm>
        <a:prstGeom prst="rect">
          <a:avLst/>
        </a:prstGeom>
        <a:blipFill>
          <a:blip xmlns:r="http://schemas.openxmlformats.org/officeDocument/2006/relationships" r:embed="rId9" cstate="screen">
            <a:alphaModFix/>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76AF85-7565-415B-BC99-454C88BDAABE}">
      <dsp:nvSpPr>
        <dsp:cNvPr id="0" name=""/>
        <dsp:cNvSpPr/>
      </dsp:nvSpPr>
      <dsp:spPr>
        <a:xfrm>
          <a:off x="747792" y="3293569"/>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NL" sz="1800" kern="1200" noProof="0" dirty="0"/>
            <a:t>Hoe zou het zijn als dit de hele dag zo was?</a:t>
          </a:r>
        </a:p>
      </dsp:txBody>
      <dsp:txXfrm>
        <a:off x="747792" y="3293569"/>
        <a:ext cx="7080765" cy="647439"/>
      </dsp:txXfrm>
    </dsp:sp>
    <dsp:sp modelId="{911C7536-F28D-430D-B19B-70EF96ED719D}">
      <dsp:nvSpPr>
        <dsp:cNvPr id="0" name=""/>
        <dsp:cNvSpPr/>
      </dsp:nvSpPr>
      <dsp:spPr>
        <a:xfrm>
          <a:off x="0" y="4102868"/>
          <a:ext cx="7828558" cy="6474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E662A-205C-457F-832A-F215924DB964}">
      <dsp:nvSpPr>
        <dsp:cNvPr id="0" name=""/>
        <dsp:cNvSpPr/>
      </dsp:nvSpPr>
      <dsp:spPr>
        <a:xfrm>
          <a:off x="195850" y="4248542"/>
          <a:ext cx="356091" cy="3560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8F371-212A-48CA-B7CE-39DA677CED0C}">
      <dsp:nvSpPr>
        <dsp:cNvPr id="0" name=""/>
        <dsp:cNvSpPr/>
      </dsp:nvSpPr>
      <dsp:spPr>
        <a:xfrm>
          <a:off x="747792" y="4102868"/>
          <a:ext cx="7080765" cy="64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1" tIns="68521" rIns="68521" bIns="68521" numCol="1" spcCol="1270" anchor="ctr" anchorCtr="0">
          <a:noAutofit/>
        </a:bodyPr>
        <a:lstStyle/>
        <a:p>
          <a:pPr marL="0" lvl="0" indent="0" algn="l" defTabSz="800100">
            <a:lnSpc>
              <a:spcPct val="100000"/>
            </a:lnSpc>
            <a:spcBef>
              <a:spcPct val="0"/>
            </a:spcBef>
            <a:spcAft>
              <a:spcPct val="35000"/>
            </a:spcAft>
            <a:buNone/>
          </a:pPr>
          <a:r>
            <a:rPr lang="nl-NL" sz="1800" kern="1200" noProof="0" dirty="0"/>
            <a:t>Wat zou jou kunnen helpen in zo’n situatie?</a:t>
          </a:r>
        </a:p>
      </dsp:txBody>
      <dsp:txXfrm>
        <a:off x="747792" y="4102868"/>
        <a:ext cx="7080765" cy="647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D2C1-A632-4864-87E2-680DD49276E4}">
      <dsp:nvSpPr>
        <dsp:cNvPr id="0" name=""/>
        <dsp:cNvSpPr/>
      </dsp:nvSpPr>
      <dsp:spPr>
        <a:xfrm>
          <a:off x="0" y="1631"/>
          <a:ext cx="8044582" cy="82695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E8EDB-BFB7-4660-9460-31423A417DE8}">
      <dsp:nvSpPr>
        <dsp:cNvPr id="0" name=""/>
        <dsp:cNvSpPr/>
      </dsp:nvSpPr>
      <dsp:spPr>
        <a:xfrm>
          <a:off x="250155" y="187697"/>
          <a:ext cx="454827" cy="454827"/>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8954E-2F60-4607-8CA7-3455DC95FBB0}">
      <dsp:nvSpPr>
        <dsp:cNvPr id="0" name=""/>
        <dsp:cNvSpPr/>
      </dsp:nvSpPr>
      <dsp:spPr>
        <a:xfrm>
          <a:off x="955137" y="1631"/>
          <a:ext cx="7089444" cy="82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20" tIns="87520" rIns="87520" bIns="87520" numCol="1" spcCol="1270" anchor="ctr" anchorCtr="0">
          <a:noAutofit/>
        </a:bodyPr>
        <a:lstStyle/>
        <a:p>
          <a:pPr marL="0" lvl="0" indent="0" algn="l" defTabSz="889000">
            <a:lnSpc>
              <a:spcPct val="100000"/>
            </a:lnSpc>
            <a:spcBef>
              <a:spcPct val="0"/>
            </a:spcBef>
            <a:spcAft>
              <a:spcPct val="35000"/>
            </a:spcAft>
            <a:buNone/>
          </a:pPr>
          <a:r>
            <a:rPr lang="nl-BE" sz="2000" kern="1200" dirty="0"/>
            <a:t>Wat was je gevoel tijdens het meespelen van het U(nie)NO-spel?</a:t>
          </a:r>
          <a:endParaRPr lang="en-US" sz="2000" kern="1200" dirty="0"/>
        </a:p>
      </dsp:txBody>
      <dsp:txXfrm>
        <a:off x="955137" y="1631"/>
        <a:ext cx="7089444" cy="826959"/>
      </dsp:txXfrm>
    </dsp:sp>
    <dsp:sp modelId="{9286FB64-00A0-40F9-A4AC-14F66D672BA1}">
      <dsp:nvSpPr>
        <dsp:cNvPr id="0" name=""/>
        <dsp:cNvSpPr/>
      </dsp:nvSpPr>
      <dsp:spPr>
        <a:xfrm>
          <a:off x="0" y="1035330"/>
          <a:ext cx="8044582" cy="82695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380CAE-FE6D-46C1-8B33-FDAEEAD96A78}">
      <dsp:nvSpPr>
        <dsp:cNvPr id="0" name=""/>
        <dsp:cNvSpPr/>
      </dsp:nvSpPr>
      <dsp:spPr>
        <a:xfrm>
          <a:off x="250155" y="1221396"/>
          <a:ext cx="454827" cy="454827"/>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082BB5-AE23-4084-A8A0-78446E92A22C}">
      <dsp:nvSpPr>
        <dsp:cNvPr id="0" name=""/>
        <dsp:cNvSpPr/>
      </dsp:nvSpPr>
      <dsp:spPr>
        <a:xfrm>
          <a:off x="955137" y="1035330"/>
          <a:ext cx="7089444" cy="82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20" tIns="87520" rIns="87520" bIns="87520" numCol="1" spcCol="1270" anchor="ctr" anchorCtr="0">
          <a:noAutofit/>
        </a:bodyPr>
        <a:lstStyle/>
        <a:p>
          <a:pPr marL="0" lvl="0" indent="0" algn="l" defTabSz="889000">
            <a:lnSpc>
              <a:spcPct val="100000"/>
            </a:lnSpc>
            <a:spcBef>
              <a:spcPct val="0"/>
            </a:spcBef>
            <a:spcAft>
              <a:spcPct val="35000"/>
            </a:spcAft>
            <a:buNone/>
          </a:pPr>
          <a:r>
            <a:rPr lang="nl-BE" sz="2000" kern="1200" dirty="0"/>
            <a:t>Wat heb je gedaan?</a:t>
          </a:r>
          <a:endParaRPr lang="en-US" sz="2000" kern="1200" dirty="0"/>
        </a:p>
      </dsp:txBody>
      <dsp:txXfrm>
        <a:off x="955137" y="1035330"/>
        <a:ext cx="7089444" cy="826959"/>
      </dsp:txXfrm>
    </dsp:sp>
    <dsp:sp modelId="{67957F30-C75B-4D57-A127-1654D13A61FF}">
      <dsp:nvSpPr>
        <dsp:cNvPr id="0" name=""/>
        <dsp:cNvSpPr/>
      </dsp:nvSpPr>
      <dsp:spPr>
        <a:xfrm>
          <a:off x="0" y="2069029"/>
          <a:ext cx="8044582" cy="82695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E6EC1-FD01-4DF7-8C74-146ABD5A2EAD}">
      <dsp:nvSpPr>
        <dsp:cNvPr id="0" name=""/>
        <dsp:cNvSpPr/>
      </dsp:nvSpPr>
      <dsp:spPr>
        <a:xfrm>
          <a:off x="250155" y="2255095"/>
          <a:ext cx="454827" cy="454827"/>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EF1A7C-8F6E-4FFF-A56A-F76C7AE480B6}">
      <dsp:nvSpPr>
        <dsp:cNvPr id="0" name=""/>
        <dsp:cNvSpPr/>
      </dsp:nvSpPr>
      <dsp:spPr>
        <a:xfrm>
          <a:off x="955137" y="2069029"/>
          <a:ext cx="7089444" cy="82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20" tIns="87520" rIns="87520" bIns="87520" numCol="1" spcCol="1270" anchor="ctr" anchorCtr="0">
          <a:noAutofit/>
        </a:bodyPr>
        <a:lstStyle/>
        <a:p>
          <a:pPr marL="0" lvl="0" indent="0" algn="l" defTabSz="889000">
            <a:lnSpc>
              <a:spcPct val="100000"/>
            </a:lnSpc>
            <a:spcBef>
              <a:spcPct val="0"/>
            </a:spcBef>
            <a:spcAft>
              <a:spcPct val="35000"/>
            </a:spcAft>
            <a:buNone/>
          </a:pPr>
          <a:r>
            <a:rPr lang="nl-BE" sz="2000" kern="1200" dirty="0"/>
            <a:t>Hoe zou het zijn als dit de hele dag door zo gebeurde?</a:t>
          </a:r>
          <a:endParaRPr lang="en-US" sz="2000" kern="1200" dirty="0"/>
        </a:p>
      </dsp:txBody>
      <dsp:txXfrm>
        <a:off x="955137" y="2069029"/>
        <a:ext cx="7089444" cy="826959"/>
      </dsp:txXfrm>
    </dsp:sp>
    <dsp:sp modelId="{F8641FA6-BCF3-4AE0-B4E9-0B14160623E0}">
      <dsp:nvSpPr>
        <dsp:cNvPr id="0" name=""/>
        <dsp:cNvSpPr/>
      </dsp:nvSpPr>
      <dsp:spPr>
        <a:xfrm>
          <a:off x="0" y="3102728"/>
          <a:ext cx="8044582" cy="82695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D2848-D495-4387-8AEE-C30367F07AB9}">
      <dsp:nvSpPr>
        <dsp:cNvPr id="0" name=""/>
        <dsp:cNvSpPr/>
      </dsp:nvSpPr>
      <dsp:spPr>
        <a:xfrm>
          <a:off x="250155" y="3288794"/>
          <a:ext cx="454827" cy="4548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83B271-193F-4DFB-9CAA-445CE3ACEAC2}">
      <dsp:nvSpPr>
        <dsp:cNvPr id="0" name=""/>
        <dsp:cNvSpPr/>
      </dsp:nvSpPr>
      <dsp:spPr>
        <a:xfrm>
          <a:off x="955137" y="3102728"/>
          <a:ext cx="7089444" cy="82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20" tIns="87520" rIns="87520" bIns="87520" numCol="1" spcCol="1270" anchor="ctr" anchorCtr="0">
          <a:noAutofit/>
        </a:bodyPr>
        <a:lstStyle/>
        <a:p>
          <a:pPr marL="0" lvl="0" indent="0" algn="l" defTabSz="889000">
            <a:lnSpc>
              <a:spcPct val="100000"/>
            </a:lnSpc>
            <a:spcBef>
              <a:spcPct val="0"/>
            </a:spcBef>
            <a:spcAft>
              <a:spcPct val="35000"/>
            </a:spcAft>
            <a:buNone/>
          </a:pPr>
          <a:r>
            <a:rPr lang="nl-BE" sz="2000" kern="1200" dirty="0"/>
            <a:t>Wat zou jou kunnen helpen in zo’n situatie?</a:t>
          </a:r>
          <a:endParaRPr lang="en-US" sz="2000" kern="1200" dirty="0"/>
        </a:p>
      </dsp:txBody>
      <dsp:txXfrm>
        <a:off x="955137" y="3102728"/>
        <a:ext cx="7089444" cy="826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D2C1-A632-4864-87E2-680DD49276E4}">
      <dsp:nvSpPr>
        <dsp:cNvPr id="0" name=""/>
        <dsp:cNvSpPr/>
      </dsp:nvSpPr>
      <dsp:spPr>
        <a:xfrm>
          <a:off x="0" y="759336"/>
          <a:ext cx="7828558" cy="14029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98E8EDB-BFB7-4660-9460-31423A417DE8}">
      <dsp:nvSpPr>
        <dsp:cNvPr id="0" name=""/>
        <dsp:cNvSpPr/>
      </dsp:nvSpPr>
      <dsp:spPr>
        <a:xfrm>
          <a:off x="424397" y="1075606"/>
          <a:ext cx="771630" cy="77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BF8954E-2F60-4607-8CA7-3455DC95FBB0}">
      <dsp:nvSpPr>
        <dsp:cNvPr id="0" name=""/>
        <dsp:cNvSpPr/>
      </dsp:nvSpPr>
      <dsp:spPr>
        <a:xfrm>
          <a:off x="1620424" y="759939"/>
          <a:ext cx="6208133" cy="1402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1066800">
            <a:lnSpc>
              <a:spcPct val="100000"/>
            </a:lnSpc>
            <a:spcBef>
              <a:spcPct val="0"/>
            </a:spcBef>
            <a:spcAft>
              <a:spcPct val="35000"/>
            </a:spcAft>
            <a:buNone/>
          </a:pPr>
          <a:r>
            <a:rPr lang="nl-BE" sz="2400" b="0" i="0" kern="1200" dirty="0"/>
            <a:t>Vond je de opdracht moeilijk of gemakkelijk? Waarom?</a:t>
          </a:r>
          <a:endParaRPr lang="en-US" sz="2400" b="0" kern="1200" dirty="0"/>
        </a:p>
      </dsp:txBody>
      <dsp:txXfrm>
        <a:off x="1620424" y="759939"/>
        <a:ext cx="6208133" cy="1402965"/>
      </dsp:txXfrm>
    </dsp:sp>
    <dsp:sp modelId="{9286FB64-00A0-40F9-A4AC-14F66D672BA1}">
      <dsp:nvSpPr>
        <dsp:cNvPr id="0" name=""/>
        <dsp:cNvSpPr/>
      </dsp:nvSpPr>
      <dsp:spPr>
        <a:xfrm>
          <a:off x="0" y="2513646"/>
          <a:ext cx="7828558" cy="14029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0380CAE-FE6D-46C1-8B33-FDAEEAD96A78}">
      <dsp:nvSpPr>
        <dsp:cNvPr id="0" name=""/>
        <dsp:cNvSpPr/>
      </dsp:nvSpPr>
      <dsp:spPr>
        <a:xfrm>
          <a:off x="424397" y="2829313"/>
          <a:ext cx="771630" cy="77163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082BB5-AE23-4084-A8A0-78446E92A22C}">
      <dsp:nvSpPr>
        <dsp:cNvPr id="0" name=""/>
        <dsp:cNvSpPr/>
      </dsp:nvSpPr>
      <dsp:spPr>
        <a:xfrm>
          <a:off x="1620424" y="2513646"/>
          <a:ext cx="6208133" cy="1402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1066800">
            <a:lnSpc>
              <a:spcPct val="100000"/>
            </a:lnSpc>
            <a:spcBef>
              <a:spcPct val="0"/>
            </a:spcBef>
            <a:spcAft>
              <a:spcPct val="35000"/>
            </a:spcAft>
            <a:buNone/>
          </a:pPr>
          <a:r>
            <a:rPr lang="nl-BE" sz="2400" kern="1200" dirty="0"/>
            <a:t>Op basis waarvan heb je een keuze gemaakt?</a:t>
          </a:r>
          <a:endParaRPr lang="nl-NL" sz="2400" kern="1200" dirty="0"/>
        </a:p>
      </dsp:txBody>
      <dsp:txXfrm>
        <a:off x="1620424" y="2513646"/>
        <a:ext cx="6208133" cy="1402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D2C1-A632-4864-87E2-680DD49276E4}">
      <dsp:nvSpPr>
        <dsp:cNvPr id="0" name=""/>
        <dsp:cNvSpPr/>
      </dsp:nvSpPr>
      <dsp:spPr>
        <a:xfrm>
          <a:off x="0" y="0"/>
          <a:ext cx="7871547" cy="1323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98E8EDB-BFB7-4660-9460-31423A417DE8}">
      <dsp:nvSpPr>
        <dsp:cNvPr id="0" name=""/>
        <dsp:cNvSpPr/>
      </dsp:nvSpPr>
      <dsp:spPr>
        <a:xfrm>
          <a:off x="400479" y="298443"/>
          <a:ext cx="728144" cy="72814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BF8954E-2F60-4607-8CA7-3455DC95FBB0}">
      <dsp:nvSpPr>
        <dsp:cNvPr id="0" name=""/>
        <dsp:cNvSpPr/>
      </dsp:nvSpPr>
      <dsp:spPr>
        <a:xfrm>
          <a:off x="1529103" y="565"/>
          <a:ext cx="6342443" cy="132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13" tIns="140113" rIns="140113" bIns="140113" numCol="1" spcCol="1270" anchor="ctr" anchorCtr="0">
          <a:noAutofit/>
        </a:bodyPr>
        <a:lstStyle/>
        <a:p>
          <a:pPr marL="0" lvl="0" indent="0" algn="l" defTabSz="1066800">
            <a:lnSpc>
              <a:spcPct val="100000"/>
            </a:lnSpc>
            <a:spcBef>
              <a:spcPct val="0"/>
            </a:spcBef>
            <a:spcAft>
              <a:spcPct val="35000"/>
            </a:spcAft>
            <a:buNone/>
          </a:pPr>
          <a:r>
            <a:rPr lang="nl-BE" sz="2400" b="0" i="0" kern="1200" dirty="0"/>
            <a:t>Bekijk je tekeningen.  Wat merk je op?</a:t>
          </a:r>
          <a:endParaRPr lang="en-US" sz="2400" b="0" kern="1200" dirty="0"/>
        </a:p>
      </dsp:txBody>
      <dsp:txXfrm>
        <a:off x="1529103" y="565"/>
        <a:ext cx="6342443" cy="1323899"/>
      </dsp:txXfrm>
    </dsp:sp>
    <dsp:sp modelId="{9286FB64-00A0-40F9-A4AC-14F66D672BA1}">
      <dsp:nvSpPr>
        <dsp:cNvPr id="0" name=""/>
        <dsp:cNvSpPr/>
      </dsp:nvSpPr>
      <dsp:spPr>
        <a:xfrm>
          <a:off x="0" y="1672545"/>
          <a:ext cx="7871547" cy="1323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0380CAE-FE6D-46C1-8B33-FDAEEAD96A78}">
      <dsp:nvSpPr>
        <dsp:cNvPr id="0" name=""/>
        <dsp:cNvSpPr/>
      </dsp:nvSpPr>
      <dsp:spPr>
        <a:xfrm>
          <a:off x="400479" y="1953317"/>
          <a:ext cx="728144" cy="7281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082BB5-AE23-4084-A8A0-78446E92A22C}">
      <dsp:nvSpPr>
        <dsp:cNvPr id="0" name=""/>
        <dsp:cNvSpPr/>
      </dsp:nvSpPr>
      <dsp:spPr>
        <a:xfrm>
          <a:off x="1529103" y="1655440"/>
          <a:ext cx="6342443" cy="132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13" tIns="140113" rIns="140113" bIns="140113" numCol="1" spcCol="1270" anchor="ctr" anchorCtr="0">
          <a:noAutofit/>
        </a:bodyPr>
        <a:lstStyle/>
        <a:p>
          <a:pPr marL="0" lvl="0" indent="0" algn="l" defTabSz="1066800">
            <a:lnSpc>
              <a:spcPct val="100000"/>
            </a:lnSpc>
            <a:spcBef>
              <a:spcPct val="0"/>
            </a:spcBef>
            <a:spcAft>
              <a:spcPct val="35000"/>
            </a:spcAft>
            <a:buNone/>
          </a:pPr>
          <a:r>
            <a:rPr lang="nl-BE" sz="2400" kern="1200" dirty="0"/>
            <a:t>Wie heeft er twee verschillende tekeningen bij het woord ‘kraan’?</a:t>
          </a:r>
          <a:endParaRPr lang="en-US" sz="2400" kern="1200" dirty="0"/>
        </a:p>
      </dsp:txBody>
      <dsp:txXfrm>
        <a:off x="1529103" y="1655440"/>
        <a:ext cx="6342443" cy="1323899"/>
      </dsp:txXfrm>
    </dsp:sp>
    <dsp:sp modelId="{67957F30-C75B-4D57-A127-1654D13A61FF}">
      <dsp:nvSpPr>
        <dsp:cNvPr id="0" name=""/>
        <dsp:cNvSpPr/>
      </dsp:nvSpPr>
      <dsp:spPr>
        <a:xfrm>
          <a:off x="0" y="3310880"/>
          <a:ext cx="7871547" cy="1323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3E6EC1-FD01-4DF7-8C74-146ABD5A2EAD}">
      <dsp:nvSpPr>
        <dsp:cNvPr id="0" name=""/>
        <dsp:cNvSpPr/>
      </dsp:nvSpPr>
      <dsp:spPr>
        <a:xfrm>
          <a:off x="400479" y="3608192"/>
          <a:ext cx="728144" cy="72814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EF1A7C-8F6E-4FFF-A56A-F76C7AE480B6}">
      <dsp:nvSpPr>
        <dsp:cNvPr id="0" name=""/>
        <dsp:cNvSpPr/>
      </dsp:nvSpPr>
      <dsp:spPr>
        <a:xfrm>
          <a:off x="1529103" y="3310314"/>
          <a:ext cx="6342443" cy="132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13" tIns="140113" rIns="140113" bIns="140113" numCol="1" spcCol="1270" anchor="ctr" anchorCtr="0">
          <a:noAutofit/>
        </a:bodyPr>
        <a:lstStyle/>
        <a:p>
          <a:pPr marL="0" lvl="0" indent="0" algn="l" defTabSz="1066800">
            <a:lnSpc>
              <a:spcPct val="100000"/>
            </a:lnSpc>
            <a:spcBef>
              <a:spcPct val="0"/>
            </a:spcBef>
            <a:spcAft>
              <a:spcPct val="35000"/>
            </a:spcAft>
            <a:buNone/>
          </a:pPr>
          <a:r>
            <a:rPr lang="nl-BE" sz="2400" kern="1200" dirty="0"/>
            <a:t>Hoe zou het komen dat je twee verschillende soorten kranen hebt getekend? </a:t>
          </a:r>
          <a:endParaRPr lang="en-US" sz="2400" kern="1200" dirty="0"/>
        </a:p>
      </dsp:txBody>
      <dsp:txXfrm>
        <a:off x="1529103" y="3310314"/>
        <a:ext cx="6342443" cy="1323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D2C1-A632-4864-87E2-680DD49276E4}">
      <dsp:nvSpPr>
        <dsp:cNvPr id="0" name=""/>
        <dsp:cNvSpPr/>
      </dsp:nvSpPr>
      <dsp:spPr>
        <a:xfrm>
          <a:off x="0" y="0"/>
          <a:ext cx="7828558" cy="13152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98E8EDB-BFB7-4660-9460-31423A417DE8}">
      <dsp:nvSpPr>
        <dsp:cNvPr id="0" name=""/>
        <dsp:cNvSpPr/>
      </dsp:nvSpPr>
      <dsp:spPr>
        <a:xfrm>
          <a:off x="397867" y="296496"/>
          <a:ext cx="723394" cy="7233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BF8954E-2F60-4607-8CA7-3455DC95FBB0}">
      <dsp:nvSpPr>
        <dsp:cNvPr id="0" name=""/>
        <dsp:cNvSpPr/>
      </dsp:nvSpPr>
      <dsp:spPr>
        <a:xfrm>
          <a:off x="1519128" y="562"/>
          <a:ext cx="6309429" cy="13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99" tIns="139199" rIns="139199" bIns="139199" numCol="1" spcCol="1270" anchor="ctr" anchorCtr="0">
          <a:noAutofit/>
        </a:bodyPr>
        <a:lstStyle/>
        <a:p>
          <a:pPr marL="0" lvl="0" indent="0" algn="l" defTabSz="1066800">
            <a:lnSpc>
              <a:spcPct val="100000"/>
            </a:lnSpc>
            <a:spcBef>
              <a:spcPct val="0"/>
            </a:spcBef>
            <a:spcAft>
              <a:spcPct val="35000"/>
            </a:spcAft>
            <a:buNone/>
          </a:pPr>
          <a:r>
            <a:rPr lang="nl-BE" sz="2400" b="0" i="0" kern="1200" dirty="0"/>
            <a:t>Hoe was het om deze origami opdracht uit te voeren?	</a:t>
          </a:r>
          <a:endParaRPr lang="en-US" sz="2400" b="0" kern="1200" dirty="0"/>
        </a:p>
      </dsp:txBody>
      <dsp:txXfrm>
        <a:off x="1519128" y="562"/>
        <a:ext cx="6309429" cy="1315263"/>
      </dsp:txXfrm>
    </dsp:sp>
    <dsp:sp modelId="{9286FB64-00A0-40F9-A4AC-14F66D672BA1}">
      <dsp:nvSpPr>
        <dsp:cNvPr id="0" name=""/>
        <dsp:cNvSpPr/>
      </dsp:nvSpPr>
      <dsp:spPr>
        <a:xfrm>
          <a:off x="0" y="1644640"/>
          <a:ext cx="7828558" cy="13152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0380CAE-FE6D-46C1-8B33-FDAEEAD96A78}">
      <dsp:nvSpPr>
        <dsp:cNvPr id="0" name=""/>
        <dsp:cNvSpPr/>
      </dsp:nvSpPr>
      <dsp:spPr>
        <a:xfrm>
          <a:off x="397867" y="1940575"/>
          <a:ext cx="723394" cy="7233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082BB5-AE23-4084-A8A0-78446E92A22C}">
      <dsp:nvSpPr>
        <dsp:cNvPr id="0" name=""/>
        <dsp:cNvSpPr/>
      </dsp:nvSpPr>
      <dsp:spPr>
        <a:xfrm>
          <a:off x="1519128" y="1644640"/>
          <a:ext cx="6309429" cy="13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99" tIns="139199" rIns="139199" bIns="139199" numCol="1" spcCol="1270" anchor="ctr" anchorCtr="0">
          <a:noAutofit/>
        </a:bodyPr>
        <a:lstStyle/>
        <a:p>
          <a:pPr marL="0" lvl="0" indent="0" algn="l" defTabSz="1066800">
            <a:lnSpc>
              <a:spcPct val="100000"/>
            </a:lnSpc>
            <a:spcBef>
              <a:spcPct val="0"/>
            </a:spcBef>
            <a:spcAft>
              <a:spcPct val="35000"/>
            </a:spcAft>
            <a:buNone/>
          </a:pPr>
          <a:r>
            <a:rPr lang="nl-BE" sz="2400" kern="1200" dirty="0"/>
            <a:t>Welke van de twee origami oefeningen ging het makkelijkste? </a:t>
          </a:r>
          <a:endParaRPr lang="nl-NL" sz="2400" kern="1200" dirty="0"/>
        </a:p>
      </dsp:txBody>
      <dsp:txXfrm>
        <a:off x="1519128" y="1644640"/>
        <a:ext cx="6309429" cy="1315263"/>
      </dsp:txXfrm>
    </dsp:sp>
    <dsp:sp modelId="{67957F30-C75B-4D57-A127-1654D13A61FF}">
      <dsp:nvSpPr>
        <dsp:cNvPr id="0" name=""/>
        <dsp:cNvSpPr/>
      </dsp:nvSpPr>
      <dsp:spPr>
        <a:xfrm>
          <a:off x="0" y="3289281"/>
          <a:ext cx="7828558" cy="13152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3E6EC1-FD01-4DF7-8C74-146ABD5A2EAD}">
      <dsp:nvSpPr>
        <dsp:cNvPr id="0" name=""/>
        <dsp:cNvSpPr/>
      </dsp:nvSpPr>
      <dsp:spPr>
        <a:xfrm>
          <a:off x="397867" y="3584654"/>
          <a:ext cx="723394" cy="72339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EF1A7C-8F6E-4FFF-A56A-F76C7AE480B6}">
      <dsp:nvSpPr>
        <dsp:cNvPr id="0" name=""/>
        <dsp:cNvSpPr/>
      </dsp:nvSpPr>
      <dsp:spPr>
        <a:xfrm>
          <a:off x="1519128" y="3288719"/>
          <a:ext cx="6309429" cy="13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99" tIns="139199" rIns="139199" bIns="139199" numCol="1" spcCol="1270" anchor="ctr" anchorCtr="0">
          <a:noAutofit/>
        </a:bodyPr>
        <a:lstStyle/>
        <a:p>
          <a:pPr marL="0" lvl="0" indent="0" algn="l" defTabSz="1066800">
            <a:lnSpc>
              <a:spcPct val="100000"/>
            </a:lnSpc>
            <a:spcBef>
              <a:spcPct val="0"/>
            </a:spcBef>
            <a:spcAft>
              <a:spcPct val="35000"/>
            </a:spcAft>
            <a:buNone/>
          </a:pPr>
          <a:r>
            <a:rPr lang="nl-BE" sz="2400" kern="1200" dirty="0"/>
            <a:t>Hoe zou dit komen? Wat is er anders bij de laatste oefening?</a:t>
          </a:r>
          <a:endParaRPr lang="en-US" sz="2400" kern="1200" dirty="0"/>
        </a:p>
      </dsp:txBody>
      <dsp:txXfrm>
        <a:off x="1519128" y="3288719"/>
        <a:ext cx="6309429" cy="13152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D2C1-A632-4864-87E2-680DD49276E4}">
      <dsp:nvSpPr>
        <dsp:cNvPr id="0" name=""/>
        <dsp:cNvSpPr/>
      </dsp:nvSpPr>
      <dsp:spPr>
        <a:xfrm>
          <a:off x="0" y="578"/>
          <a:ext cx="8568952" cy="13532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E8EDB-BFB7-4660-9460-31423A417DE8}">
      <dsp:nvSpPr>
        <dsp:cNvPr id="0" name=""/>
        <dsp:cNvSpPr/>
      </dsp:nvSpPr>
      <dsp:spPr>
        <a:xfrm>
          <a:off x="409356" y="305058"/>
          <a:ext cx="744284" cy="74428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8954E-2F60-4607-8CA7-3455DC95FBB0}">
      <dsp:nvSpPr>
        <dsp:cNvPr id="0" name=""/>
        <dsp:cNvSpPr/>
      </dsp:nvSpPr>
      <dsp:spPr>
        <a:xfrm>
          <a:off x="1562996" y="578"/>
          <a:ext cx="7005955" cy="135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18" tIns="143218" rIns="143218" bIns="143218" numCol="1" spcCol="1270" anchor="ctr" anchorCtr="0">
          <a:noAutofit/>
        </a:bodyPr>
        <a:lstStyle/>
        <a:p>
          <a:pPr marL="0" lvl="0" indent="0" algn="l" defTabSz="1111250">
            <a:lnSpc>
              <a:spcPct val="100000"/>
            </a:lnSpc>
            <a:spcBef>
              <a:spcPct val="0"/>
            </a:spcBef>
            <a:spcAft>
              <a:spcPct val="35000"/>
            </a:spcAft>
            <a:buNone/>
          </a:pPr>
          <a:r>
            <a:rPr lang="nl-BE" sz="2500" kern="1200" dirty="0"/>
            <a:t>Hoe was het voor jou om te achterhalen waarover de foto ging?</a:t>
          </a:r>
          <a:endParaRPr lang="en-US" sz="2500" kern="1200" dirty="0"/>
        </a:p>
      </dsp:txBody>
      <dsp:txXfrm>
        <a:off x="1562996" y="578"/>
        <a:ext cx="7005955" cy="1353244"/>
      </dsp:txXfrm>
    </dsp:sp>
    <dsp:sp modelId="{67957F30-C75B-4D57-A127-1654D13A61FF}">
      <dsp:nvSpPr>
        <dsp:cNvPr id="0" name=""/>
        <dsp:cNvSpPr/>
      </dsp:nvSpPr>
      <dsp:spPr>
        <a:xfrm>
          <a:off x="0" y="1692133"/>
          <a:ext cx="8568952" cy="13532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E6EC1-FD01-4DF7-8C74-146ABD5A2EAD}">
      <dsp:nvSpPr>
        <dsp:cNvPr id="0" name=""/>
        <dsp:cNvSpPr/>
      </dsp:nvSpPr>
      <dsp:spPr>
        <a:xfrm>
          <a:off x="409356" y="1996613"/>
          <a:ext cx="744284" cy="74428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EF1A7C-8F6E-4FFF-A56A-F76C7AE480B6}">
      <dsp:nvSpPr>
        <dsp:cNvPr id="0" name=""/>
        <dsp:cNvSpPr/>
      </dsp:nvSpPr>
      <dsp:spPr>
        <a:xfrm>
          <a:off x="1562996" y="1692133"/>
          <a:ext cx="7005955" cy="135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18" tIns="143218" rIns="143218" bIns="143218" numCol="1" spcCol="1270" anchor="ctr" anchorCtr="0">
          <a:noAutofit/>
        </a:bodyPr>
        <a:lstStyle/>
        <a:p>
          <a:pPr marL="0" lvl="0" indent="0" algn="l" defTabSz="1111250">
            <a:lnSpc>
              <a:spcPct val="100000"/>
            </a:lnSpc>
            <a:spcBef>
              <a:spcPct val="0"/>
            </a:spcBef>
            <a:spcAft>
              <a:spcPct val="35000"/>
            </a:spcAft>
            <a:buNone/>
          </a:pPr>
          <a:r>
            <a:rPr lang="nl-BE" sz="2500" kern="1200" dirty="0"/>
            <a:t>Kon je op basis van de details van de foto een beeld vormen van wat er zich afspeelde?</a:t>
          </a:r>
          <a:endParaRPr lang="en-US" sz="2500" kern="1200" dirty="0"/>
        </a:p>
      </dsp:txBody>
      <dsp:txXfrm>
        <a:off x="1562996" y="1692133"/>
        <a:ext cx="7005955" cy="1353244"/>
      </dsp:txXfrm>
    </dsp:sp>
    <dsp:sp modelId="{E3F2C2A5-EF6F-4A8A-A2FF-2CA88AFADB47}">
      <dsp:nvSpPr>
        <dsp:cNvPr id="0" name=""/>
        <dsp:cNvSpPr/>
      </dsp:nvSpPr>
      <dsp:spPr>
        <a:xfrm>
          <a:off x="0" y="3383688"/>
          <a:ext cx="8568952" cy="13532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53F02-3BD5-4B41-971E-1367AB2BAB45}">
      <dsp:nvSpPr>
        <dsp:cNvPr id="0" name=""/>
        <dsp:cNvSpPr/>
      </dsp:nvSpPr>
      <dsp:spPr>
        <a:xfrm>
          <a:off x="409356" y="3688168"/>
          <a:ext cx="744284" cy="74428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1688E-53FE-4826-BBD7-497ADFEC04E1}">
      <dsp:nvSpPr>
        <dsp:cNvPr id="0" name=""/>
        <dsp:cNvSpPr/>
      </dsp:nvSpPr>
      <dsp:spPr>
        <a:xfrm>
          <a:off x="1562996" y="3383688"/>
          <a:ext cx="7005955" cy="135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18" tIns="143218" rIns="143218" bIns="143218" numCol="1" spcCol="1270" anchor="ctr" anchorCtr="0">
          <a:noAutofit/>
        </a:bodyPr>
        <a:lstStyle/>
        <a:p>
          <a:pPr marL="0" lvl="0" indent="0" algn="l" defTabSz="1111250">
            <a:lnSpc>
              <a:spcPct val="100000"/>
            </a:lnSpc>
            <a:spcBef>
              <a:spcPct val="0"/>
            </a:spcBef>
            <a:spcAft>
              <a:spcPct val="35000"/>
            </a:spcAft>
            <a:buNone/>
          </a:pPr>
          <a:r>
            <a:rPr lang="nl-BE" sz="2500" kern="1200" dirty="0"/>
            <a:t>Wat onthoud je van deze oefening?</a:t>
          </a:r>
          <a:endParaRPr lang="en-US" sz="2500" kern="1200" dirty="0"/>
        </a:p>
      </dsp:txBody>
      <dsp:txXfrm>
        <a:off x="1562996" y="3383688"/>
        <a:ext cx="7005955" cy="13532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AA2DBA-E3D9-424A-A3C1-25968AD9A35B}" type="datetimeFigureOut">
              <a:rPr lang="nl-NL" smtClean="0"/>
              <a:t>6-10-2021</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9FB18F-6A83-4DEC-A0F9-567A7DB365A2}" type="slidenum">
              <a:rPr lang="nl-NL" smtClean="0"/>
              <a:t>‹nr.›</a:t>
            </a:fld>
            <a:endParaRPr lang="nl-NL" dirty="0"/>
          </a:p>
        </p:txBody>
      </p:sp>
    </p:spTree>
    <p:extLst>
      <p:ext uri="{BB962C8B-B14F-4D97-AF65-F5344CB8AC3E}">
        <p14:creationId xmlns:p14="http://schemas.microsoft.com/office/powerpoint/2010/main" val="2311184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fessionals.jeugdfilm.be/nl/film/radio-feli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tandaardboekhandel.be/p/waar-is-wally-978900226586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a:t>
            </a:fld>
            <a:endParaRPr lang="nl-NL" dirty="0"/>
          </a:p>
        </p:txBody>
      </p:sp>
    </p:spTree>
    <p:extLst>
      <p:ext uri="{BB962C8B-B14F-4D97-AF65-F5344CB8AC3E}">
        <p14:creationId xmlns:p14="http://schemas.microsoft.com/office/powerpoint/2010/main" val="154918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10</a:t>
            </a:fld>
            <a:endParaRPr lang="nl-NL"/>
          </a:p>
        </p:txBody>
      </p:sp>
    </p:spTree>
    <p:extLst>
      <p:ext uri="{BB962C8B-B14F-4D97-AF65-F5344CB8AC3E}">
        <p14:creationId xmlns:p14="http://schemas.microsoft.com/office/powerpoint/2010/main" val="328485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11</a:t>
            </a:fld>
            <a:endParaRPr lang="nl-NL"/>
          </a:p>
        </p:txBody>
      </p:sp>
    </p:spTree>
    <p:extLst>
      <p:ext uri="{BB962C8B-B14F-4D97-AF65-F5344CB8AC3E}">
        <p14:creationId xmlns:p14="http://schemas.microsoft.com/office/powerpoint/2010/main" val="2667140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12</a:t>
            </a:fld>
            <a:endParaRPr lang="nl-NL" dirty="0"/>
          </a:p>
        </p:txBody>
      </p:sp>
    </p:spTree>
    <p:extLst>
      <p:ext uri="{BB962C8B-B14F-4D97-AF65-F5344CB8AC3E}">
        <p14:creationId xmlns:p14="http://schemas.microsoft.com/office/powerpoint/2010/main" val="148056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100" b="1" u="sng" dirty="0">
                <a:effectLst/>
                <a:latin typeface="+mn-lt"/>
                <a:ea typeface="Century Gothic" panose="020B0502020202020204" pitchFamily="34" charset="0"/>
                <a:cs typeface="Tahoma" panose="020B0604030504040204" pitchFamily="34" charset="0"/>
              </a:rPr>
              <a:t>Instructie voor de leerkracht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100" dirty="0">
              <a:effectLst/>
              <a:latin typeface="+mn-lt"/>
              <a:ea typeface="Century Gothic" panose="020B0502020202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100" dirty="0">
                <a:effectLst/>
                <a:latin typeface="+mn-lt"/>
                <a:ea typeface="Century Gothic" panose="020B0502020202020204" pitchFamily="34" charset="0"/>
                <a:cs typeface="Tahoma" panose="020B0604030504040204" pitchFamily="34" charset="0"/>
              </a:rPr>
              <a:t>De klas is aan de hand van de vorige inleefoefening ingedeeld in groepjes van telkens</a:t>
            </a:r>
            <a:r>
              <a:rPr lang="nl-BE" sz="1100" baseline="0" dirty="0">
                <a:effectLst/>
                <a:latin typeface="+mn-lt"/>
                <a:ea typeface="Century Gothic" panose="020B0502020202020204" pitchFamily="34" charset="0"/>
                <a:cs typeface="Tahoma" panose="020B0604030504040204" pitchFamily="34" charset="0"/>
              </a:rPr>
              <a:t> een</a:t>
            </a:r>
            <a:r>
              <a:rPr lang="nl-BE" sz="1100" dirty="0">
                <a:effectLst/>
                <a:latin typeface="+mn-lt"/>
                <a:ea typeface="Century Gothic" panose="020B0502020202020204" pitchFamily="34" charset="0"/>
                <a:cs typeface="Tahoma" panose="020B0604030504040204" pitchFamily="34" charset="0"/>
              </a:rPr>
              <a:t> 5-tal leerlingen. Met deze groepjes ga je aan de slag voor de inleefoefening U(</a:t>
            </a:r>
            <a:r>
              <a:rPr lang="nl-BE" sz="1100" dirty="0" err="1">
                <a:effectLst/>
                <a:latin typeface="+mn-lt"/>
                <a:ea typeface="Century Gothic" panose="020B0502020202020204" pitchFamily="34" charset="0"/>
                <a:cs typeface="Tahoma" panose="020B0604030504040204" pitchFamily="34" charset="0"/>
              </a:rPr>
              <a:t>nie</a:t>
            </a:r>
            <a:r>
              <a:rPr lang="nl-BE" sz="1100" dirty="0">
                <a:effectLst/>
                <a:latin typeface="+mn-lt"/>
                <a:ea typeface="Century Gothic" panose="020B0502020202020204" pitchFamily="34" charset="0"/>
                <a:cs typeface="Tahoma" panose="020B0604030504040204" pitchFamily="34" charset="0"/>
              </a:rPr>
              <a:t>)NO. Stuur per groepje 1 leerling even naar de gang. Geef aan de leerlingen op de gang de zoekplaat.</a:t>
            </a:r>
            <a:r>
              <a:rPr lang="nl-BE" sz="1100" baseline="0" dirty="0">
                <a:effectLst/>
                <a:latin typeface="+mn-lt"/>
                <a:ea typeface="Century Gothic" panose="020B0502020202020204" pitchFamily="34" charset="0"/>
                <a:cs typeface="Tahoma" panose="020B0604030504040204" pitchFamily="34" charset="0"/>
              </a:rPr>
              <a:t> Deze zoekplaat dient enkel om de leerlingen bezig te houden en af te leiden. Hier wordt verder niets mee gedaan.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100" baseline="0" dirty="0">
              <a:effectLst/>
              <a:latin typeface="+mn-lt"/>
              <a:ea typeface="Century Gothic" panose="020B0502020202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100" dirty="0"/>
              <a:t>Daarna leg je de spelregels uit aan de leerlingen in de klas (zie hieronder). TIP: probeer tijdens de uitleg aan de klasgroep niet te luid te praten, zodat de leerlingen die wachten op de gang je instructies niet kunnen horen.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100" dirty="0">
              <a:effectLst/>
              <a:latin typeface="+mn-lt"/>
              <a:ea typeface="Century Gothic" panose="020B0502020202020204" pitchFamily="34" charset="0"/>
              <a:cs typeface="Tahoma" panose="020B0604030504040204" pitchFamily="34" charset="0"/>
            </a:endParaRPr>
          </a:p>
          <a:p>
            <a:pPr algn="just">
              <a:lnSpc>
                <a:spcPct val="115000"/>
              </a:lnSpc>
              <a:spcAft>
                <a:spcPts val="1000"/>
              </a:spcAft>
            </a:pPr>
            <a:r>
              <a:rPr lang="nl-BE" sz="1100" i="1" dirty="0">
                <a:effectLst/>
                <a:latin typeface="+mn-lt"/>
                <a:ea typeface="Century Gothic" panose="020B0502020202020204" pitchFamily="34" charset="0"/>
                <a:cs typeface="Tahoma" panose="020B0604030504040204" pitchFamily="34" charset="0"/>
              </a:rPr>
              <a:t>Jullie kennen allemaal het spelletje </a:t>
            </a:r>
            <a:r>
              <a:rPr lang="nl-BE" sz="1100" dirty="0">
                <a:effectLst/>
                <a:latin typeface="+mn-lt"/>
                <a:ea typeface="Century Gothic" panose="020B0502020202020204" pitchFamily="34" charset="0"/>
                <a:cs typeface="Tahoma" panose="020B0604030504040204" pitchFamily="34" charset="0"/>
              </a:rPr>
              <a:t>UNO</a:t>
            </a:r>
            <a:r>
              <a:rPr lang="nl-BE" sz="1100" i="1" baseline="30000" dirty="0">
                <a:effectLst/>
                <a:latin typeface="+mn-lt"/>
                <a:ea typeface="Century Gothic" panose="020B0502020202020204" pitchFamily="34" charset="0"/>
                <a:cs typeface="Tahoma" panose="020B0604030504040204" pitchFamily="34" charset="0"/>
              </a:rPr>
              <a:t>®</a:t>
            </a:r>
            <a:r>
              <a:rPr lang="nl-BE" sz="1100" i="1" dirty="0">
                <a:effectLst/>
                <a:latin typeface="+mn-lt"/>
                <a:ea typeface="Century Gothic" panose="020B0502020202020204" pitchFamily="34" charset="0"/>
                <a:cs typeface="Tahoma" panose="020B0604030504040204" pitchFamily="34" charset="0"/>
              </a:rPr>
              <a:t>? Wat we nu gaan spelen is niet </a:t>
            </a:r>
            <a:r>
              <a:rPr lang="nl-BE" sz="1100" dirty="0">
                <a:effectLst/>
                <a:latin typeface="+mn-lt"/>
                <a:ea typeface="Century Gothic" panose="020B0502020202020204" pitchFamily="34" charset="0"/>
                <a:cs typeface="Tahoma" panose="020B0604030504040204" pitchFamily="34" charset="0"/>
              </a:rPr>
              <a:t>UNO</a:t>
            </a:r>
            <a:r>
              <a:rPr lang="nl-BE" sz="1100" i="1" baseline="30000" dirty="0">
                <a:effectLst/>
                <a:latin typeface="+mn-lt"/>
                <a:ea typeface="Century Gothic" panose="020B0502020202020204" pitchFamily="34" charset="0"/>
                <a:cs typeface="Tahoma" panose="020B0604030504040204" pitchFamily="34" charset="0"/>
              </a:rPr>
              <a:t>®</a:t>
            </a:r>
            <a:r>
              <a:rPr lang="nl-BE" sz="1100" i="1" dirty="0">
                <a:effectLst/>
                <a:latin typeface="+mn-lt"/>
                <a:ea typeface="Century Gothic" panose="020B0502020202020204" pitchFamily="34" charset="0"/>
                <a:cs typeface="Tahoma" panose="020B0604030504040204" pitchFamily="34" charset="0"/>
              </a:rPr>
              <a:t>, het heet vandaag U(</a:t>
            </a:r>
            <a:r>
              <a:rPr lang="nl-BE" sz="1100" i="1" dirty="0" err="1">
                <a:effectLst/>
                <a:latin typeface="+mn-lt"/>
                <a:ea typeface="Century Gothic" panose="020B0502020202020204" pitchFamily="34" charset="0"/>
                <a:cs typeface="Tahoma" panose="020B0604030504040204" pitchFamily="34" charset="0"/>
              </a:rPr>
              <a:t>nie</a:t>
            </a:r>
            <a:r>
              <a:rPr lang="nl-BE" sz="1100" i="1" dirty="0">
                <a:effectLst/>
                <a:latin typeface="+mn-lt"/>
                <a:ea typeface="Century Gothic" panose="020B0502020202020204" pitchFamily="34" charset="0"/>
                <a:cs typeface="Tahoma" panose="020B0604030504040204" pitchFamily="34" charset="0"/>
              </a:rPr>
              <a:t>)NO! Dat weten de kinderen die buitengegaan zijn niet en we gaan hen dat ook niet vertellen! De spelregels voor onze U(</a:t>
            </a:r>
            <a:r>
              <a:rPr lang="nl-BE" sz="1100" i="1" dirty="0" err="1">
                <a:effectLst/>
                <a:latin typeface="+mn-lt"/>
                <a:ea typeface="Century Gothic" panose="020B0502020202020204" pitchFamily="34" charset="0"/>
                <a:cs typeface="Tahoma" panose="020B0604030504040204" pitchFamily="34" charset="0"/>
              </a:rPr>
              <a:t>nie</a:t>
            </a:r>
            <a:r>
              <a:rPr lang="nl-BE" sz="1100" i="1" dirty="0">
                <a:effectLst/>
                <a:latin typeface="+mn-lt"/>
                <a:ea typeface="Century Gothic" panose="020B0502020202020204" pitchFamily="34" charset="0"/>
                <a:cs typeface="Tahoma" panose="020B0604030504040204" pitchFamily="34" charset="0"/>
              </a:rPr>
              <a:t>)NO zijn als volgt:</a:t>
            </a:r>
          </a:p>
          <a:p>
            <a:pPr marL="628650" lvl="1" indent="-171450" algn="just">
              <a:lnSpc>
                <a:spcPct val="115000"/>
              </a:lnSpc>
              <a:buFont typeface="Arial" panose="020B0604020202020204" pitchFamily="34" charset="0"/>
              <a:buChar char="•"/>
            </a:pPr>
            <a:r>
              <a:rPr lang="nl-BE" sz="1100" i="1" dirty="0">
                <a:effectLst/>
                <a:latin typeface="+mn-lt"/>
                <a:ea typeface="Century Gothic" panose="020B0502020202020204" pitchFamily="34" charset="0"/>
                <a:cs typeface="Tahoma" panose="020B0604030504040204" pitchFamily="34" charset="0"/>
              </a:rPr>
              <a:t>Tijdens deze U(</a:t>
            </a:r>
            <a:r>
              <a:rPr lang="nl-BE" sz="1100" i="1" dirty="0" err="1">
                <a:effectLst/>
                <a:latin typeface="+mn-lt"/>
                <a:ea typeface="Century Gothic" panose="020B0502020202020204" pitchFamily="34" charset="0"/>
                <a:cs typeface="Tahoma" panose="020B0604030504040204" pitchFamily="34" charset="0"/>
              </a:rPr>
              <a:t>nie</a:t>
            </a:r>
            <a:r>
              <a:rPr lang="nl-BE" sz="1100" i="1" dirty="0">
                <a:effectLst/>
                <a:latin typeface="+mn-lt"/>
                <a:ea typeface="Century Gothic" panose="020B0502020202020204" pitchFamily="34" charset="0"/>
                <a:cs typeface="Tahoma" panose="020B0604030504040204" pitchFamily="34" charset="0"/>
              </a:rPr>
              <a:t>)NO wordt er </a:t>
            </a:r>
            <a:r>
              <a:rPr lang="nl-BE" sz="1100" b="1" i="1" dirty="0">
                <a:effectLst/>
                <a:latin typeface="+mn-lt"/>
                <a:ea typeface="Century Gothic" panose="020B0502020202020204" pitchFamily="34" charset="0"/>
                <a:cs typeface="Tahoma" panose="020B0604030504040204" pitchFamily="34" charset="0"/>
              </a:rPr>
              <a:t>NIET gesproken</a:t>
            </a:r>
            <a:r>
              <a:rPr lang="nl-BE" sz="1100" i="1" dirty="0">
                <a:effectLst/>
                <a:latin typeface="+mn-lt"/>
                <a:ea typeface="Century Gothic" panose="020B0502020202020204" pitchFamily="34" charset="0"/>
                <a:cs typeface="Tahoma" panose="020B0604030504040204" pitchFamily="34" charset="0"/>
              </a:rPr>
              <a:t>! Het moet muisstil zijn tijdens dit spel!</a:t>
            </a:r>
            <a:endParaRPr lang="nl-BE" sz="1100" i="0" dirty="0">
              <a:effectLst/>
              <a:latin typeface="+mn-lt"/>
              <a:ea typeface="Century Gothic" panose="020B0502020202020204" pitchFamily="34" charset="0"/>
              <a:cs typeface="Tahoma" panose="020B0604030504040204" pitchFamily="34" charset="0"/>
            </a:endParaRPr>
          </a:p>
          <a:p>
            <a:pPr marL="628650" lvl="1" indent="-171450" algn="just">
              <a:lnSpc>
                <a:spcPct val="115000"/>
              </a:lnSpc>
              <a:buFont typeface="Arial" panose="020B0604020202020204" pitchFamily="34" charset="0"/>
              <a:buChar char="•"/>
            </a:pPr>
            <a:r>
              <a:rPr lang="nl-BE" sz="1100" i="1" dirty="0">
                <a:effectLst/>
                <a:latin typeface="+mn-lt"/>
                <a:ea typeface="Century Gothic" panose="020B0502020202020204" pitchFamily="34" charset="0"/>
                <a:cs typeface="Tahoma" panose="020B0604030504040204" pitchFamily="34" charset="0"/>
              </a:rPr>
              <a:t>Je mag </a:t>
            </a:r>
            <a:r>
              <a:rPr lang="nl-BE" sz="1100" b="1" i="1" dirty="0">
                <a:effectLst/>
                <a:latin typeface="+mn-lt"/>
                <a:ea typeface="Century Gothic" panose="020B0502020202020204" pitchFamily="34" charset="0"/>
                <a:cs typeface="Tahoma" panose="020B0604030504040204" pitchFamily="34" charset="0"/>
              </a:rPr>
              <a:t>geen 2 dezelfde kaarten op elkaar </a:t>
            </a:r>
            <a:r>
              <a:rPr lang="nl-BE" sz="1100" i="1" dirty="0">
                <a:effectLst/>
                <a:latin typeface="+mn-lt"/>
                <a:ea typeface="Century Gothic" panose="020B0502020202020204" pitchFamily="34" charset="0"/>
                <a:cs typeface="Tahoma" panose="020B0604030504040204" pitchFamily="34" charset="0"/>
              </a:rPr>
              <a:t>leggen (</a:t>
            </a:r>
            <a:r>
              <a:rPr lang="nl-BE" sz="1100" i="1" dirty="0" err="1">
                <a:effectLst/>
                <a:latin typeface="+mn-lt"/>
                <a:ea typeface="Century Gothic" panose="020B0502020202020204" pitchFamily="34" charset="0"/>
                <a:cs typeface="Tahoma" panose="020B0604030504040204" pitchFamily="34" charset="0"/>
              </a:rPr>
              <a:t>Vb</a:t>
            </a:r>
            <a:r>
              <a:rPr lang="nl-BE" sz="1100" i="1" dirty="0">
                <a:effectLst/>
                <a:latin typeface="+mn-lt"/>
                <a:ea typeface="Century Gothic" panose="020B0502020202020204" pitchFamily="34" charset="0"/>
                <a:cs typeface="Tahoma" panose="020B0604030504040204" pitchFamily="34" charset="0"/>
              </a:rPr>
              <a:t>: een gele 7, mag je niet op een gele 7 leggen, een +4 kaart mag je niet op een +4 kaart leggen)</a:t>
            </a:r>
            <a:endParaRPr lang="nl-BE" sz="1100" i="0" dirty="0">
              <a:effectLst/>
              <a:latin typeface="+mn-lt"/>
              <a:ea typeface="Century Gothic" panose="020B0502020202020204" pitchFamily="34" charset="0"/>
              <a:cs typeface="Tahoma" panose="020B0604030504040204" pitchFamily="34" charset="0"/>
            </a:endParaRPr>
          </a:p>
          <a:p>
            <a:pPr marL="628650" lvl="1" indent="-171450" algn="just">
              <a:lnSpc>
                <a:spcPct val="115000"/>
              </a:lnSpc>
              <a:buFont typeface="Arial" panose="020B0604020202020204" pitchFamily="34" charset="0"/>
              <a:buChar char="•"/>
            </a:pPr>
            <a:r>
              <a:rPr lang="nl-BE" sz="1100" i="1" dirty="0">
                <a:effectLst/>
                <a:latin typeface="+mn-lt"/>
                <a:ea typeface="Century Gothic" panose="020B0502020202020204" pitchFamily="34" charset="0"/>
                <a:cs typeface="Tahoma" panose="020B0604030504040204" pitchFamily="34" charset="0"/>
              </a:rPr>
              <a:t>Als er een 8 gelegd wordt, moet je luidop lachen (</a:t>
            </a:r>
            <a:r>
              <a:rPr lang="nl-BE" sz="1100" b="1" i="1" dirty="0">
                <a:effectLst/>
                <a:latin typeface="+mn-lt"/>
                <a:ea typeface="Century Gothic" panose="020B0502020202020204" pitchFamily="34" charset="0"/>
                <a:cs typeface="Tahoma" panose="020B0604030504040204" pitchFamily="34" charset="0"/>
              </a:rPr>
              <a:t>8 = lacht</a:t>
            </a:r>
            <a:r>
              <a:rPr lang="nl-BE" sz="1100" i="1" dirty="0">
                <a:effectLst/>
                <a:latin typeface="+mn-lt"/>
                <a:ea typeface="Century Gothic" panose="020B0502020202020204" pitchFamily="34" charset="0"/>
                <a:cs typeface="Tahoma" panose="020B0604030504040204" pitchFamily="34" charset="0"/>
              </a:rPr>
              <a:t>). Als er een 1 gelegd wordt, moet je luidop wenen (</a:t>
            </a:r>
            <a:r>
              <a:rPr lang="nl-BE" sz="1100" b="1" i="1" dirty="0">
                <a:effectLst/>
                <a:latin typeface="+mn-lt"/>
                <a:ea typeface="Century Gothic" panose="020B0502020202020204" pitchFamily="34" charset="0"/>
                <a:cs typeface="Tahoma" panose="020B0604030504040204" pitchFamily="34" charset="0"/>
              </a:rPr>
              <a:t>1 = ween</a:t>
            </a:r>
            <a:r>
              <a:rPr lang="nl-BE" sz="1100" i="1" dirty="0">
                <a:effectLst/>
                <a:latin typeface="+mn-lt"/>
                <a:ea typeface="Century Gothic" panose="020B0502020202020204" pitchFamily="34" charset="0"/>
                <a:cs typeface="Tahoma" panose="020B0604030504040204" pitchFamily="34" charset="0"/>
              </a:rPr>
              <a:t>).</a:t>
            </a:r>
            <a:endParaRPr lang="nl-BE" sz="1100" i="0" dirty="0">
              <a:effectLst/>
              <a:latin typeface="+mn-lt"/>
              <a:ea typeface="Century Gothic" panose="020B0502020202020204" pitchFamily="34" charset="0"/>
              <a:cs typeface="Tahoma" panose="020B0604030504040204" pitchFamily="34" charset="0"/>
            </a:endParaRPr>
          </a:p>
          <a:p>
            <a:pPr marL="628650" lvl="1" indent="-171450" algn="just">
              <a:lnSpc>
                <a:spcPct val="115000"/>
              </a:lnSpc>
              <a:buFont typeface="Arial" panose="020B0604020202020204" pitchFamily="34" charset="0"/>
              <a:buChar char="•"/>
            </a:pPr>
            <a:r>
              <a:rPr lang="nl-BE" sz="1100" b="1" i="1" dirty="0">
                <a:effectLst/>
                <a:latin typeface="+mn-lt"/>
                <a:ea typeface="Century Gothic" panose="020B0502020202020204" pitchFamily="34" charset="0"/>
                <a:cs typeface="Tahoma" panose="020B0604030504040204" pitchFamily="34" charset="0"/>
              </a:rPr>
              <a:t>+2-kaart  </a:t>
            </a:r>
            <a:r>
              <a:rPr lang="nl-BE" sz="1100" i="1" dirty="0">
                <a:effectLst/>
                <a:latin typeface="+mn-lt"/>
                <a:ea typeface="Century Gothic" panose="020B0502020202020204" pitchFamily="34" charset="0"/>
                <a:cs typeface="Tahoma" panose="020B0604030504040204" pitchFamily="34" charset="0"/>
              </a:rPr>
              <a:t>= je neemt 2 kaarten van de stapel </a:t>
            </a:r>
            <a:r>
              <a:rPr lang="nl-BE" sz="1100" b="0" i="1" dirty="0">
                <a:effectLst/>
                <a:latin typeface="+mn-lt"/>
                <a:ea typeface="Century Gothic" panose="020B0502020202020204" pitchFamily="34" charset="0"/>
                <a:cs typeface="Tahoma" panose="020B0604030504040204" pitchFamily="34" charset="0"/>
              </a:rPr>
              <a:t>en </a:t>
            </a:r>
            <a:r>
              <a:rPr lang="nl-BE" sz="1100" b="1" i="1" dirty="0">
                <a:effectLst/>
                <a:latin typeface="+mn-lt"/>
                <a:ea typeface="Century Gothic" panose="020B0502020202020204" pitchFamily="34" charset="0"/>
                <a:cs typeface="Tahoma" panose="020B0604030504040204" pitchFamily="34" charset="0"/>
              </a:rPr>
              <a:t>geeft die aan iemand anders</a:t>
            </a:r>
            <a:r>
              <a:rPr lang="nl-BE" sz="1100" i="1" dirty="0">
                <a:effectLst/>
                <a:latin typeface="+mn-lt"/>
                <a:ea typeface="Century Gothic" panose="020B0502020202020204" pitchFamily="34" charset="0"/>
                <a:cs typeface="Tahoma" panose="020B0604030504040204" pitchFamily="34" charset="0"/>
              </a:rPr>
              <a:t>, je mag kiezen aan wie.</a:t>
            </a:r>
            <a:endParaRPr lang="nl-BE" sz="1100" i="0" dirty="0">
              <a:effectLst/>
              <a:latin typeface="+mn-lt"/>
              <a:ea typeface="Century Gothic" panose="020B0502020202020204" pitchFamily="34" charset="0"/>
              <a:cs typeface="Tahoma" panose="020B0604030504040204" pitchFamily="34" charset="0"/>
            </a:endParaRPr>
          </a:p>
          <a:p>
            <a:pPr marL="628650" lvl="1" indent="-171450" algn="just">
              <a:lnSpc>
                <a:spcPct val="115000"/>
              </a:lnSpc>
              <a:buFont typeface="Arial" panose="020B0604020202020204" pitchFamily="34" charset="0"/>
              <a:buChar char="•"/>
            </a:pPr>
            <a:r>
              <a:rPr lang="nl-BE" sz="1100" b="1" i="1" dirty="0">
                <a:effectLst/>
                <a:latin typeface="+mn-lt"/>
                <a:ea typeface="Century Gothic" panose="020B0502020202020204" pitchFamily="34" charset="0"/>
                <a:cs typeface="Tahoma" panose="020B0604030504040204" pitchFamily="34" charset="0"/>
              </a:rPr>
              <a:t>Wie het eerste al zijn kaarten kwijt is, is verloren.</a:t>
            </a:r>
            <a:endParaRPr lang="nl-BE" sz="1100" b="1" i="0" dirty="0">
              <a:effectLst/>
              <a:latin typeface="+mn-lt"/>
              <a:ea typeface="Century Gothic" panose="020B0502020202020204" pitchFamily="34" charset="0"/>
              <a:cs typeface="Tahoma" panose="020B0604030504040204" pitchFamily="34" charset="0"/>
            </a:endParaRPr>
          </a:p>
          <a:p>
            <a:pPr marL="628650" lvl="1" indent="-171450" algn="just">
              <a:lnSpc>
                <a:spcPct val="115000"/>
              </a:lnSpc>
              <a:buFont typeface="Arial" panose="020B0604020202020204" pitchFamily="34" charset="0"/>
              <a:buChar char="•"/>
            </a:pPr>
            <a:r>
              <a:rPr lang="nl-BE" sz="1100" i="1" dirty="0">
                <a:effectLst/>
                <a:latin typeface="+mn-lt"/>
                <a:ea typeface="Century Gothic" panose="020B0502020202020204" pitchFamily="34" charset="0"/>
                <a:cs typeface="Tahoma" panose="020B0604030504040204" pitchFamily="34" charset="0"/>
              </a:rPr>
              <a:t>Voor de rest zijn alle spelregels dezelfde als bij de gewone </a:t>
            </a:r>
            <a:r>
              <a:rPr lang="nl-BE" sz="1100" dirty="0">
                <a:effectLst/>
                <a:latin typeface="+mn-lt"/>
                <a:ea typeface="Century Gothic" panose="020B0502020202020204" pitchFamily="34" charset="0"/>
                <a:cs typeface="Tahoma" panose="020B0604030504040204" pitchFamily="34" charset="0"/>
              </a:rPr>
              <a:t>UNO</a:t>
            </a:r>
            <a:r>
              <a:rPr lang="nl-BE" sz="1100" i="1" baseline="30000" dirty="0">
                <a:effectLst/>
                <a:latin typeface="+mn-lt"/>
                <a:ea typeface="Century Gothic" panose="020B0502020202020204" pitchFamily="34" charset="0"/>
                <a:cs typeface="Tahoma" panose="020B0604030504040204" pitchFamily="34" charset="0"/>
              </a:rPr>
              <a:t>®</a:t>
            </a:r>
            <a:r>
              <a:rPr lang="nl-BE" sz="1100" i="1" dirty="0">
                <a:effectLst/>
                <a:latin typeface="+mn-lt"/>
                <a:ea typeface="Century Gothic" panose="020B0502020202020204" pitchFamily="34" charset="0"/>
                <a:cs typeface="Tahoma" panose="020B0604030504040204" pitchFamily="34" charset="0"/>
              </a:rPr>
              <a:t>. Elk krijgt 7 kaarten. Om beurt (in wijzerzin) mag je een kaart mag leggen op de aflegstapel. Die kaart moet ofwel hetzelfde cijfer, ofwel dezelfde kleur hebben als de bovenste kaart van de aflegstapel. Wie niet kan leggen, neemt een kaart van de gedekte stapel.</a:t>
            </a:r>
            <a:endParaRPr lang="nl-BE" sz="1100" dirty="0">
              <a:effectLst/>
              <a:latin typeface="+mn-lt"/>
              <a:ea typeface="Century Gothic" panose="020B0502020202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100" dirty="0">
              <a:effectLst/>
              <a:latin typeface="+mn-lt"/>
              <a:ea typeface="Century Gothic" panose="020B0502020202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100" dirty="0">
                <a:effectLst/>
                <a:latin typeface="+mn-lt"/>
                <a:ea typeface="Century Gothic" panose="020B0502020202020204" pitchFamily="34" charset="0"/>
                <a:cs typeface="Tahoma" panose="020B0604030504040204" pitchFamily="34" charset="0"/>
              </a:rPr>
              <a:t>Je vraagt aan de kinderen om zeker geen uitleg te geven. Ze moeten doen alsof deze spelregels de normaalste zaak van de wereld zijn.</a:t>
            </a:r>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13</a:t>
            </a:fld>
            <a:endParaRPr lang="nl-NL"/>
          </a:p>
        </p:txBody>
      </p:sp>
    </p:spTree>
    <p:extLst>
      <p:ext uri="{BB962C8B-B14F-4D97-AF65-F5344CB8AC3E}">
        <p14:creationId xmlns:p14="http://schemas.microsoft.com/office/powerpoint/2010/main" val="154142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just">
              <a:lnSpc>
                <a:spcPct val="115000"/>
              </a:lnSpc>
              <a:spcAft>
                <a:spcPts val="1000"/>
              </a:spcAft>
              <a:buFont typeface="Century Gothic" panose="020B0502020202020204" pitchFamily="34" charset="0"/>
              <a:buNone/>
            </a:pPr>
            <a:endParaRPr lang="nl-BE" sz="1100" dirty="0">
              <a:effectLst/>
              <a:latin typeface="+mn-lt"/>
              <a:ea typeface="Century Gothic" panose="020B050202020202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14</a:t>
            </a:fld>
            <a:endParaRPr lang="nl-NL" dirty="0"/>
          </a:p>
        </p:txBody>
      </p:sp>
    </p:spTree>
    <p:extLst>
      <p:ext uri="{BB962C8B-B14F-4D97-AF65-F5344CB8AC3E}">
        <p14:creationId xmlns:p14="http://schemas.microsoft.com/office/powerpoint/2010/main" val="106778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1000"/>
              </a:spcAft>
            </a:pPr>
            <a:r>
              <a:rPr lang="nl-BE" sz="1100" b="1" u="sng" dirty="0">
                <a:effectLst/>
                <a:latin typeface="+mn-lt"/>
                <a:ea typeface="Century Gothic" panose="020B0502020202020204" pitchFamily="34" charset="0"/>
                <a:cs typeface="Tahoma" panose="020B0604030504040204" pitchFamily="34" charset="0"/>
              </a:rPr>
              <a:t>Link met autisme – uitleg voor leerlingen</a:t>
            </a:r>
          </a:p>
          <a:p>
            <a:pPr algn="just">
              <a:lnSpc>
                <a:spcPct val="115000"/>
              </a:lnSpc>
              <a:spcAft>
                <a:spcPts val="1000"/>
              </a:spcAft>
            </a:pPr>
            <a:endParaRPr lang="nl-BE" sz="1100" dirty="0">
              <a:effectLst/>
              <a:latin typeface="+mn-lt"/>
              <a:ea typeface="Century Gothic" panose="020B0502020202020204" pitchFamily="34" charset="0"/>
              <a:cs typeface="Tahoma" panose="020B0604030504040204" pitchFamily="34" charset="0"/>
            </a:endParaRPr>
          </a:p>
          <a:p>
            <a:pPr algn="just">
              <a:lnSpc>
                <a:spcPct val="115000"/>
              </a:lnSpc>
              <a:spcAft>
                <a:spcPts val="1000"/>
              </a:spcAft>
            </a:pPr>
            <a:r>
              <a:rPr lang="nl-BE" sz="1100" dirty="0">
                <a:effectLst/>
                <a:latin typeface="+mn-lt"/>
                <a:ea typeface="Century Gothic" panose="020B0502020202020204" pitchFamily="34" charset="0"/>
                <a:cs typeface="Tahoma" panose="020B0604030504040204" pitchFamily="34" charset="0"/>
              </a:rPr>
              <a:t>We leven in een wereld waarin er heel veel afspraken en regels zijn die nergens neergeschreven staan. </a:t>
            </a:r>
            <a:r>
              <a:rPr lang="nl-BE" sz="1100" i="1" dirty="0">
                <a:effectLst/>
                <a:latin typeface="+mn-lt"/>
                <a:ea typeface="Century Gothic" panose="020B0502020202020204" pitchFamily="34" charset="0"/>
                <a:cs typeface="Tahoma" panose="020B0604030504040204" pitchFamily="34" charset="0"/>
              </a:rPr>
              <a:t>“Wat wordt er van jou verwacht als oma en opa op bezoek komen? Wat als een collega van je mama op bezoek komt? Wat doe je als je voor je op straat iemand ziet vallen? Wat als een clown valt tijdens een grappig circusoptreden? Wat zeg je als je de buurman voorbij wandelt? En wat als hij net op dat ogenblik aan het telefoneren is?”</a:t>
            </a:r>
            <a:r>
              <a:rPr lang="nl-BE" sz="1100" dirty="0">
                <a:effectLst/>
                <a:latin typeface="+mn-lt"/>
                <a:ea typeface="Century Gothic" panose="020B0502020202020204" pitchFamily="34" charset="0"/>
                <a:cs typeface="Tahoma" panose="020B0604030504040204" pitchFamily="34" charset="0"/>
              </a:rPr>
              <a:t> </a:t>
            </a:r>
          </a:p>
          <a:p>
            <a:pPr algn="just">
              <a:lnSpc>
                <a:spcPct val="115000"/>
              </a:lnSpc>
              <a:spcAft>
                <a:spcPts val="1000"/>
              </a:spcAft>
            </a:pPr>
            <a:endParaRPr lang="nl-BE" sz="1100" dirty="0">
              <a:effectLst/>
              <a:latin typeface="+mn-lt"/>
              <a:ea typeface="Century Gothic" panose="020B0502020202020204" pitchFamily="34" charset="0"/>
              <a:cs typeface="Tahoma" panose="020B0604030504040204" pitchFamily="34" charset="0"/>
            </a:endParaRPr>
          </a:p>
          <a:p>
            <a:pPr algn="just">
              <a:lnSpc>
                <a:spcPct val="115000"/>
              </a:lnSpc>
              <a:spcAft>
                <a:spcPts val="1000"/>
              </a:spcAft>
            </a:pPr>
            <a:r>
              <a:rPr lang="nl-BE" sz="1100" dirty="0">
                <a:effectLst/>
                <a:latin typeface="+mn-lt"/>
                <a:ea typeface="Century Gothic" panose="020B0502020202020204" pitchFamily="34" charset="0"/>
                <a:cs typeface="Tahoma" panose="020B0604030504040204" pitchFamily="34" charset="0"/>
              </a:rPr>
              <a:t>Heeft iemand van jullie ooit een boek gelezen die gaat over hoe je best omgaat met anderen? Er zijn zoveel verschillende mogelijke situaties, dat we nooit alles neergeschreven krijgen in een boek. Soms weten we niet goed wat we best doen in een bepaalde speciale situatie, maar voor veel kinderen zijn ook alledaagse situaties in de omgang met anderen al een karwei. Dit komt omdat hun hersenen anders werken.</a:t>
            </a:r>
          </a:p>
          <a:p>
            <a:pPr algn="just">
              <a:lnSpc>
                <a:spcPct val="115000"/>
              </a:lnSpc>
              <a:spcAft>
                <a:spcPts val="1000"/>
              </a:spcAft>
            </a:pPr>
            <a:endParaRPr lang="nl-BE" sz="1100" dirty="0">
              <a:effectLst/>
              <a:latin typeface="+mn-lt"/>
              <a:ea typeface="Century Gothic" panose="020B0502020202020204" pitchFamily="34" charset="0"/>
              <a:cs typeface="Tahoma" panose="020B060403050404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15</a:t>
            </a:fld>
            <a:endParaRPr lang="nl-NL" dirty="0"/>
          </a:p>
        </p:txBody>
      </p:sp>
    </p:spTree>
    <p:extLst>
      <p:ext uri="{BB962C8B-B14F-4D97-AF65-F5344CB8AC3E}">
        <p14:creationId xmlns:p14="http://schemas.microsoft.com/office/powerpoint/2010/main" val="19950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just">
              <a:lnSpc>
                <a:spcPct val="115000"/>
              </a:lnSpc>
              <a:buFont typeface="Century Gothic" panose="020B0502020202020204" pitchFamily="34" charset="0"/>
              <a:buNone/>
            </a:pPr>
            <a:r>
              <a:rPr lang="nl-BE" sz="1100" b="1" u="sng" dirty="0">
                <a:effectLst/>
                <a:latin typeface="+mn-lt"/>
                <a:ea typeface="Century Gothic" panose="020B0502020202020204" pitchFamily="34" charset="0"/>
                <a:cs typeface="Tahoma" panose="020B0604030504040204" pitchFamily="34" charset="0"/>
              </a:rPr>
              <a:t>Tips voor de leerlingen – extra verduidelijking</a:t>
            </a:r>
          </a:p>
          <a:p>
            <a:pPr marL="0" lvl="0" indent="0" algn="just">
              <a:lnSpc>
                <a:spcPct val="115000"/>
              </a:lnSpc>
              <a:buFont typeface="Century Gothic" panose="020B0502020202020204" pitchFamily="34" charset="0"/>
              <a:buNone/>
            </a:pPr>
            <a:endParaRPr lang="nl-BE" sz="1100" dirty="0">
              <a:effectLst/>
              <a:latin typeface="+mn-lt"/>
              <a:ea typeface="Century Gothic" panose="020B0502020202020204" pitchFamily="34" charset="0"/>
              <a:cs typeface="Tahoma" panose="020B0604030504040204" pitchFamily="34" charset="0"/>
            </a:endParaRPr>
          </a:p>
          <a:p>
            <a:pPr marL="171450" lvl="0" indent="-171450" algn="just">
              <a:lnSpc>
                <a:spcPct val="115000"/>
              </a:lnSpc>
              <a:buFont typeface="Arial" panose="020B0604020202020204" pitchFamily="34" charset="0"/>
              <a:buChar char="•"/>
            </a:pPr>
            <a:r>
              <a:rPr lang="nl-BE" sz="1100" dirty="0">
                <a:effectLst/>
                <a:latin typeface="+mn-lt"/>
                <a:ea typeface="Century Gothic" panose="020B0502020202020204" pitchFamily="34" charset="0"/>
                <a:cs typeface="Tahoma" panose="020B0604030504040204" pitchFamily="34" charset="0"/>
              </a:rPr>
              <a:t>Tip 1: Ga er niet van uit dat iemand met autisme altijd heel goed aanvoelt of weet wat hij of zij best doet in een bepaalde situatie. Het helpt dus om duidelijk te zeggen wat je denkt of voelt.</a:t>
            </a:r>
          </a:p>
          <a:p>
            <a:pPr marL="171450" lvl="0" indent="-171450" algn="just">
              <a:lnSpc>
                <a:spcPct val="115000"/>
              </a:lnSpc>
              <a:buFont typeface="Arial" panose="020B0604020202020204" pitchFamily="34" charset="0"/>
              <a:buChar char="•"/>
            </a:pPr>
            <a:r>
              <a:rPr lang="nl-BE" sz="1100" dirty="0">
                <a:effectLst/>
                <a:latin typeface="+mn-lt"/>
                <a:ea typeface="Century Gothic" panose="020B0502020202020204" pitchFamily="34" charset="0"/>
                <a:cs typeface="Tahoma" panose="020B0604030504040204" pitchFamily="34" charset="0"/>
              </a:rPr>
              <a:t>Tip</a:t>
            </a:r>
            <a:r>
              <a:rPr lang="nl-BE" sz="1100" baseline="0" dirty="0">
                <a:effectLst/>
                <a:latin typeface="+mn-lt"/>
                <a:ea typeface="Century Gothic" panose="020B0502020202020204" pitchFamily="34" charset="0"/>
                <a:cs typeface="Tahoma" panose="020B0604030504040204" pitchFamily="34" charset="0"/>
              </a:rPr>
              <a:t> 4: </a:t>
            </a:r>
            <a:r>
              <a:rPr lang="nl-BE" sz="1100" dirty="0">
                <a:effectLst/>
                <a:latin typeface="+mn-lt"/>
                <a:ea typeface="Century Gothic" panose="020B0502020202020204" pitchFamily="34" charset="0"/>
                <a:cs typeface="Tahoma" panose="020B0604030504040204" pitchFamily="34" charset="0"/>
              </a:rPr>
              <a:t>Toon begrip dat sommige kinderen met autisme het tijdens de speeltijd leuker vinden om wat alleen te spelen. Anderen vinden het net fijn om betrokken te worden bij een groepje.</a:t>
            </a:r>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16</a:t>
            </a:fld>
            <a:endParaRPr lang="nl-NL" dirty="0"/>
          </a:p>
        </p:txBody>
      </p:sp>
    </p:spTree>
    <p:extLst>
      <p:ext uri="{BB962C8B-B14F-4D97-AF65-F5344CB8AC3E}">
        <p14:creationId xmlns:p14="http://schemas.microsoft.com/office/powerpoint/2010/main" val="309924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kern="1200" dirty="0">
                <a:solidFill>
                  <a:schemeClr val="tx1"/>
                </a:solidFill>
                <a:effectLst/>
                <a:latin typeface="+mn-lt"/>
                <a:ea typeface="+mn-ea"/>
                <a:cs typeface="+mn-cs"/>
              </a:rPr>
              <a:t>Deze inleefopdracht bestaat uit drie verschillende deelopdrachten. Deze deelopdrachten kunnen a.d.h.v. twee verschillende </a:t>
            </a:r>
            <a:r>
              <a:rPr lang="nl-BE" sz="1100" kern="1200" dirty="0" err="1">
                <a:solidFill>
                  <a:schemeClr val="tx1"/>
                </a:solidFill>
                <a:effectLst/>
                <a:latin typeface="+mn-lt"/>
                <a:ea typeface="+mn-ea"/>
                <a:cs typeface="+mn-cs"/>
              </a:rPr>
              <a:t>lesvormen</a:t>
            </a:r>
            <a:r>
              <a:rPr lang="nl-BE" sz="1100" kern="1200" baseline="0" dirty="0">
                <a:solidFill>
                  <a:schemeClr val="tx1"/>
                </a:solidFill>
                <a:effectLst/>
                <a:latin typeface="+mn-lt"/>
                <a:ea typeface="+mn-ea"/>
                <a:cs typeface="+mn-cs"/>
              </a:rPr>
              <a:t> </a:t>
            </a:r>
            <a:r>
              <a:rPr lang="nl-BE" sz="1100" kern="1200" dirty="0">
                <a:solidFill>
                  <a:schemeClr val="tx1"/>
                </a:solidFill>
                <a:effectLst/>
                <a:latin typeface="+mn-lt"/>
                <a:ea typeface="+mn-ea"/>
                <a:cs typeface="+mn-cs"/>
              </a:rPr>
              <a:t>gegeven worden:</a:t>
            </a:r>
            <a:endParaRPr lang="nl-NL"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BE" sz="1100" kern="1200" dirty="0">
                <a:solidFill>
                  <a:schemeClr val="tx1"/>
                </a:solidFill>
                <a:effectLst/>
                <a:latin typeface="+mn-lt"/>
                <a:ea typeface="+mn-ea"/>
                <a:cs typeface="+mn-cs"/>
              </a:rPr>
              <a:t>Optie 1: Individueel en schriftelijk via een opdrachtenbundel</a:t>
            </a:r>
            <a:endParaRPr lang="nl-NL" sz="1100" kern="1200" dirty="0">
              <a:solidFill>
                <a:schemeClr val="tx1"/>
              </a:solidFill>
              <a:effectLst/>
              <a:latin typeface="+mn-lt"/>
              <a:ea typeface="+mn-ea"/>
              <a:cs typeface="+mn-cs"/>
            </a:endParaRPr>
          </a:p>
          <a:p>
            <a:pPr marL="171450" indent="-171450">
              <a:buFont typeface="Arial" panose="020B0604020202020204" pitchFamily="34" charset="0"/>
              <a:buChar char="•"/>
            </a:pPr>
            <a:r>
              <a:rPr lang="nl-BE" sz="1100" kern="1200" dirty="0">
                <a:solidFill>
                  <a:schemeClr val="tx1"/>
                </a:solidFill>
                <a:effectLst/>
                <a:latin typeface="+mn-lt"/>
                <a:ea typeface="+mn-ea"/>
                <a:cs typeface="+mn-cs"/>
              </a:rPr>
              <a:t>Optie 2: Klassikaal en mondeling</a:t>
            </a:r>
            <a:r>
              <a:rPr lang="nl-BE" sz="1100" kern="1200" baseline="0" dirty="0">
                <a:solidFill>
                  <a:schemeClr val="tx1"/>
                </a:solidFill>
                <a:effectLst/>
                <a:latin typeface="+mn-lt"/>
                <a:ea typeface="+mn-ea"/>
                <a:cs typeface="+mn-cs"/>
              </a:rPr>
              <a:t> </a:t>
            </a:r>
            <a:r>
              <a:rPr lang="nl-BE" sz="1100" kern="1200" dirty="0">
                <a:solidFill>
                  <a:schemeClr val="tx1"/>
                </a:solidFill>
                <a:effectLst/>
                <a:latin typeface="+mn-lt"/>
                <a:ea typeface="+mn-ea"/>
                <a:cs typeface="+mn-cs"/>
              </a:rPr>
              <a:t>via de PowerPoint presentatie  </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17</a:t>
            </a:fld>
            <a:endParaRPr lang="nl-NL"/>
          </a:p>
        </p:txBody>
      </p:sp>
    </p:spTree>
    <p:extLst>
      <p:ext uri="{BB962C8B-B14F-4D97-AF65-F5344CB8AC3E}">
        <p14:creationId xmlns:p14="http://schemas.microsoft.com/office/powerpoint/2010/main" val="320904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100" b="1" u="sng" kern="1200" dirty="0">
                <a:solidFill>
                  <a:schemeClr val="tx1"/>
                </a:solidFill>
                <a:effectLst/>
                <a:latin typeface="+mn-lt"/>
                <a:ea typeface="+mn-ea"/>
                <a:cs typeface="+mn-cs"/>
              </a:rPr>
              <a:t>Instructie voor de leerkracht bij</a:t>
            </a:r>
            <a:r>
              <a:rPr lang="nl-BE" sz="1100" b="1" u="sng" kern="1200" baseline="0" dirty="0">
                <a:solidFill>
                  <a:schemeClr val="tx1"/>
                </a:solidFill>
                <a:effectLst/>
                <a:latin typeface="+mn-lt"/>
                <a:ea typeface="+mn-ea"/>
                <a:cs typeface="+mn-cs"/>
              </a:rPr>
              <a:t> optie 1</a:t>
            </a:r>
            <a:endParaRPr lang="nl-BE" sz="1100" b="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100" kern="1200" dirty="0">
                <a:solidFill>
                  <a:schemeClr val="tx1"/>
                </a:solidFill>
                <a:effectLst/>
                <a:latin typeface="+mn-lt"/>
                <a:ea typeface="+mn-ea"/>
                <a:cs typeface="+mn-cs"/>
              </a:rPr>
              <a:t>Je deelt de opdrachtenbundel uit aan de leerlingen en zegt tegen de leerlingen dat ze zelfstandig aan de slag mogen gaan met de verschillende opdrachten. Het is belangrijk dat de leerlingen blad per blad afwerken en niet doorbladeren vooraleer de opdracht afgewerkt te hebben. Nadat de leerlingen alle opdrachten gemaakt hebben, bespreek je de opdrachten na aan de hand van de PowerPoint.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kern="1200" dirty="0">
              <a:solidFill>
                <a:schemeClr val="tx1"/>
              </a:solidFill>
              <a:effectLst/>
              <a:latin typeface="+mn-lt"/>
              <a:ea typeface="+mn-ea"/>
              <a:cs typeface="+mn-cs"/>
            </a:endParaRPr>
          </a:p>
          <a:p>
            <a:r>
              <a:rPr lang="nl-NL" b="1" u="sng" baseline="0" dirty="0"/>
              <a:t>Instructie voor de leerkracht bij optie 2</a:t>
            </a:r>
          </a:p>
          <a:p>
            <a:endParaRPr lang="nl-NL" baseline="0" dirty="0"/>
          </a:p>
          <a:p>
            <a:r>
              <a:rPr lang="nl-NL" i="0" baseline="0" dirty="0"/>
              <a:t>Je overloopt de deelopdrachten aan de hand van de </a:t>
            </a:r>
            <a:r>
              <a:rPr lang="nl-NL" i="0" baseline="0" dirty="0" err="1"/>
              <a:t>Powerpoint</a:t>
            </a:r>
            <a:r>
              <a:rPr lang="nl-NL" i="0" baseline="0" dirty="0"/>
              <a:t>. Zie volgende slides.</a:t>
            </a:r>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18</a:t>
            </a:fld>
            <a:endParaRPr lang="nl-NL"/>
          </a:p>
        </p:txBody>
      </p:sp>
    </p:spTree>
    <p:extLst>
      <p:ext uri="{BB962C8B-B14F-4D97-AF65-F5344CB8AC3E}">
        <p14:creationId xmlns:p14="http://schemas.microsoft.com/office/powerpoint/2010/main" val="57227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baseline="0" dirty="0"/>
              <a:t>Instructie voor de leerkracht bij optie 2</a:t>
            </a:r>
          </a:p>
          <a:p>
            <a:endParaRPr lang="nl-BE" dirty="0"/>
          </a:p>
          <a:p>
            <a:r>
              <a:rPr lang="nl-BE" dirty="0"/>
              <a:t>Je geeft de leerlingen de opdracht om de eerste vrachtwagen aan te duiden op de eerste afbeelding van de PowerPoint. Je herhaalt de opdracht bij de tweede tekening (volgende</a:t>
            </a:r>
            <a:r>
              <a:rPr lang="nl-BE" baseline="0" dirty="0"/>
              <a:t> dia)</a:t>
            </a:r>
            <a:r>
              <a:rPr lang="nl-BE" dirty="0"/>
              <a:t>. </a:t>
            </a:r>
            <a:endParaRPr lang="nl-NL" b="1" u="sng" baseline="0" dirty="0"/>
          </a:p>
          <a:p>
            <a:endParaRPr lang="nl-NL" b="0" u="none" baseline="0"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19</a:t>
            </a:fld>
            <a:endParaRPr lang="nl-NL"/>
          </a:p>
        </p:txBody>
      </p:sp>
    </p:spTree>
    <p:extLst>
      <p:ext uri="{BB962C8B-B14F-4D97-AF65-F5344CB8AC3E}">
        <p14:creationId xmlns:p14="http://schemas.microsoft.com/office/powerpoint/2010/main" val="57227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2</a:t>
            </a:fld>
            <a:endParaRPr lang="nl-NL" dirty="0"/>
          </a:p>
        </p:txBody>
      </p:sp>
    </p:spTree>
    <p:extLst>
      <p:ext uri="{BB962C8B-B14F-4D97-AF65-F5344CB8AC3E}">
        <p14:creationId xmlns:p14="http://schemas.microsoft.com/office/powerpoint/2010/main" val="296574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u="none" baseline="0"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20</a:t>
            </a:fld>
            <a:endParaRPr lang="nl-NL"/>
          </a:p>
        </p:txBody>
      </p:sp>
    </p:spTree>
    <p:extLst>
      <p:ext uri="{BB962C8B-B14F-4D97-AF65-F5344CB8AC3E}">
        <p14:creationId xmlns:p14="http://schemas.microsoft.com/office/powerpoint/2010/main" val="295024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21</a:t>
            </a:fld>
            <a:endParaRPr lang="nl-NL"/>
          </a:p>
        </p:txBody>
      </p:sp>
    </p:spTree>
    <p:extLst>
      <p:ext uri="{BB962C8B-B14F-4D97-AF65-F5344CB8AC3E}">
        <p14:creationId xmlns:p14="http://schemas.microsoft.com/office/powerpoint/2010/main" val="2950249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u="sng" dirty="0"/>
              <a:t>Extra interactievragen</a:t>
            </a:r>
          </a:p>
          <a:p>
            <a:endParaRPr lang="nl-BE" dirty="0"/>
          </a:p>
          <a:p>
            <a:pPr marL="171450" indent="-171450">
              <a:buFont typeface="Arial" panose="020B0604020202020204" pitchFamily="34" charset="0"/>
              <a:buChar char="•"/>
            </a:pPr>
            <a:r>
              <a:rPr lang="nl-BE" sz="1100" dirty="0"/>
              <a:t>Wie heeft er even moeten nadenken of heeft getwijfeld welke vrachtwagen je zou aanduiden? (bij vraag 1)</a:t>
            </a:r>
          </a:p>
          <a:p>
            <a:pPr marL="171450" indent="-171450">
              <a:buFont typeface="Arial" panose="020B0604020202020204" pitchFamily="34" charset="0"/>
              <a:buChar char="•"/>
            </a:pPr>
            <a:r>
              <a:rPr lang="nl-BE" sz="1100" dirty="0"/>
              <a:t>Merk je een verschil tussen de eerste en tweede tekening? (bij vraag 2)</a:t>
            </a:r>
          </a:p>
          <a:p>
            <a:endParaRPr lang="nl-BE" sz="1100" dirty="0"/>
          </a:p>
          <a:p>
            <a:r>
              <a:rPr lang="nl-BE" sz="1100" b="1" i="0" u="sng" kern="1200" dirty="0">
                <a:solidFill>
                  <a:schemeClr val="tx1"/>
                </a:solidFill>
                <a:effectLst/>
                <a:latin typeface="+mn-lt"/>
                <a:ea typeface="+mn-ea"/>
                <a:cs typeface="+mn-cs"/>
              </a:rPr>
              <a:t>Link met autisme – uitleg voor leerkrachten</a:t>
            </a:r>
            <a:endParaRPr lang="nl-NL" sz="1100" b="1" i="0" u="sng" kern="1200" dirty="0">
              <a:solidFill>
                <a:schemeClr val="tx1"/>
              </a:solidFill>
              <a:effectLst/>
              <a:latin typeface="+mn-lt"/>
              <a:ea typeface="+mn-ea"/>
              <a:cs typeface="+mn-cs"/>
            </a:endParaRPr>
          </a:p>
          <a:p>
            <a:pPr lvl="0"/>
            <a:endParaRPr lang="nl-BE" sz="1100" kern="1200" dirty="0">
              <a:solidFill>
                <a:schemeClr val="tx1"/>
              </a:solidFill>
              <a:effectLst/>
              <a:latin typeface="+mn-lt"/>
              <a:ea typeface="+mn-ea"/>
              <a:cs typeface="+mn-cs"/>
            </a:endParaRPr>
          </a:p>
          <a:p>
            <a:pPr lvl="0"/>
            <a:r>
              <a:rPr lang="nl-BE" sz="1100" kern="1200" dirty="0">
                <a:solidFill>
                  <a:schemeClr val="tx1"/>
                </a:solidFill>
                <a:effectLst/>
                <a:latin typeface="+mn-lt"/>
                <a:ea typeface="+mn-ea"/>
                <a:cs typeface="+mn-cs"/>
              </a:rPr>
              <a:t>Bij </a:t>
            </a:r>
            <a:r>
              <a:rPr lang="nl-BE" sz="1100" b="0" kern="1200" dirty="0">
                <a:solidFill>
                  <a:schemeClr val="tx1"/>
                </a:solidFill>
                <a:effectLst/>
                <a:latin typeface="+mn-lt"/>
                <a:ea typeface="+mn-ea"/>
                <a:cs typeface="+mn-cs"/>
              </a:rPr>
              <a:t>deze opdracht </a:t>
            </a:r>
            <a:r>
              <a:rPr lang="nl-BE" sz="1100" kern="1200" dirty="0">
                <a:solidFill>
                  <a:schemeClr val="tx1"/>
                </a:solidFill>
                <a:effectLst/>
                <a:latin typeface="+mn-lt"/>
                <a:ea typeface="+mn-ea"/>
                <a:cs typeface="+mn-cs"/>
              </a:rPr>
              <a:t>worden er twee tekeningen van vrachtwagens afgebeeld die van links naar rechts rijden. Het verschil tussen de eerste en tweede tekening is dat de eerste tekening een afbeelding is van drie vrachtwagens. Bij de tweede tekening worden de vrachtwagens afgebeeld met een achtergrond, waardoor er meer context gegeven wordt. Hierdoor kan er twijfel ontstaan over wat met de eerste vrachtwagen bedoeld wordt (de eerste in de rij objecten, of de eerste uit de file). </a:t>
            </a:r>
          </a:p>
          <a:p>
            <a:pPr lvl="0"/>
            <a:endParaRPr lang="nl-BE" sz="1100" kern="1200" dirty="0">
              <a:solidFill>
                <a:schemeClr val="tx1"/>
              </a:solidFill>
              <a:effectLst/>
              <a:latin typeface="+mn-lt"/>
              <a:ea typeface="+mn-ea"/>
              <a:cs typeface="+mn-cs"/>
            </a:endParaRPr>
          </a:p>
          <a:p>
            <a:r>
              <a:rPr lang="nl-BE" sz="1100" kern="1200" dirty="0">
                <a:solidFill>
                  <a:schemeClr val="tx1"/>
                </a:solidFill>
                <a:effectLst/>
                <a:latin typeface="+mn-lt"/>
                <a:ea typeface="+mn-ea"/>
                <a:cs typeface="+mn-cs"/>
              </a:rPr>
              <a:t>Kinderen met autisme houden minder rekening met de context/situatie, waardoor ze dingen anders kunnen begrijpen. Aan de hand van deze opdracht wordt het duidelijk dat de context erg bepalend is voor de betekenis die we geven aan iets wat ons gezegd</a:t>
            </a:r>
            <a:r>
              <a:rPr lang="nl-BE" sz="1100" kern="1200" baseline="0" dirty="0">
                <a:solidFill>
                  <a:schemeClr val="tx1"/>
                </a:solidFill>
                <a:effectLst/>
                <a:latin typeface="+mn-lt"/>
                <a:ea typeface="+mn-ea"/>
                <a:cs typeface="+mn-cs"/>
              </a:rPr>
              <a:t> of</a:t>
            </a:r>
            <a:r>
              <a:rPr lang="nl-BE" sz="1100" kern="1200" dirty="0">
                <a:solidFill>
                  <a:schemeClr val="tx1"/>
                </a:solidFill>
                <a:effectLst/>
                <a:latin typeface="+mn-lt"/>
                <a:ea typeface="+mn-ea"/>
                <a:cs typeface="+mn-cs"/>
              </a:rPr>
              <a:t> gevraagd</a:t>
            </a:r>
            <a:r>
              <a:rPr lang="nl-BE" sz="1100" kern="1200" baseline="0" dirty="0">
                <a:solidFill>
                  <a:schemeClr val="tx1"/>
                </a:solidFill>
                <a:effectLst/>
                <a:latin typeface="+mn-lt"/>
                <a:ea typeface="+mn-ea"/>
                <a:cs typeface="+mn-cs"/>
              </a:rPr>
              <a:t> </a:t>
            </a:r>
            <a:r>
              <a:rPr lang="nl-BE" sz="1100" kern="1200" dirty="0">
                <a:solidFill>
                  <a:schemeClr val="tx1"/>
                </a:solidFill>
                <a:effectLst/>
                <a:latin typeface="+mn-lt"/>
                <a:ea typeface="+mn-ea"/>
                <a:cs typeface="+mn-cs"/>
              </a:rPr>
              <a:t>wordt.</a:t>
            </a:r>
            <a:endParaRPr lang="nl-BE" sz="1100" dirty="0"/>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22</a:t>
            </a:fld>
            <a:endParaRPr lang="nl-NL"/>
          </a:p>
        </p:txBody>
      </p:sp>
    </p:spTree>
    <p:extLst>
      <p:ext uri="{BB962C8B-B14F-4D97-AF65-F5344CB8AC3E}">
        <p14:creationId xmlns:p14="http://schemas.microsoft.com/office/powerpoint/2010/main" val="2775037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u="sng" baseline="0" dirty="0"/>
              <a:t>Instructie voor de leerkracht bij optie 2</a:t>
            </a:r>
          </a:p>
          <a:p>
            <a:endParaRPr lang="nl-NL"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sz="1100" baseline="0" dirty="0"/>
              <a:t>Laat de kinderen een blanco blad nemen.</a:t>
            </a:r>
          </a:p>
          <a:p>
            <a:endParaRPr lang="nl-BE" sz="1100" dirty="0"/>
          </a:p>
          <a:p>
            <a:r>
              <a:rPr lang="nl-BE" sz="1100" dirty="0"/>
              <a:t>Je geeft de leerlingen de opdracht om woorden te tekenen. Op de voorzijde van het blanco blad vraag je om volgende woorden te tekenen: bouwvakker – vrachtwagen – kraan en op de achterzijde: douche – waterdruppel – kraan</a:t>
            </a:r>
          </a:p>
          <a:p>
            <a:endParaRPr lang="nl-BE" baseline="0"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23</a:t>
            </a:fld>
            <a:endParaRPr lang="nl-NL"/>
          </a:p>
        </p:txBody>
      </p:sp>
    </p:spTree>
    <p:extLst>
      <p:ext uri="{BB962C8B-B14F-4D97-AF65-F5344CB8AC3E}">
        <p14:creationId xmlns:p14="http://schemas.microsoft.com/office/powerpoint/2010/main" val="57227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i="0" u="sng" kern="1200" dirty="0">
                <a:solidFill>
                  <a:schemeClr val="tx1"/>
                </a:solidFill>
                <a:effectLst/>
                <a:latin typeface="+mn-lt"/>
                <a:ea typeface="+mn-ea"/>
                <a:cs typeface="+mn-cs"/>
              </a:rPr>
              <a:t>Link met autisme – uitleg voor leerkrachten</a:t>
            </a:r>
            <a:endParaRPr lang="nl-NL" sz="1100" b="1" i="0" u="sng" kern="1200" dirty="0">
              <a:solidFill>
                <a:schemeClr val="tx1"/>
              </a:solidFill>
              <a:effectLst/>
              <a:latin typeface="+mn-lt"/>
              <a:ea typeface="+mn-ea"/>
              <a:cs typeface="+mn-cs"/>
            </a:endParaRPr>
          </a:p>
          <a:p>
            <a:pPr lvl="0"/>
            <a:endParaRPr lang="nl-BE" sz="11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100" b="0" kern="1200" dirty="0">
                <a:solidFill>
                  <a:schemeClr val="tx1"/>
                </a:solidFill>
                <a:effectLst/>
                <a:latin typeface="+mn-lt"/>
                <a:ea typeface="+mn-ea"/>
                <a:cs typeface="+mn-cs"/>
              </a:rPr>
              <a:t>Deze opdracht </a:t>
            </a:r>
            <a:r>
              <a:rPr lang="nl-BE" sz="1100" kern="1200" dirty="0">
                <a:solidFill>
                  <a:schemeClr val="tx1"/>
                </a:solidFill>
                <a:effectLst/>
                <a:latin typeface="+mn-lt"/>
                <a:ea typeface="+mn-ea"/>
                <a:cs typeface="+mn-cs"/>
              </a:rPr>
              <a:t>is een tekenopdracht. Er wordt tweemaal gevraagd om telkens 3 woorden te tekenen. Bij beide opdrachten wordt gevraagd om een kraan te tekenen. Een kraan kan echter verschillende betekenissen hebben, zoals een waterkraan, douchekraan, gaskraan, bouwkraan,... Welke kraan er getekend zal worden, zal beïnvloed worden door de voorafgaande woorden. In de eerste situatie zal men sneller aan een bouwkraan denken en in de tweede situatie aan een douchekraan. De betekenis van het woord kraan leiden we af uit de context. </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100" kern="1200" dirty="0">
                <a:solidFill>
                  <a:schemeClr val="tx1"/>
                </a:solidFill>
                <a:effectLst/>
                <a:latin typeface="+mn-lt"/>
                <a:ea typeface="+mn-ea"/>
                <a:cs typeface="+mn-cs"/>
              </a:rPr>
              <a:t>Kinderen met autisme houden minder spontaan rekening met de context om de juiste betekenis van een woord te achterhalen. Hierdoor hebben ze soms moeilijkheden om opdrachten of instructies te begrijpen zoals ze bedoeld zijn. </a:t>
            </a:r>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24</a:t>
            </a:fld>
            <a:endParaRPr lang="nl-NL"/>
          </a:p>
        </p:txBody>
      </p:sp>
    </p:spTree>
    <p:extLst>
      <p:ext uri="{BB962C8B-B14F-4D97-AF65-F5344CB8AC3E}">
        <p14:creationId xmlns:p14="http://schemas.microsoft.com/office/powerpoint/2010/main" val="2921063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u="sng" baseline="0" dirty="0"/>
              <a:t>Instructie voor de leerkracht bij optie 2</a:t>
            </a:r>
          </a:p>
          <a:p>
            <a:endParaRPr lang="nl-NL" sz="1100" baseline="0" dirty="0"/>
          </a:p>
          <a:p>
            <a:r>
              <a:rPr lang="nl-BE" sz="1100" baseline="0" dirty="0"/>
              <a:t>Je geeft de leerlingen twee keer de opdracht om een figuur te plooien uit origami papier. Bij de eerst figuur geef je de opdracht om ‘een figuur’ te plooien aan de hand van de geschreven instructie op de PowerPoint. Bij de tweede figuur geef je de opdracht om ‘een hond’ te plooien aan de hand van de geschreven en visuele instructie op de PowerPoint. </a:t>
            </a:r>
            <a:endParaRPr lang="nl-NL" sz="1100" baseline="0"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25</a:t>
            </a:fld>
            <a:endParaRPr lang="nl-NL"/>
          </a:p>
        </p:txBody>
      </p:sp>
    </p:spTree>
    <p:extLst>
      <p:ext uri="{BB962C8B-B14F-4D97-AF65-F5344CB8AC3E}">
        <p14:creationId xmlns:p14="http://schemas.microsoft.com/office/powerpoint/2010/main" val="572275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26</a:t>
            </a:fld>
            <a:endParaRPr lang="nl-NL"/>
          </a:p>
        </p:txBody>
      </p:sp>
    </p:spTree>
    <p:extLst>
      <p:ext uri="{BB962C8B-B14F-4D97-AF65-F5344CB8AC3E}">
        <p14:creationId xmlns:p14="http://schemas.microsoft.com/office/powerpoint/2010/main" val="2141194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27</a:t>
            </a:fld>
            <a:endParaRPr lang="nl-NL"/>
          </a:p>
        </p:txBody>
      </p:sp>
    </p:spTree>
    <p:extLst>
      <p:ext uri="{BB962C8B-B14F-4D97-AF65-F5344CB8AC3E}">
        <p14:creationId xmlns:p14="http://schemas.microsoft.com/office/powerpoint/2010/main" val="409116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28</a:t>
            </a:fld>
            <a:endParaRPr lang="nl-NL"/>
          </a:p>
        </p:txBody>
      </p:sp>
    </p:spTree>
    <p:extLst>
      <p:ext uri="{BB962C8B-B14F-4D97-AF65-F5344CB8AC3E}">
        <p14:creationId xmlns:p14="http://schemas.microsoft.com/office/powerpoint/2010/main" val="2168882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i="0" u="sng" dirty="0"/>
              <a:t>Link met autisme – uitleg voor leerkrachten</a:t>
            </a:r>
          </a:p>
          <a:p>
            <a:endParaRPr lang="nl-BE" sz="1100" dirty="0"/>
          </a:p>
          <a:p>
            <a:r>
              <a:rPr lang="nl-BE" sz="1100" dirty="0"/>
              <a:t>De laatste </a:t>
            </a:r>
            <a:r>
              <a:rPr lang="nl-BE" sz="1100" b="0" dirty="0"/>
              <a:t>opdracht </a:t>
            </a:r>
            <a:r>
              <a:rPr lang="nl-BE" sz="1100" dirty="0"/>
              <a:t>is een origami opdracht waarbij ze twee keer eenzelfde origami figuur moeten plooien. De eerste keer wordt enkel een geschreven instructie gegeven. De tweede keer krijgen de kinderen zowel een geschreven als visuele instructie. Deze visuele instructie maakt het makkelijker voor de kinderen om de figuur goed te plooien. </a:t>
            </a:r>
          </a:p>
          <a:p>
            <a:endParaRPr lang="nl-BE" sz="1100" dirty="0"/>
          </a:p>
          <a:p>
            <a:r>
              <a:rPr lang="nl-BE" sz="1100" dirty="0"/>
              <a:t>Kinderen met autisme hebben het vaak moeilijker om opdrachten correct te interpreteren en ze hebben meer tijd nodig om de informatie te verwerken. Voor hen is het helpend als een boodschap visueel ondersteund wordt. </a:t>
            </a:r>
          </a:p>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29</a:t>
            </a:fld>
            <a:endParaRPr lang="nl-NL"/>
          </a:p>
        </p:txBody>
      </p:sp>
    </p:spTree>
    <p:extLst>
      <p:ext uri="{BB962C8B-B14F-4D97-AF65-F5344CB8AC3E}">
        <p14:creationId xmlns:p14="http://schemas.microsoft.com/office/powerpoint/2010/main" val="22571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i="1" dirty="0"/>
              <a:t>Klik op de foto voor de weblink naar Radio Felix.</a:t>
            </a:r>
          </a:p>
          <a:p>
            <a:endParaRPr lang="nl-BE" sz="1100" i="1" dirty="0">
              <a:latin typeface="+mn-lt"/>
            </a:endParaRPr>
          </a:p>
          <a:p>
            <a:pPr algn="just">
              <a:lnSpc>
                <a:spcPct val="115000"/>
              </a:lnSpc>
              <a:spcAft>
                <a:spcPts val="1000"/>
              </a:spcAft>
            </a:pPr>
            <a:r>
              <a:rPr lang="nl-BE" sz="1100" dirty="0">
                <a:effectLst/>
                <a:latin typeface="+mn-lt"/>
                <a:ea typeface="Century Gothic" panose="020B0502020202020204" pitchFamily="34" charset="0"/>
                <a:cs typeface="Tahoma" panose="020B0604030504040204" pitchFamily="34" charset="0"/>
              </a:rPr>
              <a:t>Aan de hand van ‘Radio Felix’ kunnen de leerlingen kennismaken met </a:t>
            </a:r>
            <a:r>
              <a:rPr lang="nl-BE" sz="1100" b="1" dirty="0">
                <a:effectLst/>
                <a:latin typeface="+mn-lt"/>
                <a:ea typeface="Century Gothic" panose="020B0502020202020204" pitchFamily="34" charset="0"/>
                <a:cs typeface="Tahoma" panose="020B0604030504040204" pitchFamily="34" charset="0"/>
              </a:rPr>
              <a:t>autisme aan de buitenkant </a:t>
            </a:r>
            <a:r>
              <a:rPr lang="nl-BE" sz="1100" dirty="0">
                <a:effectLst/>
                <a:latin typeface="+mn-lt"/>
                <a:ea typeface="Century Gothic" panose="020B0502020202020204" pitchFamily="34" charset="0"/>
                <a:cs typeface="Tahoma" panose="020B0604030504040204" pitchFamily="34" charset="0"/>
              </a:rPr>
              <a:t>en meer specifiek hoe autisme tot uiting komt bij Felix. </a:t>
            </a:r>
          </a:p>
          <a:p>
            <a:pPr algn="just">
              <a:lnSpc>
                <a:spcPct val="115000"/>
              </a:lnSpc>
              <a:spcAft>
                <a:spcPts val="1000"/>
              </a:spcAft>
            </a:pPr>
            <a:r>
              <a:rPr lang="nl-BE" sz="1100" dirty="0">
                <a:effectLst/>
                <a:latin typeface="+mn-lt"/>
                <a:ea typeface="Century Gothic" panose="020B0502020202020204" pitchFamily="34" charset="0"/>
                <a:cs typeface="Tahoma" panose="020B0604030504040204" pitchFamily="34" charset="0"/>
              </a:rPr>
              <a:t>Het is belangrijk dat de leerkracht hierbij vermeldt dat </a:t>
            </a:r>
            <a:r>
              <a:rPr lang="nl-BE" sz="1100" b="1" dirty="0">
                <a:effectLst/>
                <a:latin typeface="+mn-lt"/>
                <a:ea typeface="Century Gothic" panose="020B0502020202020204" pitchFamily="34" charset="0"/>
                <a:cs typeface="Tahoma" panose="020B0604030504040204" pitchFamily="34" charset="0"/>
              </a:rPr>
              <a:t>autisme op heel veel verschillende manieren </a:t>
            </a:r>
            <a:r>
              <a:rPr lang="nl-BE" sz="1100" dirty="0">
                <a:effectLst/>
                <a:latin typeface="+mn-lt"/>
                <a:ea typeface="Century Gothic" panose="020B0502020202020204" pitchFamily="34" charset="0"/>
                <a:cs typeface="Tahoma" panose="020B0604030504040204" pitchFamily="34" charset="0"/>
              </a:rPr>
              <a:t>tot uiting kan komen, naargelang leeftijd, karakter, geslacht, opvoeding, omgeving, ... </a:t>
            </a:r>
            <a:r>
              <a:rPr lang="nl-BE" sz="1100" b="1" dirty="0">
                <a:effectLst/>
                <a:latin typeface="+mn-lt"/>
                <a:ea typeface="Century Gothic" panose="020B0502020202020204" pitchFamily="34" charset="0"/>
                <a:cs typeface="Tahoma" panose="020B0604030504040204" pitchFamily="34" charset="0"/>
              </a:rPr>
              <a:t>Iedereen is anders</a:t>
            </a:r>
            <a:r>
              <a:rPr lang="nl-BE" sz="1100" dirty="0">
                <a:effectLst/>
                <a:latin typeface="+mn-lt"/>
                <a:ea typeface="Century Gothic" panose="020B0502020202020204" pitchFamily="34" charset="0"/>
                <a:cs typeface="Tahoma" panose="020B0604030504040204" pitchFamily="34" charset="0"/>
              </a:rPr>
              <a:t>; dit geldt net zo goed bij mensen met autisme. Aan de hand van deze documentaire maak je kennis met één jongen met autisme, terwijl autisme ook zoveel andere gezichten kent. Zo kan iemand met autisme bijvoorbeeld sociaal contact mijden, terwijl een ander daar net heel erg van geniet. We vinden het vanuit de Liga Autisme Vlaanderen dan ook weinig zinvol om in deze handleiding te beschrijven waarin wij het autisme van Felix herkennen, omdat dit zich bij een ander kind met autisme op een heel andere manier kan uiten. We zien de </a:t>
            </a:r>
            <a:r>
              <a:rPr lang="nl-BE" sz="1100" b="1" dirty="0">
                <a:effectLst/>
                <a:latin typeface="+mn-lt"/>
                <a:ea typeface="Century Gothic" panose="020B0502020202020204" pitchFamily="34" charset="0"/>
                <a:cs typeface="Tahoma" panose="020B0604030504040204" pitchFamily="34" charset="0"/>
              </a:rPr>
              <a:t>documentaire</a:t>
            </a:r>
            <a:r>
              <a:rPr lang="nl-BE" sz="1100" dirty="0">
                <a:effectLst/>
                <a:latin typeface="+mn-lt"/>
                <a:ea typeface="Century Gothic" panose="020B0502020202020204" pitchFamily="34" charset="0"/>
                <a:cs typeface="Tahoma" panose="020B0604030504040204" pitchFamily="34" charset="0"/>
              </a:rPr>
              <a:t> dan ook als een </a:t>
            </a:r>
            <a:r>
              <a:rPr lang="nl-BE" sz="1100" b="1" dirty="0">
                <a:effectLst/>
                <a:latin typeface="+mn-lt"/>
                <a:ea typeface="Century Gothic" panose="020B0502020202020204" pitchFamily="34" charset="0"/>
                <a:cs typeface="Tahoma" panose="020B0604030504040204" pitchFamily="34" charset="0"/>
              </a:rPr>
              <a:t>kennismaking met één jongen met autisme </a:t>
            </a:r>
            <a:r>
              <a:rPr lang="nl-BE" sz="1100" dirty="0">
                <a:effectLst/>
                <a:latin typeface="+mn-lt"/>
                <a:ea typeface="Century Gothic" panose="020B0502020202020204" pitchFamily="34" charset="0"/>
                <a:cs typeface="Tahoma" panose="020B0604030504040204" pitchFamily="34" charset="0"/>
              </a:rPr>
              <a:t>en een aanknopingspunt voor de leerkracht om met de leerlingen in gesprek te gaan rond anders-zijn. Dat een andere manier van informatieverwerking de rode draad is bij autisme, zullen de leerlingen aan de lijve ondervinden bij het tweede deel van het lespakket, met name tijdens de inleefopdrachten. </a:t>
            </a:r>
          </a:p>
          <a:p>
            <a:endParaRPr lang="nl-NL" i="1"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3</a:t>
            </a:fld>
            <a:endParaRPr lang="nl-NL" dirty="0"/>
          </a:p>
        </p:txBody>
      </p:sp>
    </p:spTree>
    <p:extLst>
      <p:ext uri="{BB962C8B-B14F-4D97-AF65-F5344CB8AC3E}">
        <p14:creationId xmlns:p14="http://schemas.microsoft.com/office/powerpoint/2010/main" val="1235907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u="sng" kern="1200" dirty="0">
                <a:solidFill>
                  <a:schemeClr val="tx1"/>
                </a:solidFill>
                <a:effectLst/>
                <a:latin typeface="+mn-lt"/>
                <a:ea typeface="+mn-ea"/>
                <a:cs typeface="+mn-cs"/>
              </a:rPr>
              <a:t>Link</a:t>
            </a:r>
            <a:r>
              <a:rPr lang="nl-BE" sz="1100" b="1" u="sng" kern="1200" baseline="0" dirty="0">
                <a:solidFill>
                  <a:schemeClr val="tx1"/>
                </a:solidFill>
                <a:effectLst/>
                <a:latin typeface="+mn-lt"/>
                <a:ea typeface="+mn-ea"/>
                <a:cs typeface="+mn-cs"/>
              </a:rPr>
              <a:t> met autisme – uitleg voor leerlingen</a:t>
            </a:r>
          </a:p>
          <a:p>
            <a:endParaRPr lang="nl-BE" sz="1100" kern="1200" dirty="0">
              <a:solidFill>
                <a:schemeClr val="tx1"/>
              </a:solidFill>
              <a:effectLst/>
              <a:latin typeface="+mn-lt"/>
              <a:ea typeface="+mn-ea"/>
              <a:cs typeface="+mn-cs"/>
            </a:endParaRPr>
          </a:p>
          <a:p>
            <a:r>
              <a:rPr lang="nl-BE" sz="1100" b="0" i="0" kern="1200" dirty="0">
                <a:solidFill>
                  <a:schemeClr val="tx1"/>
                </a:solidFill>
                <a:effectLst/>
                <a:latin typeface="+mn-lt"/>
                <a:ea typeface="+mn-ea"/>
                <a:cs typeface="+mn-cs"/>
              </a:rPr>
              <a:t>Communicatie verloopt vaak anders bij kinderen met autisme. We merken dat ze bijvoorbeeld taal vaker letterlijk begrijpen. Hierdoor ontstaan soms misverstanden of hebben ze meer tijd nodig om te bedenken wat je precies bedoelt.</a:t>
            </a:r>
          </a:p>
          <a:p>
            <a:endParaRPr lang="nl-BE" sz="1100" b="0" i="0" kern="1200" dirty="0">
              <a:solidFill>
                <a:schemeClr val="tx1"/>
              </a:solidFill>
              <a:effectLst/>
              <a:latin typeface="+mn-lt"/>
              <a:ea typeface="+mn-ea"/>
              <a:cs typeface="+mn-cs"/>
            </a:endParaRPr>
          </a:p>
          <a:p>
            <a:r>
              <a:rPr lang="nl-BE" sz="1100" b="0" i="0" kern="1200" dirty="0">
                <a:solidFill>
                  <a:schemeClr val="tx1"/>
                </a:solidFill>
                <a:effectLst/>
                <a:latin typeface="+mn-lt"/>
                <a:ea typeface="+mn-ea"/>
                <a:cs typeface="+mn-cs"/>
              </a:rPr>
              <a:t>Kijk maar naar onderstaande afbeeldingen van </a:t>
            </a:r>
            <a:r>
              <a:rPr lang="nl-BE" sz="1100" b="0" i="0" kern="1200" dirty="0" err="1">
                <a:solidFill>
                  <a:schemeClr val="tx1"/>
                </a:solidFill>
                <a:effectLst/>
                <a:latin typeface="+mn-lt"/>
                <a:ea typeface="+mn-ea"/>
                <a:cs typeface="+mn-cs"/>
              </a:rPr>
              <a:t>cartoonischt</a:t>
            </a:r>
            <a:r>
              <a:rPr lang="nl-BE" sz="1100" b="0" i="0" kern="1200" dirty="0">
                <a:solidFill>
                  <a:schemeClr val="tx1"/>
                </a:solidFill>
                <a:effectLst/>
                <a:latin typeface="+mn-lt"/>
                <a:ea typeface="+mn-ea"/>
                <a:cs typeface="+mn-cs"/>
              </a:rPr>
              <a:t> ‘</a:t>
            </a:r>
            <a:r>
              <a:rPr lang="nl-BE" sz="1100" b="0" i="0" kern="1200" dirty="0" err="1">
                <a:solidFill>
                  <a:schemeClr val="tx1"/>
                </a:solidFill>
                <a:effectLst/>
                <a:latin typeface="+mn-lt"/>
                <a:ea typeface="+mn-ea"/>
                <a:cs typeface="+mn-cs"/>
              </a:rPr>
              <a:t>AAeRGh</a:t>
            </a:r>
            <a:r>
              <a:rPr lang="nl-BE" sz="1100" b="0" i="0" kern="1200" dirty="0">
                <a:solidFill>
                  <a:schemeClr val="tx1"/>
                </a:solidFill>
                <a:effectLst/>
                <a:latin typeface="+mn-lt"/>
                <a:ea typeface="+mn-ea"/>
                <a:cs typeface="+mn-cs"/>
              </a:rPr>
              <a:t>…’ en zoek wat er letterlijk bedoeld wordt.</a:t>
            </a:r>
            <a:endParaRPr lang="nl-NL" sz="11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30</a:t>
            </a:fld>
            <a:endParaRPr lang="nl-NL"/>
          </a:p>
        </p:txBody>
      </p:sp>
    </p:spTree>
    <p:extLst>
      <p:ext uri="{BB962C8B-B14F-4D97-AF65-F5344CB8AC3E}">
        <p14:creationId xmlns:p14="http://schemas.microsoft.com/office/powerpoint/2010/main" val="431751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Dakpan</a:t>
            </a: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31</a:t>
            </a:fld>
            <a:endParaRPr lang="nl-NL"/>
          </a:p>
        </p:txBody>
      </p:sp>
    </p:spTree>
    <p:extLst>
      <p:ext uri="{BB962C8B-B14F-4D97-AF65-F5344CB8AC3E}">
        <p14:creationId xmlns:p14="http://schemas.microsoft.com/office/powerpoint/2010/main" val="1436442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Handschoen</a:t>
            </a: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32</a:t>
            </a:fld>
            <a:endParaRPr lang="nl-NL"/>
          </a:p>
        </p:txBody>
      </p:sp>
    </p:spTree>
    <p:extLst>
      <p:ext uri="{BB962C8B-B14F-4D97-AF65-F5344CB8AC3E}">
        <p14:creationId xmlns:p14="http://schemas.microsoft.com/office/powerpoint/2010/main" val="3482003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Wijsneus</a:t>
            </a: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33</a:t>
            </a:fld>
            <a:endParaRPr lang="nl-NL"/>
          </a:p>
        </p:txBody>
      </p:sp>
    </p:spTree>
    <p:extLst>
      <p:ext uri="{BB962C8B-B14F-4D97-AF65-F5344CB8AC3E}">
        <p14:creationId xmlns:p14="http://schemas.microsoft.com/office/powerpoint/2010/main" val="2377235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i="0" u="sng" baseline="0" dirty="0">
                <a:effectLst/>
              </a:rPr>
              <a:t>Link met autisme – uitleg voor leerlingen</a:t>
            </a:r>
          </a:p>
          <a:p>
            <a:endParaRPr lang="nl-BE" sz="1100" baseline="0" dirty="0"/>
          </a:p>
          <a:p>
            <a:r>
              <a:rPr lang="nl-BE" dirty="0"/>
              <a:t>Daarnaast kunnen kinderen met autisme soms woorden of boodschappen op een andere manier begrijpen. </a:t>
            </a:r>
          </a:p>
          <a:p>
            <a:r>
              <a:rPr lang="nl-BE" dirty="0"/>
              <a:t>Wat als iemand je vraagt: “Mag ik je kussen?” Waaraan denk je dan? </a:t>
            </a:r>
            <a:endParaRPr lang="nl-NL" baseline="0" dirty="0"/>
          </a:p>
          <a:p>
            <a:pPr marL="0" indent="0">
              <a:buNone/>
            </a:pPr>
            <a:endParaRPr lang="nl-NL" sz="1200" b="1" u="sng" dirty="0">
              <a:solidFill>
                <a:schemeClr val="bg1"/>
              </a:solidFill>
            </a:endParaRPr>
          </a:p>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34</a:t>
            </a:fld>
            <a:endParaRPr lang="nl-NL"/>
          </a:p>
        </p:txBody>
      </p:sp>
    </p:spTree>
    <p:extLst>
      <p:ext uri="{BB962C8B-B14F-4D97-AF65-F5344CB8AC3E}">
        <p14:creationId xmlns:p14="http://schemas.microsoft.com/office/powerpoint/2010/main" val="2014760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100" b="1" i="0" u="sng" baseline="0" dirty="0"/>
              <a:t>Link met autisme – uitleg voor leerlingen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sz="1100" i="0" baseline="0" dirty="0"/>
              <a:t>Het woord kussen, kan een zoen of een hoofdkussen betekenen. Het is belangrijk om te kijken naar wat er zich afspeelt in de omgeving om te weten wat er juist bedoeld wordt met de vraag. </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sz="1100" i="0" baseline="0" dirty="0"/>
              <a:t>Kinderen met autisme hebben het net moeilijker om de juiste betekenis van een woord af te leiden uit de situatie. Ze luisteren naar het woord of de zin, maar houden minder rekening met de situatie waarin iets gezegd wordt waardoor ze woorden of boodschappen soms anders begrijpen of verstaan.</a:t>
            </a:r>
            <a:endParaRPr lang="nl-NL" sz="1100" i="0" baseline="0" dirty="0"/>
          </a:p>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35</a:t>
            </a:fld>
            <a:endParaRPr lang="nl-NL"/>
          </a:p>
        </p:txBody>
      </p:sp>
    </p:spTree>
    <p:extLst>
      <p:ext uri="{BB962C8B-B14F-4D97-AF65-F5344CB8AC3E}">
        <p14:creationId xmlns:p14="http://schemas.microsoft.com/office/powerpoint/2010/main" val="489571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36</a:t>
            </a:fld>
            <a:endParaRPr lang="nl-NL"/>
          </a:p>
        </p:txBody>
      </p:sp>
    </p:spTree>
    <p:extLst>
      <p:ext uri="{BB962C8B-B14F-4D97-AF65-F5344CB8AC3E}">
        <p14:creationId xmlns:p14="http://schemas.microsoft.com/office/powerpoint/2010/main" val="161324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u="sng" dirty="0"/>
              <a:t>Tips voor de leerlingen – extra verduidelijking</a:t>
            </a:r>
          </a:p>
          <a:p>
            <a:endParaRPr lang="nl-BE" sz="1100" dirty="0"/>
          </a:p>
          <a:p>
            <a:pPr marL="171450" indent="-171450">
              <a:buFont typeface="Arial" panose="020B0604020202020204" pitchFamily="34" charset="0"/>
              <a:buChar char="•"/>
            </a:pPr>
            <a:r>
              <a:rPr lang="nl-BE" sz="1100" dirty="0"/>
              <a:t>Tip</a:t>
            </a:r>
            <a:r>
              <a:rPr lang="nl-BE" sz="1100" baseline="0" dirty="0"/>
              <a:t> 2: </a:t>
            </a:r>
            <a:r>
              <a:rPr lang="nl-BE" sz="1100" dirty="0"/>
              <a:t>Kinderen met autisme houden van duidelijkheid. In ons dagelijks taalgebruik zijn er heel wat onduidelijke woorden: straks, misschien, eventueel, we zien wel,… Voor kinderen met autisme is dit allesbehalve duidelijk en kan dit leiden tot misverstanden. Probeer duidelijk en concreet te zeggen wat je bedoelt.</a:t>
            </a:r>
          </a:p>
          <a:p>
            <a:endParaRPr lang="nl-BE" sz="1100" dirty="0"/>
          </a:p>
          <a:p>
            <a:pPr marL="171450" indent="-171450">
              <a:buFont typeface="Arial" panose="020B0604020202020204" pitchFamily="34" charset="0"/>
              <a:buChar char="•"/>
            </a:pPr>
            <a:r>
              <a:rPr lang="nl-BE" sz="1100" kern="1200" baseline="0" dirty="0">
                <a:solidFill>
                  <a:schemeClr val="tx1"/>
                </a:solidFill>
                <a:latin typeface="+mn-lt"/>
                <a:ea typeface="+mn-ea"/>
                <a:cs typeface="+mn-cs"/>
              </a:rPr>
              <a:t> Tip 3: Je kan boodschappen en afspraken opschrijven of tekenen. Hierdoor kunnen ze nog eens kijken naar je boodschap of afspraak, net zoals jullie naar de </a:t>
            </a:r>
            <a:r>
              <a:rPr lang="nl-BE" sz="1100" kern="1200" baseline="0" dirty="0" err="1">
                <a:solidFill>
                  <a:schemeClr val="tx1"/>
                </a:solidFill>
                <a:latin typeface="+mn-lt"/>
                <a:ea typeface="+mn-ea"/>
                <a:cs typeface="+mn-cs"/>
              </a:rPr>
              <a:t>dagplanning</a:t>
            </a:r>
            <a:r>
              <a:rPr lang="nl-BE" sz="1100" kern="1200" baseline="0" dirty="0">
                <a:solidFill>
                  <a:schemeClr val="tx1"/>
                </a:solidFill>
                <a:latin typeface="+mn-lt"/>
                <a:ea typeface="+mn-ea"/>
                <a:cs typeface="+mn-cs"/>
              </a:rPr>
              <a:t> van de juf kunnen kijken als jullie vergeten zijn wat we gaan doen. </a:t>
            </a:r>
          </a:p>
          <a:p>
            <a:r>
              <a:rPr lang="nl-BE" sz="1100" kern="1200" baseline="0" dirty="0">
                <a:solidFill>
                  <a:schemeClr val="tx1"/>
                </a:solidFill>
                <a:latin typeface="+mn-lt"/>
                <a:ea typeface="+mn-ea"/>
                <a:cs typeface="+mn-cs"/>
              </a:rPr>
              <a:t></a:t>
            </a:r>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37</a:t>
            </a:fld>
            <a:endParaRPr lang="nl-NL"/>
          </a:p>
        </p:txBody>
      </p:sp>
    </p:spTree>
    <p:extLst>
      <p:ext uri="{BB962C8B-B14F-4D97-AF65-F5344CB8AC3E}">
        <p14:creationId xmlns:p14="http://schemas.microsoft.com/office/powerpoint/2010/main" val="3489320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38</a:t>
            </a:fld>
            <a:endParaRPr lang="nl-NL" dirty="0"/>
          </a:p>
        </p:txBody>
      </p:sp>
    </p:spTree>
    <p:extLst>
      <p:ext uri="{BB962C8B-B14F-4D97-AF65-F5344CB8AC3E}">
        <p14:creationId xmlns:p14="http://schemas.microsoft.com/office/powerpoint/2010/main" val="1404037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100" b="1" u="sng" baseline="0" dirty="0"/>
              <a:t>Instructie voor de leerkracht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sz="1100" dirty="0"/>
              <a:t>De inleefopdracht wordt klassikaal gemaakt aan de hand van de PowerPoint. De leerlingen krijgen de opdracht om naar verschillende detailstukken van een foto te kijken en per puzzelstukje dat getoond wordt, wordt er gevraagd te vertellen waarover de foto gaat. Nadat de leerlingen hebben kunnen nadenken waarover de foto gaat, wordt de gehele foto getoond. Het is de bedoeling om samen met de leerlingen te bekijken of ze op basis van enkele detailstukken van een foto een beeld kunnen vormen van wat er zich afspeelt op de foto. Dit is veel moeilijker dan als je ineens de volledige foto te zien krijgt.</a:t>
            </a:r>
            <a:endParaRPr lang="nl-BE" sz="1100" baseline="0"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39</a:t>
            </a:fld>
            <a:endParaRPr lang="nl-NL" dirty="0"/>
          </a:p>
        </p:txBody>
      </p:sp>
    </p:spTree>
    <p:extLst>
      <p:ext uri="{BB962C8B-B14F-4D97-AF65-F5344CB8AC3E}">
        <p14:creationId xmlns:p14="http://schemas.microsoft.com/office/powerpoint/2010/main" val="236815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dirty="0">
                <a:latin typeface="+mn-lt"/>
              </a:rPr>
              <a:t>Indien je</a:t>
            </a:r>
            <a:r>
              <a:rPr lang="nl-BE" sz="1100" baseline="0" dirty="0">
                <a:latin typeface="+mn-lt"/>
              </a:rPr>
              <a:t> als</a:t>
            </a:r>
            <a:r>
              <a:rPr lang="nl-BE" sz="1100" dirty="0">
                <a:latin typeface="+mn-lt"/>
              </a:rPr>
              <a:t> leerkracht ervoor kiest om een </a:t>
            </a:r>
            <a:r>
              <a:rPr lang="nl-BE" sz="1100" b="1" dirty="0">
                <a:latin typeface="+mn-lt"/>
              </a:rPr>
              <a:t>kort klasgesprek </a:t>
            </a:r>
            <a:r>
              <a:rPr lang="nl-BE" sz="1100" dirty="0">
                <a:latin typeface="+mn-lt"/>
              </a:rPr>
              <a:t>te houden na de vertoning van de film, kunnen hierbij volgende vragen gesteld worden:</a:t>
            </a:r>
          </a:p>
          <a:p>
            <a:endParaRPr lang="nl-BE" sz="1100" dirty="0">
              <a:latin typeface="+mn-lt"/>
            </a:endParaRPr>
          </a:p>
          <a:p>
            <a:pPr marL="171450" indent="-171450">
              <a:buFont typeface="Arial" panose="020B0604020202020204" pitchFamily="34" charset="0"/>
              <a:buChar char="•"/>
            </a:pPr>
            <a:r>
              <a:rPr lang="nl-BE" sz="1100" dirty="0">
                <a:latin typeface="+mn-lt"/>
              </a:rPr>
              <a:t>Iedereen is anders. Waarin verschillen jullie als klasgenoten van elkaar? (lievelingseten, hobby’s, sterktes, lievelingsvak, stil of babbelaar, druk of rustig…) </a:t>
            </a:r>
          </a:p>
          <a:p>
            <a:pPr marL="171450" indent="-171450">
              <a:buFont typeface="Arial" panose="020B0604020202020204" pitchFamily="34" charset="0"/>
              <a:buChar char="•"/>
            </a:pPr>
            <a:r>
              <a:rPr lang="nl-BE" sz="1100" dirty="0">
                <a:latin typeface="+mn-lt"/>
              </a:rPr>
              <a:t>Had je voor deze documentaire al over autisme gehoord? Wat weet je er al van?</a:t>
            </a:r>
          </a:p>
          <a:p>
            <a:pPr marL="171450" indent="-171450">
              <a:buFont typeface="Arial" panose="020B0604020202020204" pitchFamily="34" charset="0"/>
              <a:buChar char="•"/>
            </a:pPr>
            <a:r>
              <a:rPr lang="nl-BE" sz="1100" dirty="0">
                <a:latin typeface="+mn-lt"/>
              </a:rPr>
              <a:t>Mensen met autisme merken vaak details op die anderen niet zien. Welke details zijn jullie opgevallen in de documentaire Radio Felix? </a:t>
            </a:r>
          </a:p>
          <a:p>
            <a:pPr marL="171450" indent="-171450">
              <a:buFont typeface="Arial" panose="020B0604020202020204" pitchFamily="34" charset="0"/>
              <a:buChar char="•"/>
            </a:pPr>
            <a:r>
              <a:rPr lang="nl-BE" sz="1100" dirty="0">
                <a:latin typeface="+mn-lt"/>
              </a:rPr>
              <a:t>Mensen met autisme houden van een vaste structuur en routine. Zijn er zaken die jij altijd precies op dezelfde manier doet?</a:t>
            </a:r>
          </a:p>
          <a:p>
            <a:pPr marL="171450" indent="-171450">
              <a:buFont typeface="Arial" panose="020B0604020202020204" pitchFamily="34" charset="0"/>
              <a:buChar char="•"/>
            </a:pPr>
            <a:r>
              <a:rPr lang="nl-BE" sz="1100" dirty="0">
                <a:latin typeface="+mn-lt"/>
              </a:rPr>
              <a:t>Jullie zagen dat Felix soms ondersteuning krijgt van een zorgleerkracht. Zijn er wel eens zaken waarbij jullie hulp nodig hebben? Wie helpt jullie dan?</a:t>
            </a:r>
          </a:p>
          <a:p>
            <a:pPr marL="0" indent="0">
              <a:buFont typeface="Arial" panose="020B0604020202020204" pitchFamily="34" charset="0"/>
              <a:buNone/>
            </a:pPr>
            <a:endParaRPr lang="nl-BE" sz="1100" dirty="0">
              <a:latin typeface="+mn-lt"/>
            </a:endParaRPr>
          </a:p>
          <a:p>
            <a:pPr marL="0" indent="0">
              <a:buFont typeface="Arial" panose="020B0604020202020204" pitchFamily="34" charset="0"/>
              <a:buNone/>
            </a:pPr>
            <a:r>
              <a:rPr lang="nl-BE" sz="1100" i="1" dirty="0">
                <a:latin typeface="+mn-lt"/>
              </a:rPr>
              <a:t>Deze vragen komen uit de lesfiche die ontwikkeld werd door JEF en de Liga Autisme Vlaanderen: </a:t>
            </a:r>
            <a:r>
              <a:rPr lang="nl-BE" sz="1100" i="1" u="sng" dirty="0">
                <a:solidFill>
                  <a:srgbClr val="0563C1"/>
                </a:solidFill>
                <a:effectLst/>
                <a:latin typeface="+mn-lt"/>
                <a:ea typeface="Century Gothic" panose="020B0502020202020204" pitchFamily="34" charset="0"/>
                <a:cs typeface="Tahoma" panose="020B0604030504040204" pitchFamily="34" charset="0"/>
                <a:hlinkClick r:id="rId3"/>
              </a:rPr>
              <a:t>https://professionals.jeugdfilm.be/nl/film/radio-felix</a:t>
            </a:r>
            <a:r>
              <a:rPr lang="nl-BE" sz="1100" i="1" u="sng" dirty="0">
                <a:solidFill>
                  <a:srgbClr val="0563C1"/>
                </a:solidFill>
                <a:effectLst/>
                <a:latin typeface="+mn-lt"/>
                <a:ea typeface="Century Gothic" panose="020B0502020202020204" pitchFamily="34" charset="0"/>
                <a:cs typeface="Tahoma" panose="020B0604030504040204" pitchFamily="34" charset="0"/>
              </a:rPr>
              <a:t>.</a:t>
            </a:r>
            <a:r>
              <a:rPr lang="nl-BE" sz="1100" i="1" dirty="0">
                <a:effectLst/>
                <a:latin typeface="+mn-lt"/>
                <a:ea typeface="Century Gothic" panose="020B0502020202020204" pitchFamily="34" charset="0"/>
                <a:cs typeface="Tahoma" panose="020B0604030504040204" pitchFamily="34" charset="0"/>
              </a:rPr>
              <a:t> Klik op de knop ‘Download Hi-</a:t>
            </a:r>
            <a:r>
              <a:rPr lang="nl-BE" sz="1100" i="1" dirty="0" err="1">
                <a:effectLst/>
                <a:latin typeface="+mn-lt"/>
                <a:ea typeface="Century Gothic" panose="020B0502020202020204" pitchFamily="34" charset="0"/>
                <a:cs typeface="Tahoma" panose="020B0604030504040204" pitchFamily="34" charset="0"/>
              </a:rPr>
              <a:t>res</a:t>
            </a:r>
            <a:r>
              <a:rPr lang="nl-BE" sz="1100" i="1" dirty="0">
                <a:effectLst/>
                <a:latin typeface="+mn-lt"/>
                <a:ea typeface="Century Gothic" panose="020B0502020202020204" pitchFamily="34" charset="0"/>
                <a:cs typeface="Tahoma" panose="020B0604030504040204" pitchFamily="34" charset="0"/>
              </a:rPr>
              <a:t> materiaal’.</a:t>
            </a:r>
            <a:endParaRPr lang="nl-BE" sz="1100" i="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100" baseline="0" dirty="0">
              <a:latin typeface="+mn-lt"/>
            </a:endParaRP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4</a:t>
            </a:fld>
            <a:endParaRPr lang="nl-NL"/>
          </a:p>
        </p:txBody>
      </p:sp>
    </p:spTree>
    <p:extLst>
      <p:ext uri="{BB962C8B-B14F-4D97-AF65-F5344CB8AC3E}">
        <p14:creationId xmlns:p14="http://schemas.microsoft.com/office/powerpoint/2010/main" val="1929129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40</a:t>
            </a:fld>
            <a:endParaRPr lang="nl-NL" dirty="0"/>
          </a:p>
        </p:txBody>
      </p:sp>
    </p:spTree>
    <p:extLst>
      <p:ext uri="{BB962C8B-B14F-4D97-AF65-F5344CB8AC3E}">
        <p14:creationId xmlns:p14="http://schemas.microsoft.com/office/powerpoint/2010/main" val="423849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41</a:t>
            </a:fld>
            <a:endParaRPr lang="nl-NL" dirty="0"/>
          </a:p>
        </p:txBody>
      </p:sp>
    </p:spTree>
    <p:extLst>
      <p:ext uri="{BB962C8B-B14F-4D97-AF65-F5344CB8AC3E}">
        <p14:creationId xmlns:p14="http://schemas.microsoft.com/office/powerpoint/2010/main" val="2244557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46</a:t>
            </a:fld>
            <a:endParaRPr lang="nl-NL" dirty="0"/>
          </a:p>
        </p:txBody>
      </p:sp>
    </p:spTree>
    <p:extLst>
      <p:ext uri="{BB962C8B-B14F-4D97-AF65-F5344CB8AC3E}">
        <p14:creationId xmlns:p14="http://schemas.microsoft.com/office/powerpoint/2010/main" val="3115928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000" b="1" i="0" u="sng" kern="1200" dirty="0">
                <a:solidFill>
                  <a:schemeClr val="tx1"/>
                </a:solidFill>
                <a:effectLst/>
                <a:latin typeface="+mn-lt"/>
                <a:ea typeface="+mn-ea"/>
                <a:cs typeface="+mn-cs"/>
              </a:rPr>
              <a:t>Link met autisme – uitleg voor leerlingen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0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000" i="0" kern="1200" dirty="0">
                <a:solidFill>
                  <a:schemeClr val="tx1"/>
                </a:solidFill>
                <a:effectLst/>
                <a:latin typeface="+mn-lt"/>
                <a:ea typeface="+mn-ea"/>
                <a:cs typeface="+mn-cs"/>
              </a:rPr>
              <a:t>Bij deze opdracht hebben jullie mogen ervaren hoe het voelt als je informatie mist doordat er enkel details worden getoond. </a:t>
            </a:r>
          </a:p>
          <a:p>
            <a:pPr marL="0" marR="0" indent="0" algn="l" defTabSz="914400" rtl="0" eaLnBrk="1" fontAlgn="auto" latinLnBrk="0" hangingPunct="1">
              <a:lnSpc>
                <a:spcPct val="100000"/>
              </a:lnSpc>
              <a:spcBef>
                <a:spcPts val="0"/>
              </a:spcBef>
              <a:spcAft>
                <a:spcPts val="0"/>
              </a:spcAft>
              <a:buClrTx/>
              <a:buSzTx/>
              <a:buFontTx/>
              <a:buNone/>
              <a:tabLst/>
              <a:defRPr/>
            </a:pPr>
            <a:r>
              <a:rPr lang="nl-BE" sz="1000" i="0" kern="1200" dirty="0">
                <a:solidFill>
                  <a:schemeClr val="tx1"/>
                </a:solidFill>
                <a:effectLst/>
                <a:latin typeface="+mn-lt"/>
                <a:ea typeface="+mn-ea"/>
                <a:cs typeface="+mn-cs"/>
              </a:rPr>
              <a:t>Kinderen met autisme zijn goed in het zien van details. Zij zien eerst de details en dan pas het geheel. Zij moeten als het ware verschillende puzzelstukjes bij elkaar puzzelen om dan de gehele puzzel te kunnen zien. De informatie komt vaak in deeltjes binnen, waardoor het wat langer duurt voor ze het geheel zien of begrijpen. En soms gebeurt het wel eens dat ze verloren geraken in de details en helemaal niet mee zijn met de situatie. Bij kinderen zonder autisme is het omgekeerd. Zij zien meestal</a:t>
            </a:r>
            <a:r>
              <a:rPr lang="nl-BE" sz="1000" i="0" kern="1200" baseline="0" dirty="0">
                <a:solidFill>
                  <a:schemeClr val="tx1"/>
                </a:solidFill>
                <a:effectLst/>
                <a:latin typeface="+mn-lt"/>
                <a:ea typeface="+mn-ea"/>
                <a:cs typeface="+mn-cs"/>
              </a:rPr>
              <a:t> </a:t>
            </a:r>
            <a:r>
              <a:rPr lang="nl-BE" sz="1000" i="0" kern="1200" dirty="0">
                <a:solidFill>
                  <a:schemeClr val="tx1"/>
                </a:solidFill>
                <a:effectLst/>
                <a:latin typeface="+mn-lt"/>
                <a:ea typeface="+mn-ea"/>
                <a:cs typeface="+mn-cs"/>
              </a:rPr>
              <a:t>eerst het geheel (of de gehele situatie) en gaan dan pas naar de details kijken.</a:t>
            </a:r>
            <a:endParaRPr lang="nl-NL" sz="10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indent="0" algn="l" defTabSz="914400" rtl="0" eaLnBrk="1" fontAlgn="auto" latinLnBrk="0" hangingPunct="1">
              <a:lnSpc>
                <a:spcPct val="100000"/>
              </a:lnSpc>
              <a:spcBef>
                <a:spcPts val="0"/>
              </a:spcBef>
              <a:spcAft>
                <a:spcPts val="0"/>
              </a:spcAft>
              <a:buClrTx/>
              <a:buSzTx/>
              <a:buFontTx/>
              <a:buNone/>
              <a:tabLst/>
              <a:defRPr/>
            </a:pPr>
            <a:r>
              <a:rPr lang="nl-NL" sz="1000" dirty="0"/>
              <a:t>Bron foto: </a:t>
            </a:r>
            <a:r>
              <a:rPr lang="nl-NL" sz="1000" dirty="0">
                <a:hlinkClick r:id="rId3"/>
              </a:rPr>
              <a:t>https://www.standaardboekhandel.be/p/waar-is-wally-9789002265860</a:t>
            </a:r>
            <a:endParaRPr lang="nl-NL" sz="1000" dirty="0"/>
          </a:p>
          <a:p>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47</a:t>
            </a:fld>
            <a:endParaRPr lang="nl-NL" dirty="0"/>
          </a:p>
        </p:txBody>
      </p:sp>
    </p:spTree>
    <p:extLst>
      <p:ext uri="{BB962C8B-B14F-4D97-AF65-F5344CB8AC3E}">
        <p14:creationId xmlns:p14="http://schemas.microsoft.com/office/powerpoint/2010/main" val="800059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BE" sz="1100" b="1" u="sng" dirty="0"/>
              <a:t>Tips</a:t>
            </a:r>
            <a:r>
              <a:rPr lang="nl-BE" sz="1100" b="1" u="sng" baseline="0" dirty="0"/>
              <a:t> voor de leerlingen – extra verduidelijking</a:t>
            </a:r>
          </a:p>
          <a:p>
            <a:pPr marL="0" lvl="0" indent="0">
              <a:buFont typeface="Arial" panose="020B0604020202020204" pitchFamily="34" charset="0"/>
              <a:buNone/>
            </a:pPr>
            <a:endParaRPr lang="nl-BE" sz="1100" baseline="0" dirty="0"/>
          </a:p>
          <a:p>
            <a:pPr marL="171450" lvl="0" indent="-171450">
              <a:buFont typeface="Arial" panose="020B0604020202020204" pitchFamily="34" charset="0"/>
              <a:buChar char="•"/>
            </a:pPr>
            <a:r>
              <a:rPr lang="nl-BE" sz="1100" baseline="0" dirty="0"/>
              <a:t>Tip 2: Kinderen met autisme</a:t>
            </a:r>
            <a:r>
              <a:rPr lang="nl-NL" sz="1100" dirty="0"/>
              <a:t> hebben vaak meer tijd nodig om informatie te horen, te begrijpen, te verwerken en te reageren.</a:t>
            </a:r>
          </a:p>
          <a:p>
            <a:pPr marL="171450" indent="-171450">
              <a:buFont typeface="Arial" panose="020B0604020202020204" pitchFamily="34" charset="0"/>
              <a:buChar char="•"/>
            </a:pPr>
            <a:endParaRPr lang="nl-NL" sz="1100" dirty="0"/>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48</a:t>
            </a:fld>
            <a:endParaRPr lang="nl-NL" dirty="0"/>
          </a:p>
        </p:txBody>
      </p:sp>
    </p:spTree>
    <p:extLst>
      <p:ext uri="{BB962C8B-B14F-4D97-AF65-F5344CB8AC3E}">
        <p14:creationId xmlns:p14="http://schemas.microsoft.com/office/powerpoint/2010/main" val="2947027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kern="1200" dirty="0">
                <a:solidFill>
                  <a:schemeClr val="tx1"/>
                </a:solidFill>
                <a:effectLst/>
                <a:latin typeface="+mn-lt"/>
                <a:ea typeface="+mn-ea"/>
                <a:cs typeface="+mn-cs"/>
              </a:rPr>
              <a:t>Korte nabespreking met de leerlingen:</a:t>
            </a:r>
          </a:p>
          <a:p>
            <a:endParaRPr lang="nl-NL" sz="11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100" kern="1200" dirty="0">
                <a:solidFill>
                  <a:schemeClr val="tx1"/>
                </a:solidFill>
                <a:effectLst/>
                <a:latin typeface="+mn-lt"/>
                <a:ea typeface="+mn-ea"/>
                <a:cs typeface="+mn-cs"/>
              </a:rPr>
              <a:t>Wat</a:t>
            </a:r>
            <a:r>
              <a:rPr lang="nl-NL" sz="1100" kern="1200" baseline="0" dirty="0">
                <a:solidFill>
                  <a:schemeClr val="tx1"/>
                </a:solidFill>
                <a:effectLst/>
                <a:latin typeface="+mn-lt"/>
                <a:ea typeface="+mn-ea"/>
                <a:cs typeface="+mn-cs"/>
              </a:rPr>
              <a:t> neem je mee uit dit lespakket? Wat zal je zeker onthouden?</a:t>
            </a:r>
          </a:p>
          <a:p>
            <a:pPr marL="171450" indent="-171450">
              <a:buFont typeface="Arial" panose="020B0604020202020204" pitchFamily="34" charset="0"/>
              <a:buChar char="•"/>
            </a:pPr>
            <a:r>
              <a:rPr lang="nl-NL" sz="1100" kern="1200" baseline="0" dirty="0">
                <a:solidFill>
                  <a:schemeClr val="tx1"/>
                </a:solidFill>
                <a:effectLst/>
                <a:latin typeface="+mn-lt"/>
                <a:ea typeface="+mn-ea"/>
                <a:cs typeface="+mn-cs"/>
              </a:rPr>
              <a:t>Wat wist je nog niet? Wat is er nieuw voor jou?</a:t>
            </a:r>
          </a:p>
          <a:p>
            <a:pPr marL="171450" indent="-171450">
              <a:buFont typeface="Arial" panose="020B0604020202020204" pitchFamily="34" charset="0"/>
              <a:buChar char="•"/>
            </a:pPr>
            <a:r>
              <a:rPr lang="nl-BE" sz="1100" kern="1200" dirty="0">
                <a:solidFill>
                  <a:schemeClr val="tx1"/>
                </a:solidFill>
                <a:effectLst/>
                <a:latin typeface="+mn-lt"/>
                <a:ea typeface="+mn-ea"/>
                <a:cs typeface="+mn-cs"/>
              </a:rPr>
              <a:t>Wat kan je zelf doen om iemand met autisme te helpen? </a:t>
            </a:r>
            <a:endParaRPr lang="nl-NL" sz="1100" kern="1200" dirty="0">
              <a:solidFill>
                <a:schemeClr val="tx1"/>
              </a:solidFill>
              <a:effectLst/>
              <a:latin typeface="+mn-lt"/>
              <a:ea typeface="+mn-ea"/>
              <a:cs typeface="+mn-cs"/>
            </a:endParaRPr>
          </a:p>
          <a:p>
            <a:endParaRPr lang="nl-NL" dirty="0"/>
          </a:p>
          <a:p>
            <a:r>
              <a:rPr lang="nl-NL" dirty="0"/>
              <a:t>Als samenvatting hebben we een aantal</a:t>
            </a:r>
            <a:r>
              <a:rPr lang="nl-NL" baseline="0" dirty="0"/>
              <a:t> </a:t>
            </a:r>
            <a:r>
              <a:rPr lang="nl-NL" b="1" baseline="0" dirty="0"/>
              <a:t>tips gebundeld op een poster</a:t>
            </a:r>
            <a:r>
              <a:rPr lang="nl-NL" baseline="0" dirty="0"/>
              <a:t>. Deze poster kan opgehangen worden in de klas.</a:t>
            </a:r>
            <a:endParaRPr lang="nl-NL" dirty="0"/>
          </a:p>
        </p:txBody>
      </p:sp>
      <p:sp>
        <p:nvSpPr>
          <p:cNvPr id="4" name="Tijdelijke aanduiding voor dianummer 3"/>
          <p:cNvSpPr>
            <a:spLocks noGrp="1"/>
          </p:cNvSpPr>
          <p:nvPr>
            <p:ph type="sldNum" sz="quarter" idx="10"/>
          </p:nvPr>
        </p:nvSpPr>
        <p:spPr/>
        <p:txBody>
          <a:bodyPr/>
          <a:lstStyle/>
          <a:p>
            <a:fld id="{879FB18F-6A83-4DEC-A0F9-567A7DB365A2}" type="slidenum">
              <a:rPr lang="nl-NL" smtClean="0"/>
              <a:t>49</a:t>
            </a:fld>
            <a:endParaRPr lang="nl-NL" dirty="0"/>
          </a:p>
        </p:txBody>
      </p:sp>
    </p:spTree>
    <p:extLst>
      <p:ext uri="{BB962C8B-B14F-4D97-AF65-F5344CB8AC3E}">
        <p14:creationId xmlns:p14="http://schemas.microsoft.com/office/powerpoint/2010/main" val="212201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5</a:t>
            </a:fld>
            <a:endParaRPr lang="nl-NL"/>
          </a:p>
        </p:txBody>
      </p:sp>
    </p:spTree>
    <p:extLst>
      <p:ext uri="{BB962C8B-B14F-4D97-AF65-F5344CB8AC3E}">
        <p14:creationId xmlns:p14="http://schemas.microsoft.com/office/powerpoint/2010/main" val="300758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6</a:t>
            </a:fld>
            <a:endParaRPr lang="nl-NL"/>
          </a:p>
        </p:txBody>
      </p:sp>
    </p:spTree>
    <p:extLst>
      <p:ext uri="{BB962C8B-B14F-4D97-AF65-F5344CB8AC3E}">
        <p14:creationId xmlns:p14="http://schemas.microsoft.com/office/powerpoint/2010/main" val="412392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i="0" dirty="0"/>
              <a:t>Speel dit filmpje af </a:t>
            </a:r>
            <a:r>
              <a:rPr lang="nl-BE" sz="1100" i="0" dirty="0"/>
              <a:t>tijdens de eerste inleefopdracht. Het filmpje begint automatisch opnieuw wanneer het aan het einde komt. </a:t>
            </a:r>
          </a:p>
          <a:p>
            <a:r>
              <a:rPr lang="nl-BE" sz="1100" i="0" dirty="0"/>
              <a:t>We</a:t>
            </a:r>
            <a:r>
              <a:rPr lang="nl-BE" sz="1100" i="0" baseline="0" dirty="0"/>
              <a:t> raden aan om het geluid voldoen de luid te zetten, zodat de geluidsprikkel voldoende binnenkomt bij de leerlingen.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b="1" i="0" u="sng" dirty="0"/>
          </a:p>
          <a:p>
            <a:pPr marL="0" marR="0" indent="0" algn="l" defTabSz="914400" rtl="0" eaLnBrk="1" fontAlgn="auto" latinLnBrk="0" hangingPunct="1">
              <a:lnSpc>
                <a:spcPct val="100000"/>
              </a:lnSpc>
              <a:spcBef>
                <a:spcPts val="0"/>
              </a:spcBef>
              <a:spcAft>
                <a:spcPts val="0"/>
              </a:spcAft>
              <a:buClrTx/>
              <a:buSzTx/>
              <a:buFontTx/>
              <a:buNone/>
              <a:tabLst/>
              <a:defRPr/>
            </a:pPr>
            <a:r>
              <a:rPr lang="nl-BE" sz="1100" b="1" i="0" u="sng" dirty="0"/>
              <a:t>Instructie voor de leerkracht</a:t>
            </a:r>
          </a:p>
          <a:p>
            <a:endParaRPr lang="nl-BE" sz="1100" i="0" dirty="0"/>
          </a:p>
          <a:p>
            <a:r>
              <a:rPr lang="nl-BE" sz="1100" i="0" dirty="0"/>
              <a:t>Bij het binnenkomen van het lokaal vol prikkels geef je alle leerlingen een kaartje met één of meerdere gekleurde </a:t>
            </a:r>
            <a:r>
              <a:rPr lang="nl-BE" sz="1100" i="0" dirty="0" err="1"/>
              <a:t>emoticons</a:t>
            </a:r>
            <a:r>
              <a:rPr lang="nl-BE" sz="1100" i="0" dirty="0"/>
              <a:t> op. Je deelt de kaartjes willekeurig uit, zonder hierbij verdere uitleg te geven. Wanneer alle leerlingen een kaartje gekregen hebben, geef je de instructie dat de leerlingen zich in groepjes mogen verdelen op basis van hun kaartje. Je geeft geen verdere uitleg. Eventuele vragen van leerlingen beantwoord je niet óf je geeft nogmaals de instructie ‘maak groepjes op basis van je kaartje’.</a:t>
            </a:r>
          </a:p>
          <a:p>
            <a:r>
              <a:rPr lang="nl-BE" sz="1100" i="0" dirty="0"/>
              <a:t>Door als leerkracht opmerkingen te geven zoals ‘Is dit nu zo moeilijk?’, verwar je de leerlingen nog meer. De overdaad aan prikkels in het klaslokaal maakt de situatie nog meer overweldigend en chaotisch.</a:t>
            </a:r>
          </a:p>
          <a:p>
            <a:endParaRPr lang="nl-BE" sz="1100" i="0" dirty="0"/>
          </a:p>
          <a:p>
            <a:r>
              <a:rPr lang="nl-BE" sz="1100" dirty="0"/>
              <a:t>Na een vijftal minuten geef je het signaal dat de opdracht voorbij is en geef daarbij ook de opmerking dat de leerlingen voor een verkeerde indeling gekozen hebben (ongeacht welke deze ook is). Wanneer de leerlingen zich bv. verdeeld hebben op basis van kleur, geef je als leerkracht aan dat ze zich hadden moeten verdelen volgens soort </a:t>
            </a:r>
            <a:r>
              <a:rPr lang="nl-BE" sz="1100" dirty="0" err="1"/>
              <a:t>emoticon</a:t>
            </a:r>
            <a:r>
              <a:rPr lang="nl-BE" sz="1100" dirty="0"/>
              <a:t> of aantal. Uiteindelijk is het belangrijk dat elk groepje uit minstens 5 leerlingen bestaat, om de volgende inleefopdracht goed te kunnen doen.</a:t>
            </a:r>
            <a:endParaRPr lang="nl-BE" sz="1100" i="0" dirty="0"/>
          </a:p>
          <a:p>
            <a:endParaRPr lang="nl-BE" sz="1100" i="0" dirty="0"/>
          </a:p>
          <a:p>
            <a:endParaRPr lang="nl-BE" sz="1100" i="0" baseline="0" dirty="0"/>
          </a:p>
          <a:p>
            <a:endParaRPr lang="nl-BE" sz="1100" i="0"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7</a:t>
            </a:fld>
            <a:endParaRPr lang="nl-NL"/>
          </a:p>
        </p:txBody>
      </p:sp>
    </p:spTree>
    <p:extLst>
      <p:ext uri="{BB962C8B-B14F-4D97-AF65-F5344CB8AC3E}">
        <p14:creationId xmlns:p14="http://schemas.microsoft.com/office/powerpoint/2010/main" val="247461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sz="1100" b="1" u="sng" dirty="0"/>
              <a:t>Instructie voor de leerkracht</a:t>
            </a:r>
          </a:p>
          <a:p>
            <a:pPr marL="0" indent="0">
              <a:buNone/>
            </a:pPr>
            <a:endParaRPr lang="nl-BE" sz="1100" dirty="0"/>
          </a:p>
          <a:p>
            <a:pPr marL="0" indent="0">
              <a:buNone/>
            </a:pPr>
            <a:r>
              <a:rPr lang="nl-BE" sz="1100" dirty="0"/>
              <a:t>Leg aan de leerlingen uit dat jij je als leerkracht</a:t>
            </a:r>
            <a:r>
              <a:rPr lang="nl-BE" sz="1100" baseline="0" dirty="0"/>
              <a:t> </a:t>
            </a:r>
            <a:r>
              <a:rPr lang="nl-BE" sz="1100" dirty="0"/>
              <a:t>anders gedragen hebt omdat dit een inleefoefening</a:t>
            </a:r>
            <a:r>
              <a:rPr lang="nl-BE" sz="1100" baseline="0" dirty="0"/>
              <a:t> was.</a:t>
            </a:r>
            <a:endParaRPr lang="nl-BE" sz="1100" dirty="0"/>
          </a:p>
          <a:p>
            <a:pPr marL="0" indent="0">
              <a:buNone/>
            </a:pPr>
            <a:endParaRPr lang="en-US" sz="1100" dirty="0"/>
          </a:p>
          <a:p>
            <a:pPr marL="0" indent="0">
              <a:buNone/>
            </a:pPr>
            <a:endParaRPr lang="nl-NL" sz="1100" b="1" u="sng" noProof="0" dirty="0"/>
          </a:p>
          <a:p>
            <a:pPr marL="0" indent="0">
              <a:buNone/>
            </a:pPr>
            <a:r>
              <a:rPr lang="nl-NL" sz="1100" b="1" u="sng" noProof="0" dirty="0"/>
              <a:t>Extra interactievragen </a:t>
            </a:r>
            <a:r>
              <a:rPr lang="nl-NL" sz="1100" noProof="0" dirty="0"/>
              <a:t>omtrent sensorische overprikkeling</a:t>
            </a:r>
          </a:p>
          <a:p>
            <a:pPr marL="0" indent="0">
              <a:buNone/>
            </a:pPr>
            <a:endParaRPr lang="nl-NL" sz="1100" noProof="0" dirty="0"/>
          </a:p>
          <a:p>
            <a:pPr marL="171450" indent="-171450">
              <a:buFont typeface="Arial" panose="020B0604020202020204" pitchFamily="34" charset="0"/>
              <a:buChar char="•"/>
            </a:pPr>
            <a:r>
              <a:rPr lang="nl-NL" sz="1100" noProof="0" dirty="0"/>
              <a:t>Welke zintuiglijke prikkels heb je opgemerkt tijdens de opdracht? (wat zag, hoorde, … je?)</a:t>
            </a:r>
          </a:p>
          <a:p>
            <a:pPr marL="171450" indent="-171450">
              <a:buFont typeface="Arial" panose="020B0604020202020204" pitchFamily="34" charset="0"/>
              <a:buChar char="•"/>
            </a:pPr>
            <a:r>
              <a:rPr lang="nl-NL" sz="1100" noProof="0" dirty="0"/>
              <a:t>Had je hier last van? </a:t>
            </a:r>
          </a:p>
          <a:p>
            <a:pPr marL="171450" indent="-171450">
              <a:buFont typeface="Arial" panose="020B0604020202020204" pitchFamily="34" charset="0"/>
              <a:buChar char="•"/>
            </a:pPr>
            <a:r>
              <a:rPr lang="nl-NL" sz="1100" noProof="0" dirty="0"/>
              <a:t>Op welke manier stoorde het jou? </a:t>
            </a:r>
          </a:p>
          <a:p>
            <a:pPr marL="0" indent="0">
              <a:buFont typeface="Arial" panose="020B0604020202020204" pitchFamily="34" charset="0"/>
              <a:buNone/>
            </a:pPr>
            <a:endParaRPr lang="nl-NL" sz="1100" noProof="0" dirty="0"/>
          </a:p>
          <a:p>
            <a:pPr marL="0" indent="0">
              <a:buFont typeface="Arial" panose="020B0604020202020204" pitchFamily="34" charset="0"/>
              <a:buNone/>
            </a:pPr>
            <a:endParaRPr lang="nl-NL" sz="110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1" i="0" u="sng"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8</a:t>
            </a:fld>
            <a:endParaRPr lang="nl-NL"/>
          </a:p>
        </p:txBody>
      </p:sp>
    </p:spTree>
    <p:extLst>
      <p:ext uri="{BB962C8B-B14F-4D97-AF65-F5344CB8AC3E}">
        <p14:creationId xmlns:p14="http://schemas.microsoft.com/office/powerpoint/2010/main" val="176421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1" u="sng" dirty="0"/>
              <a:t>Link met autisme – uitleg voor leerlingen</a:t>
            </a:r>
          </a:p>
          <a:p>
            <a:endParaRPr lang="nl-BE" sz="1100" dirty="0"/>
          </a:p>
          <a:p>
            <a:r>
              <a:rPr lang="nl-BE" sz="1100" dirty="0"/>
              <a:t>De hele dag door krijgen we allemaal te maken met allerlei prikkels (horen, zien, voelen, ruiken, proeven, …). Onbewust maken we een selectie van prikkels waar we aandacht aan geven en prikkels waar we geen of minder aandacht aan schenken. Veel kinderen met autisme slagen er minder goed in om die selectie te maken en/of zijn extra gevoelig voor bepaalde prikkels rondom hen. Die prikkels komen dan bijvoorbeeld extra hard binnen, waardoor het moeilijk of zelfs onmogelijk wordt om bepaalde zaken weg te filteren. Daardoor hebben kinderen met autisme soms een vol hoofd of kunnen ze overprikkeld raken. </a:t>
            </a:r>
          </a:p>
          <a:p>
            <a:endParaRPr lang="nl-BE" sz="1100" dirty="0"/>
          </a:p>
          <a:p>
            <a:r>
              <a:rPr lang="nl-BE" sz="1100" dirty="0"/>
              <a:t>De meeste kinderen met autisme houden van duidelijkheid en voorspelbaarheid. Wanneer zij bijvoorbeeld goed weten wat er gaat komen, op voorhand weten hoe hun dag zal verlopen, duidelijk te horen krijgen wat er exact van hen verwacht wordt, … geeft dat rust. Hierdoor is het gemakkelijker om zich voor te bereiden of aan te passen aan wat er komen zal. Dit is ook één van de redenen waarom kinderen met autisme er vaak van houden om dingen steeds weer op eenzelfde manier te doen. </a:t>
            </a:r>
          </a:p>
          <a:p>
            <a:endParaRPr lang="nl-BE" sz="1100" dirty="0"/>
          </a:p>
          <a:p>
            <a:r>
              <a:rPr lang="nl-BE" sz="1100" dirty="0"/>
              <a:t>Als leerkracht kan je hierrond eventueel nog wat </a:t>
            </a:r>
            <a:r>
              <a:rPr lang="nl-BE" sz="1100" b="1" dirty="0"/>
              <a:t>bijvragen</a:t>
            </a:r>
            <a:r>
              <a:rPr lang="nl-BE" sz="1100" dirty="0"/>
              <a:t> stellen, zoals:</a:t>
            </a:r>
          </a:p>
          <a:p>
            <a:pPr marL="171450" lvl="0" indent="-171450">
              <a:buFont typeface="Arial" panose="020B0604020202020204" pitchFamily="34" charset="0"/>
              <a:buChar char="•"/>
            </a:pPr>
            <a:r>
              <a:rPr lang="nl-BE" sz="1100" dirty="0"/>
              <a:t>Welke zaken die anders lopen dan gepland of onverwachts gebeuren vinden jullie niet fijn? (vb. vriend die afbelt, andere weg nemen als anders, uitstapje dat niet kan doorgaan)</a:t>
            </a:r>
            <a:endParaRPr lang="en-US" sz="1100" dirty="0"/>
          </a:p>
          <a:p>
            <a:pPr marL="171450" lvl="0" indent="-171450">
              <a:buFont typeface="Arial" panose="020B0604020202020204" pitchFamily="34" charset="0"/>
              <a:buChar char="•"/>
            </a:pPr>
            <a:r>
              <a:rPr lang="nl-BE" sz="1100" dirty="0"/>
              <a:t>Houden jullie van verrassingen?</a:t>
            </a:r>
            <a:endParaRPr lang="en-US" sz="1100" dirty="0"/>
          </a:p>
          <a:p>
            <a:pPr marL="171450" lvl="0" indent="-171450">
              <a:buFont typeface="Arial" panose="020B0604020202020204" pitchFamily="34" charset="0"/>
              <a:buChar char="•"/>
            </a:pPr>
            <a:r>
              <a:rPr lang="nl-BE" sz="1100" dirty="0"/>
              <a:t>Zijn er wel eens zaken waarvan jullie het aangenaam vinden dat ze altijd op dezelfde manier gebeuren?</a:t>
            </a:r>
            <a:endParaRPr lang="en-US" sz="1100" dirty="0"/>
          </a:p>
          <a:p>
            <a:endParaRPr lang="nl-BE" dirty="0"/>
          </a:p>
        </p:txBody>
      </p:sp>
      <p:sp>
        <p:nvSpPr>
          <p:cNvPr id="4" name="Tijdelijke aanduiding voor dianummer 3"/>
          <p:cNvSpPr>
            <a:spLocks noGrp="1"/>
          </p:cNvSpPr>
          <p:nvPr>
            <p:ph type="sldNum" sz="quarter" idx="5"/>
          </p:nvPr>
        </p:nvSpPr>
        <p:spPr/>
        <p:txBody>
          <a:bodyPr/>
          <a:lstStyle/>
          <a:p>
            <a:fld id="{879FB18F-6A83-4DEC-A0F9-567A7DB365A2}" type="slidenum">
              <a:rPr lang="nl-NL" smtClean="0"/>
              <a:t>9</a:t>
            </a:fld>
            <a:endParaRPr lang="nl-NL"/>
          </a:p>
        </p:txBody>
      </p:sp>
    </p:spTree>
    <p:extLst>
      <p:ext uri="{BB962C8B-B14F-4D97-AF65-F5344CB8AC3E}">
        <p14:creationId xmlns:p14="http://schemas.microsoft.com/office/powerpoint/2010/main" val="3960913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oofdtitel">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hape 10">
            <a:extLst>
              <a:ext uri="{FF2B5EF4-FFF2-40B4-BE49-F238E27FC236}">
                <a16:creationId xmlns:a16="http://schemas.microsoft.com/office/drawing/2014/main" id="{B66F523D-B4AC-9B40-8065-852C377F2019}"/>
              </a:ext>
            </a:extLst>
          </p:cNvPr>
          <p:cNvSpPr/>
          <p:nvPr/>
        </p:nvSpPr>
        <p:spPr>
          <a:xfrm>
            <a:off x="3507200" y="840200"/>
            <a:ext cx="5177600" cy="5177600"/>
          </a:xfrm>
          <a:prstGeom prst="ellipse">
            <a:avLst/>
          </a:prstGeom>
          <a:solidFill>
            <a:srgbClr val="F4C62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26871" y="1239982"/>
            <a:ext cx="4738255" cy="4378035"/>
          </a:xfrm>
        </p:spPr>
        <p:txBody>
          <a:bodyPr anchor="ctr" anchorCtr="0"/>
          <a:lstStyle>
            <a:lvl1pPr algn="ctr">
              <a:defRPr sz="6000">
                <a:solidFill>
                  <a:schemeClr val="bg1"/>
                </a:solidFill>
              </a:defRPr>
            </a:lvl1pPr>
          </a:lstStyle>
          <a:p>
            <a:r>
              <a:rPr lang="nl-NL"/>
              <a:t>Klik om de stijl te bewerken</a:t>
            </a:r>
            <a:endParaRPr lang="nl-NL" dirty="0"/>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008" y="195398"/>
            <a:ext cx="2704289" cy="1044584"/>
          </a:xfrm>
          <a:prstGeom prst="rect">
            <a:avLst/>
          </a:prstGeom>
        </p:spPr>
      </p:pic>
    </p:spTree>
    <p:extLst>
      <p:ext uri="{BB962C8B-B14F-4D97-AF65-F5344CB8AC3E}">
        <p14:creationId xmlns:p14="http://schemas.microsoft.com/office/powerpoint/2010/main" val="411470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e groen">
    <p:spTree>
      <p:nvGrpSpPr>
        <p:cNvPr id="1" name=""/>
        <p:cNvGrpSpPr/>
        <p:nvPr/>
      </p:nvGrpSpPr>
      <p:grpSpPr>
        <a:xfrm>
          <a:off x="0" y="0"/>
          <a:ext cx="0" cy="0"/>
          <a:chOff x="0" y="0"/>
          <a:chExt cx="0" cy="0"/>
        </a:xfrm>
      </p:grpSpPr>
      <p:sp>
        <p:nvSpPr>
          <p:cNvPr id="7" name="Shape 38">
            <a:extLst>
              <a:ext uri="{FF2B5EF4-FFF2-40B4-BE49-F238E27FC236}">
                <a16:creationId xmlns:a16="http://schemas.microsoft.com/office/drawing/2014/main" id="{B380F052-9594-7645-B794-7B6AFBAFD5F4}"/>
              </a:ext>
            </a:extLst>
          </p:cNvPr>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8" name="Shape 39">
            <a:extLst>
              <a:ext uri="{FF2B5EF4-FFF2-40B4-BE49-F238E27FC236}">
                <a16:creationId xmlns:a16="http://schemas.microsoft.com/office/drawing/2014/main" id="{65D640FE-BD28-754C-9C96-2AE0FE3020CF}"/>
              </a:ext>
            </a:extLst>
          </p:cNvPr>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82291" y="2235167"/>
            <a:ext cx="4599709" cy="2387600"/>
          </a:xfrm>
        </p:spPr>
        <p:txBody>
          <a:bodyPr anchor="ctr" anchorCtr="0"/>
          <a:lstStyle>
            <a:lvl1pPr algn="ctr">
              <a:defRPr sz="6000"/>
            </a:lvl1pPr>
          </a:lstStyle>
          <a:p>
            <a:r>
              <a:rPr lang="nl-NL"/>
              <a:t>Klik om de stijl te bewerken</a:t>
            </a:r>
            <a:endParaRPr lang="nl-NL" dirty="0"/>
          </a:p>
        </p:txBody>
      </p:sp>
      <p:sp>
        <p:nvSpPr>
          <p:cNvPr id="3" name="Subtitle 2">
            <a:extLst>
              <a:ext uri="{FF2B5EF4-FFF2-40B4-BE49-F238E27FC236}">
                <a16:creationId xmlns:a16="http://schemas.microsoft.com/office/drawing/2014/main" id="{2A7BF492-03BA-F846-ACE1-38F669BB3724}"/>
              </a:ext>
            </a:extLst>
          </p:cNvPr>
          <p:cNvSpPr>
            <a:spLocks noGrp="1"/>
          </p:cNvSpPr>
          <p:nvPr>
            <p:ph type="subTitle" idx="1"/>
          </p:nvPr>
        </p:nvSpPr>
        <p:spPr>
          <a:xfrm>
            <a:off x="3782291" y="4700588"/>
            <a:ext cx="4599709" cy="1655762"/>
          </a:xfrm>
        </p:spPr>
        <p:txBody>
          <a:bodyPr anchor="t" anchorCtr="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9" name="Picture 8">
            <a:extLst>
              <a:ext uri="{FF2B5EF4-FFF2-40B4-BE49-F238E27FC236}">
                <a16:creationId xmlns:a16="http://schemas.microsoft.com/office/drawing/2014/main" id="{0DD3FF48-DCA2-454C-A6D7-D1CCD5956E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237700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el + inhoud blauw">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6" y="1374029"/>
            <a:ext cx="7303733"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671883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 inhoud oranje">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6" y="1374029"/>
            <a:ext cx="7303733" cy="4802934"/>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54104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 inhoud rood">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6" y="1374029"/>
            <a:ext cx="7303733" cy="480293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255626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 inhoud blauw">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6" y="1374029"/>
            <a:ext cx="7303733" cy="48029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rgbClr val="469CD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850848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el + inhoud blauw">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6" y="1374029"/>
            <a:ext cx="7303733" cy="4802934"/>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571278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 inhoud + foto geel">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6" y="542767"/>
            <a:ext cx="7610533"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7" y="1374029"/>
            <a:ext cx="3747734"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13" name="Picture Placeholder 12">
            <a:extLst>
              <a:ext uri="{FF2B5EF4-FFF2-40B4-BE49-F238E27FC236}">
                <a16:creationId xmlns:a16="http://schemas.microsoft.com/office/drawing/2014/main" id="{2E4A8E97-B629-B847-972F-E8B8530D0D45}"/>
              </a:ext>
            </a:extLst>
          </p:cNvPr>
          <p:cNvSpPr>
            <a:spLocks noGrp="1"/>
          </p:cNvSpPr>
          <p:nvPr>
            <p:ph type="pic" sz="quarter" idx="13"/>
          </p:nvPr>
        </p:nvSpPr>
        <p:spPr>
          <a:xfrm>
            <a:off x="8153400" y="542767"/>
            <a:ext cx="3505200" cy="5772400"/>
          </a:xfrm>
        </p:spPr>
        <p:txBody>
          <a:bodyPr/>
          <a:lstStyle/>
          <a:p>
            <a:r>
              <a:rPr lang="nl-NL" dirty="0"/>
              <a:t>Klik op het pictogram als u een afbeelding wilt toevoegen</a:t>
            </a:r>
          </a:p>
        </p:txBody>
      </p:sp>
    </p:spTree>
    <p:extLst>
      <p:ext uri="{BB962C8B-B14F-4D97-AF65-F5344CB8AC3E}">
        <p14:creationId xmlns:p14="http://schemas.microsoft.com/office/powerpoint/2010/main" val="126056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 + inhoud + foto oranje">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6" y="542767"/>
            <a:ext cx="7610533"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7" y="1374029"/>
            <a:ext cx="3747734"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13" name="Picture Placeholder 12">
            <a:extLst>
              <a:ext uri="{FF2B5EF4-FFF2-40B4-BE49-F238E27FC236}">
                <a16:creationId xmlns:a16="http://schemas.microsoft.com/office/drawing/2014/main" id="{2E4A8E97-B629-B847-972F-E8B8530D0D45}"/>
              </a:ext>
            </a:extLst>
          </p:cNvPr>
          <p:cNvSpPr>
            <a:spLocks noGrp="1"/>
          </p:cNvSpPr>
          <p:nvPr>
            <p:ph type="pic" sz="quarter" idx="13"/>
          </p:nvPr>
        </p:nvSpPr>
        <p:spPr>
          <a:xfrm>
            <a:off x="8153400" y="542767"/>
            <a:ext cx="3505200" cy="5772400"/>
          </a:xfrm>
        </p:spPr>
        <p:txBody>
          <a:bodyPr/>
          <a:lstStyle/>
          <a:p>
            <a:r>
              <a:rPr lang="nl-NL" dirty="0"/>
              <a:t>Klik op het pictogram als u een afbeelding wilt toevoegen</a:t>
            </a:r>
          </a:p>
        </p:txBody>
      </p:sp>
    </p:spTree>
    <p:extLst>
      <p:ext uri="{BB962C8B-B14F-4D97-AF65-F5344CB8AC3E}">
        <p14:creationId xmlns:p14="http://schemas.microsoft.com/office/powerpoint/2010/main" val="46054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el + inhoud + foto rood">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6" y="542767"/>
            <a:ext cx="7610533"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7" y="1374029"/>
            <a:ext cx="3747734"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13" name="Picture Placeholder 12">
            <a:extLst>
              <a:ext uri="{FF2B5EF4-FFF2-40B4-BE49-F238E27FC236}">
                <a16:creationId xmlns:a16="http://schemas.microsoft.com/office/drawing/2014/main" id="{2E4A8E97-B629-B847-972F-E8B8530D0D45}"/>
              </a:ext>
            </a:extLst>
          </p:cNvPr>
          <p:cNvSpPr>
            <a:spLocks noGrp="1"/>
          </p:cNvSpPr>
          <p:nvPr>
            <p:ph type="pic" sz="quarter" idx="13"/>
          </p:nvPr>
        </p:nvSpPr>
        <p:spPr>
          <a:xfrm>
            <a:off x="8153400" y="542767"/>
            <a:ext cx="3505200" cy="5772400"/>
          </a:xfrm>
        </p:spPr>
        <p:txBody>
          <a:bodyPr/>
          <a:lstStyle/>
          <a:p>
            <a:r>
              <a:rPr lang="nl-NL" dirty="0"/>
              <a:t>Klik op het pictogram als u een afbeelding wilt toevoegen</a:t>
            </a:r>
          </a:p>
        </p:txBody>
      </p:sp>
    </p:spTree>
    <p:extLst>
      <p:ext uri="{BB962C8B-B14F-4D97-AF65-F5344CB8AC3E}">
        <p14:creationId xmlns:p14="http://schemas.microsoft.com/office/powerpoint/2010/main" val="210951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 inhoud + foto blauw">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6" y="542767"/>
            <a:ext cx="7610533"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7" y="1374029"/>
            <a:ext cx="3747734"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13" name="Picture Placeholder 12">
            <a:extLst>
              <a:ext uri="{FF2B5EF4-FFF2-40B4-BE49-F238E27FC236}">
                <a16:creationId xmlns:a16="http://schemas.microsoft.com/office/drawing/2014/main" id="{2E4A8E97-B629-B847-972F-E8B8530D0D45}"/>
              </a:ext>
            </a:extLst>
          </p:cNvPr>
          <p:cNvSpPr>
            <a:spLocks noGrp="1"/>
          </p:cNvSpPr>
          <p:nvPr>
            <p:ph type="pic" sz="quarter" idx="13"/>
          </p:nvPr>
        </p:nvSpPr>
        <p:spPr>
          <a:xfrm>
            <a:off x="8153400" y="542767"/>
            <a:ext cx="3505200" cy="5772400"/>
          </a:xfrm>
        </p:spPr>
        <p:txBody>
          <a:bodyPr/>
          <a:lstStyle/>
          <a:p>
            <a:r>
              <a:rPr lang="nl-NL" dirty="0"/>
              <a:t>Klik op het pictogram als u een afbeelding wilt toevoegen</a:t>
            </a:r>
          </a:p>
        </p:txBody>
      </p:sp>
    </p:spTree>
    <p:extLst>
      <p:ext uri="{BB962C8B-B14F-4D97-AF65-F5344CB8AC3E}">
        <p14:creationId xmlns:p14="http://schemas.microsoft.com/office/powerpoint/2010/main" val="110777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hoofdtitel">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hape 10">
            <a:extLst>
              <a:ext uri="{FF2B5EF4-FFF2-40B4-BE49-F238E27FC236}">
                <a16:creationId xmlns:a16="http://schemas.microsoft.com/office/drawing/2014/main" id="{B66F523D-B4AC-9B40-8065-852C377F2019}"/>
              </a:ext>
            </a:extLst>
          </p:cNvPr>
          <p:cNvSpPr/>
          <p:nvPr/>
        </p:nvSpPr>
        <p:spPr>
          <a:xfrm>
            <a:off x="3507199" y="840200"/>
            <a:ext cx="5177600" cy="5177600"/>
          </a:xfrm>
          <a:prstGeom prst="ellipse">
            <a:avLst/>
          </a:prstGeom>
          <a:solidFill>
            <a:srgbClr val="F07E4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26871" y="1239982"/>
            <a:ext cx="4738255" cy="4378035"/>
          </a:xfrm>
        </p:spPr>
        <p:txBody>
          <a:bodyPr anchor="ctr" anchorCtr="0"/>
          <a:lstStyle>
            <a:lvl1pPr algn="ctr">
              <a:defRPr sz="6000">
                <a:solidFill>
                  <a:schemeClr val="bg1"/>
                </a:solidFill>
              </a:defRPr>
            </a:lvl1pPr>
          </a:lstStyle>
          <a:p>
            <a:r>
              <a:rPr lang="nl-NL"/>
              <a:t>Klik om de stijl te bewerken</a:t>
            </a:r>
            <a:endParaRPr lang="nl-NL" dirty="0"/>
          </a:p>
        </p:txBody>
      </p:sp>
      <p:pic>
        <p:nvPicPr>
          <p:cNvPr id="9" name="Picture 8">
            <a:extLst>
              <a:ext uri="{FF2B5EF4-FFF2-40B4-BE49-F238E27FC236}">
                <a16:creationId xmlns:a16="http://schemas.microsoft.com/office/drawing/2014/main" id="{6F353ABF-892B-9E44-804D-47406EDB9A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917291" y="196116"/>
            <a:ext cx="2110588" cy="1043865"/>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664" y="196116"/>
            <a:ext cx="2704289" cy="1044584"/>
          </a:xfrm>
          <a:prstGeom prst="rect">
            <a:avLst/>
          </a:prstGeom>
        </p:spPr>
      </p:pic>
    </p:spTree>
    <p:extLst>
      <p:ext uri="{BB962C8B-B14F-4D97-AF65-F5344CB8AC3E}">
        <p14:creationId xmlns:p14="http://schemas.microsoft.com/office/powerpoint/2010/main" val="274860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 inhoud + foto groen">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EE4F2992-EBBF-EB46-8D97-7D8AD8DE432F}"/>
              </a:ext>
            </a:extLst>
          </p:cNvPr>
          <p:cNvSpPr/>
          <p:nvPr/>
        </p:nvSpPr>
        <p:spPr>
          <a:xfrm>
            <a:off x="542866" y="542767"/>
            <a:ext cx="7610533"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3" name="Content Placeholder 2">
            <a:extLst>
              <a:ext uri="{FF2B5EF4-FFF2-40B4-BE49-F238E27FC236}">
                <a16:creationId xmlns:a16="http://schemas.microsoft.com/office/drawing/2014/main" id="{EA420000-EC89-D945-96B8-AB5DAF268B04}"/>
              </a:ext>
            </a:extLst>
          </p:cNvPr>
          <p:cNvSpPr>
            <a:spLocks noGrp="1"/>
          </p:cNvSpPr>
          <p:nvPr>
            <p:ph idx="1"/>
          </p:nvPr>
        </p:nvSpPr>
        <p:spPr>
          <a:xfrm>
            <a:off x="4050067" y="1374029"/>
            <a:ext cx="3747734" cy="480293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9670E1-24D7-7F41-80EC-80B91877CE0A}"/>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6D638327-37E0-9944-9908-4863E5D45AF5}"/>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6D9F5A8A-B2BA-AD4D-8750-98C2983B8447}"/>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7" name="Shape 99">
            <a:extLst>
              <a:ext uri="{FF2B5EF4-FFF2-40B4-BE49-F238E27FC236}">
                <a16:creationId xmlns:a16="http://schemas.microsoft.com/office/drawing/2014/main" id="{C8D5250B-431F-DA4B-941A-BBEA48F11A6F}"/>
              </a:ext>
            </a:extLst>
          </p:cNvPr>
          <p:cNvSpPr/>
          <p:nvPr/>
        </p:nvSpPr>
        <p:spPr>
          <a:xfrm>
            <a:off x="-187104" y="745967"/>
            <a:ext cx="3507200" cy="35072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A4701A9E-8DDA-104A-8D68-963110834F93}"/>
              </a:ext>
            </a:extLst>
          </p:cNvPr>
          <p:cNvSpPr>
            <a:spLocks noGrp="1"/>
          </p:cNvSpPr>
          <p:nvPr>
            <p:ph type="title"/>
          </p:nvPr>
        </p:nvSpPr>
        <p:spPr>
          <a:xfrm>
            <a:off x="334596" y="1374029"/>
            <a:ext cx="2463800" cy="2251075"/>
          </a:xfrm>
        </p:spPr>
        <p:txBody>
          <a:bodyPr/>
          <a:lstStyle>
            <a:lvl1pPr>
              <a:defRPr>
                <a:solidFill>
                  <a:schemeClr val="bg1"/>
                </a:solidFill>
              </a:defRPr>
            </a:lvl1pPr>
          </a:lstStyle>
          <a:p>
            <a:r>
              <a:rPr lang="nl-NL"/>
              <a:t>Klik om de stijl te bewerken</a:t>
            </a:r>
          </a:p>
        </p:txBody>
      </p:sp>
      <p:pic>
        <p:nvPicPr>
          <p:cNvPr id="9" name="Picture 8">
            <a:extLst>
              <a:ext uri="{FF2B5EF4-FFF2-40B4-BE49-F238E27FC236}">
                <a16:creationId xmlns:a16="http://schemas.microsoft.com/office/drawing/2014/main" id="{EBD1CD23-D594-AE46-B208-147A6229D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13" name="Picture Placeholder 12">
            <a:extLst>
              <a:ext uri="{FF2B5EF4-FFF2-40B4-BE49-F238E27FC236}">
                <a16:creationId xmlns:a16="http://schemas.microsoft.com/office/drawing/2014/main" id="{2E4A8E97-B629-B847-972F-E8B8530D0D45}"/>
              </a:ext>
            </a:extLst>
          </p:cNvPr>
          <p:cNvSpPr>
            <a:spLocks noGrp="1"/>
          </p:cNvSpPr>
          <p:nvPr>
            <p:ph type="pic" sz="quarter" idx="13"/>
          </p:nvPr>
        </p:nvSpPr>
        <p:spPr>
          <a:xfrm>
            <a:off x="8153400" y="542767"/>
            <a:ext cx="3505200" cy="5772400"/>
          </a:xfrm>
        </p:spPr>
        <p:txBody>
          <a:bodyPr/>
          <a:lstStyle/>
          <a:p>
            <a:r>
              <a:rPr lang="nl-NL" dirty="0"/>
              <a:t>Klik op het pictogram als u een afbeelding wilt toevoegen</a:t>
            </a:r>
          </a:p>
        </p:txBody>
      </p:sp>
    </p:spTree>
    <p:extLst>
      <p:ext uri="{BB962C8B-B14F-4D97-AF65-F5344CB8AC3E}">
        <p14:creationId xmlns:p14="http://schemas.microsoft.com/office/powerpoint/2010/main" val="3996769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houd geel">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5" name="Shape 302">
            <a:extLst>
              <a:ext uri="{FF2B5EF4-FFF2-40B4-BE49-F238E27FC236}">
                <a16:creationId xmlns:a16="http://schemas.microsoft.com/office/drawing/2014/main" id="{2E702F6D-F94D-FD45-9787-43D476052920}"/>
              </a:ext>
            </a:extLst>
          </p:cNvPr>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8" name="Content Placeholder 7">
            <a:extLst>
              <a:ext uri="{FF2B5EF4-FFF2-40B4-BE49-F238E27FC236}">
                <a16:creationId xmlns:a16="http://schemas.microsoft.com/office/drawing/2014/main" id="{D16DB2D2-56B2-9A4D-A2B1-8170D020A7C8}"/>
              </a:ext>
            </a:extLst>
          </p:cNvPr>
          <p:cNvSpPr>
            <a:spLocks noGrp="1"/>
          </p:cNvSpPr>
          <p:nvPr>
            <p:ph sz="quarter" idx="13"/>
          </p:nvPr>
        </p:nvSpPr>
        <p:spPr>
          <a:xfrm>
            <a:off x="1147762" y="1128710"/>
            <a:ext cx="9896475" cy="46005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13697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houd oranj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5" name="Shape 302">
            <a:extLst>
              <a:ext uri="{FF2B5EF4-FFF2-40B4-BE49-F238E27FC236}">
                <a16:creationId xmlns:a16="http://schemas.microsoft.com/office/drawing/2014/main" id="{2E702F6D-F94D-FD45-9787-43D476052920}"/>
              </a:ext>
            </a:extLst>
          </p:cNvPr>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8" name="Content Placeholder 7">
            <a:extLst>
              <a:ext uri="{FF2B5EF4-FFF2-40B4-BE49-F238E27FC236}">
                <a16:creationId xmlns:a16="http://schemas.microsoft.com/office/drawing/2014/main" id="{D16DB2D2-56B2-9A4D-A2B1-8170D020A7C8}"/>
              </a:ext>
            </a:extLst>
          </p:cNvPr>
          <p:cNvSpPr>
            <a:spLocks noGrp="1"/>
          </p:cNvSpPr>
          <p:nvPr>
            <p:ph sz="quarter" idx="13"/>
          </p:nvPr>
        </p:nvSpPr>
        <p:spPr>
          <a:xfrm>
            <a:off x="1147762" y="1128710"/>
            <a:ext cx="9896475" cy="4600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81290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inhoud oranj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5" name="Shape 302">
            <a:extLst>
              <a:ext uri="{FF2B5EF4-FFF2-40B4-BE49-F238E27FC236}">
                <a16:creationId xmlns:a16="http://schemas.microsoft.com/office/drawing/2014/main" id="{2E702F6D-F94D-FD45-9787-43D476052920}"/>
              </a:ext>
            </a:extLst>
          </p:cNvPr>
          <p:cNvSpPr/>
          <p:nvPr/>
        </p:nvSpPr>
        <p:spPr>
          <a:xfrm>
            <a:off x="542867" y="542767"/>
            <a:ext cx="11106400" cy="577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8" name="Content Placeholder 7">
            <a:extLst>
              <a:ext uri="{FF2B5EF4-FFF2-40B4-BE49-F238E27FC236}">
                <a16:creationId xmlns:a16="http://schemas.microsoft.com/office/drawing/2014/main" id="{D16DB2D2-56B2-9A4D-A2B1-8170D020A7C8}"/>
              </a:ext>
            </a:extLst>
          </p:cNvPr>
          <p:cNvSpPr>
            <a:spLocks noGrp="1"/>
          </p:cNvSpPr>
          <p:nvPr>
            <p:ph sz="quarter" idx="13"/>
          </p:nvPr>
        </p:nvSpPr>
        <p:spPr>
          <a:xfrm>
            <a:off x="1147762" y="1128710"/>
            <a:ext cx="9896475" cy="4600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9926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houd blauw">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5" name="Shape 302">
            <a:extLst>
              <a:ext uri="{FF2B5EF4-FFF2-40B4-BE49-F238E27FC236}">
                <a16:creationId xmlns:a16="http://schemas.microsoft.com/office/drawing/2014/main" id="{2E702F6D-F94D-FD45-9787-43D476052920}"/>
              </a:ext>
            </a:extLst>
          </p:cNvPr>
          <p:cNvSpPr/>
          <p:nvPr/>
        </p:nvSpPr>
        <p:spPr>
          <a:xfrm>
            <a:off x="542867" y="542767"/>
            <a:ext cx="11106400" cy="5772400"/>
          </a:xfrm>
          <a:prstGeom prst="rect">
            <a:avLst/>
          </a:prstGeom>
          <a:solidFill>
            <a:srgbClr val="469CD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8" name="Content Placeholder 7">
            <a:extLst>
              <a:ext uri="{FF2B5EF4-FFF2-40B4-BE49-F238E27FC236}">
                <a16:creationId xmlns:a16="http://schemas.microsoft.com/office/drawing/2014/main" id="{D16DB2D2-56B2-9A4D-A2B1-8170D020A7C8}"/>
              </a:ext>
            </a:extLst>
          </p:cNvPr>
          <p:cNvSpPr>
            <a:spLocks noGrp="1"/>
          </p:cNvSpPr>
          <p:nvPr>
            <p:ph sz="quarter" idx="13"/>
          </p:nvPr>
        </p:nvSpPr>
        <p:spPr>
          <a:xfrm>
            <a:off x="1147762" y="1128710"/>
            <a:ext cx="9896475" cy="4600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41922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houd gro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5" name="Shape 302">
            <a:extLst>
              <a:ext uri="{FF2B5EF4-FFF2-40B4-BE49-F238E27FC236}">
                <a16:creationId xmlns:a16="http://schemas.microsoft.com/office/drawing/2014/main" id="{2E702F6D-F94D-FD45-9787-43D476052920}"/>
              </a:ext>
            </a:extLst>
          </p:cNvPr>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
        <p:nvSpPr>
          <p:cNvPr id="8" name="Content Placeholder 7">
            <a:extLst>
              <a:ext uri="{FF2B5EF4-FFF2-40B4-BE49-F238E27FC236}">
                <a16:creationId xmlns:a16="http://schemas.microsoft.com/office/drawing/2014/main" id="{D16DB2D2-56B2-9A4D-A2B1-8170D020A7C8}"/>
              </a:ext>
            </a:extLst>
          </p:cNvPr>
          <p:cNvSpPr>
            <a:spLocks noGrp="1"/>
          </p:cNvSpPr>
          <p:nvPr>
            <p:ph sz="quarter" idx="13"/>
          </p:nvPr>
        </p:nvSpPr>
        <p:spPr>
          <a:xfrm>
            <a:off x="1147762" y="1128710"/>
            <a:ext cx="9896475" cy="4600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74750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9" name="Shape 246">
            <a:extLst>
              <a:ext uri="{FF2B5EF4-FFF2-40B4-BE49-F238E27FC236}">
                <a16:creationId xmlns:a16="http://schemas.microsoft.com/office/drawing/2014/main" id="{FEAC6691-5318-C34C-9902-A40EFA9B5C68}"/>
              </a:ext>
            </a:extLst>
          </p:cNvPr>
          <p:cNvSpPr/>
          <p:nvPr/>
        </p:nvSpPr>
        <p:spPr>
          <a:xfrm>
            <a:off x="542867" y="542767"/>
            <a:ext cx="11106400" cy="5772400"/>
          </a:xfrm>
          <a:prstGeom prst="rect">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pic>
        <p:nvPicPr>
          <p:cNvPr id="6" name="Picture 5">
            <a:extLst>
              <a:ext uri="{FF2B5EF4-FFF2-40B4-BE49-F238E27FC236}">
                <a16:creationId xmlns:a16="http://schemas.microsoft.com/office/drawing/2014/main" id="{3C8461C0-D423-8E45-9173-E06FBE1A5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2624959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ntac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pic>
        <p:nvPicPr>
          <p:cNvPr id="6" name="Picture 5">
            <a:extLst>
              <a:ext uri="{FF2B5EF4-FFF2-40B4-BE49-F238E27FC236}">
                <a16:creationId xmlns:a16="http://schemas.microsoft.com/office/drawing/2014/main" id="{E05716D1-9427-2449-AA91-242A095FDDA9}"/>
              </a:ext>
            </a:extLst>
          </p:cNvPr>
          <p:cNvPicPr>
            <a:picLocks noChangeAspect="1"/>
          </p:cNvPicPr>
          <p:nvPr/>
        </p:nvPicPr>
        <p:blipFill>
          <a:blip r:embed="rId2"/>
          <a:stretch>
            <a:fillRect/>
          </a:stretch>
        </p:blipFill>
        <p:spPr>
          <a:xfrm>
            <a:off x="-1" y="4572000"/>
            <a:ext cx="12192001" cy="2286000"/>
          </a:xfrm>
          <a:prstGeom prst="rect">
            <a:avLst/>
          </a:prstGeom>
        </p:spPr>
      </p:pic>
      <p:pic>
        <p:nvPicPr>
          <p:cNvPr id="8" name="Picture 7">
            <a:extLst>
              <a:ext uri="{FF2B5EF4-FFF2-40B4-BE49-F238E27FC236}">
                <a16:creationId xmlns:a16="http://schemas.microsoft.com/office/drawing/2014/main" id="{756141A5-80A2-6F4A-8214-F3C64F6FA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9119" y="1673225"/>
            <a:ext cx="7035800" cy="2527300"/>
          </a:xfrm>
          <a:prstGeom prst="rect">
            <a:avLst/>
          </a:prstGeom>
        </p:spPr>
      </p:pic>
    </p:spTree>
    <p:extLst>
      <p:ext uri="{BB962C8B-B14F-4D97-AF65-F5344CB8AC3E}">
        <p14:creationId xmlns:p14="http://schemas.microsoft.com/office/powerpoint/2010/main" val="3583562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contac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pic>
        <p:nvPicPr>
          <p:cNvPr id="6" name="Picture 5">
            <a:extLst>
              <a:ext uri="{FF2B5EF4-FFF2-40B4-BE49-F238E27FC236}">
                <a16:creationId xmlns:a16="http://schemas.microsoft.com/office/drawing/2014/main" id="{E05716D1-9427-2449-AA91-242A095FDDA9}"/>
              </a:ext>
            </a:extLst>
          </p:cNvPr>
          <p:cNvPicPr>
            <a:picLocks noChangeAspect="1"/>
          </p:cNvPicPr>
          <p:nvPr/>
        </p:nvPicPr>
        <p:blipFill>
          <a:blip r:embed="rId2"/>
          <a:stretch>
            <a:fillRect/>
          </a:stretch>
        </p:blipFill>
        <p:spPr>
          <a:xfrm>
            <a:off x="-1" y="4572000"/>
            <a:ext cx="12192001" cy="2286000"/>
          </a:xfrm>
          <a:prstGeom prst="rect">
            <a:avLst/>
          </a:prstGeom>
        </p:spPr>
      </p:pic>
      <p:pic>
        <p:nvPicPr>
          <p:cNvPr id="8" name="Picture 7">
            <a:extLst>
              <a:ext uri="{FF2B5EF4-FFF2-40B4-BE49-F238E27FC236}">
                <a16:creationId xmlns:a16="http://schemas.microsoft.com/office/drawing/2014/main" id="{756141A5-80A2-6F4A-8214-F3C64F6FA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9559" y="1937239"/>
            <a:ext cx="3496881" cy="1256100"/>
          </a:xfrm>
          <a:prstGeom prst="rect">
            <a:avLst/>
          </a:prstGeom>
        </p:spPr>
      </p:pic>
      <p:pic>
        <p:nvPicPr>
          <p:cNvPr id="7" name="Picture 6">
            <a:extLst>
              <a:ext uri="{FF2B5EF4-FFF2-40B4-BE49-F238E27FC236}">
                <a16:creationId xmlns:a16="http://schemas.microsoft.com/office/drawing/2014/main" id="{60A42FA7-887B-9744-AB82-852B0F2BD7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862134" y="1937239"/>
            <a:ext cx="2568025" cy="1256099"/>
          </a:xfrm>
          <a:prstGeom prst="rect">
            <a:avLst/>
          </a:prstGeom>
        </p:spPr>
      </p:pic>
      <p:sp>
        <p:nvSpPr>
          <p:cNvPr id="10" name="TextBox 9">
            <a:extLst>
              <a:ext uri="{FF2B5EF4-FFF2-40B4-BE49-F238E27FC236}">
                <a16:creationId xmlns:a16="http://schemas.microsoft.com/office/drawing/2014/main" id="{88292670-F8E6-6144-9DE1-43EEC4C1B88E}"/>
              </a:ext>
            </a:extLst>
          </p:cNvPr>
          <p:cNvSpPr txBox="1"/>
          <p:nvPr/>
        </p:nvSpPr>
        <p:spPr>
          <a:xfrm>
            <a:off x="7349006" y="3559503"/>
            <a:ext cx="3594279" cy="646331"/>
          </a:xfrm>
          <a:prstGeom prst="rect">
            <a:avLst/>
          </a:prstGeom>
          <a:noFill/>
        </p:spPr>
        <p:txBody>
          <a:bodyPr wrap="square" rtlCol="0">
            <a:spAutoFit/>
          </a:bodyPr>
          <a:lstStyle/>
          <a:p>
            <a:pPr algn="ctr"/>
            <a:r>
              <a:rPr lang="en-US" sz="1800" b="0" i="0" u="none" strike="noStrike" kern="1200" dirty="0">
                <a:solidFill>
                  <a:schemeClr val="accent5">
                    <a:lumMod val="75000"/>
                  </a:schemeClr>
                </a:solidFill>
                <a:effectLst/>
                <a:latin typeface="Myanmar Text" panose="020B0502040204020203" pitchFamily="34" charset="0"/>
                <a:ea typeface="+mn-ea"/>
                <a:cs typeface="Myanmar Text" panose="020B0502040204020203" pitchFamily="34" charset="0"/>
              </a:rPr>
              <a:t>info@hetraster.be</a:t>
            </a:r>
          </a:p>
          <a:p>
            <a:pPr algn="ctr"/>
            <a:r>
              <a:rPr lang="en-US" sz="1800" b="0" i="0" u="none" strike="noStrike" kern="1200" dirty="0">
                <a:solidFill>
                  <a:schemeClr val="accent5">
                    <a:lumMod val="75000"/>
                  </a:schemeClr>
                </a:solidFill>
                <a:effectLst/>
                <a:latin typeface="Myanmar Text" panose="020B0502040204020203" pitchFamily="34" charset="0"/>
                <a:ea typeface="+mn-ea"/>
                <a:cs typeface="Myanmar Text" panose="020B0502040204020203" pitchFamily="34" charset="0"/>
              </a:rPr>
              <a:t>www.hetraster.be</a:t>
            </a:r>
          </a:p>
        </p:txBody>
      </p:sp>
    </p:spTree>
    <p:extLst>
      <p:ext uri="{BB962C8B-B14F-4D97-AF65-F5344CB8AC3E}">
        <p14:creationId xmlns:p14="http://schemas.microsoft.com/office/powerpoint/2010/main" val="2243542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contac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pic>
        <p:nvPicPr>
          <p:cNvPr id="6" name="Picture 5">
            <a:extLst>
              <a:ext uri="{FF2B5EF4-FFF2-40B4-BE49-F238E27FC236}">
                <a16:creationId xmlns:a16="http://schemas.microsoft.com/office/drawing/2014/main" id="{E05716D1-9427-2449-AA91-242A095FDDA9}"/>
              </a:ext>
            </a:extLst>
          </p:cNvPr>
          <p:cNvPicPr>
            <a:picLocks noChangeAspect="1"/>
          </p:cNvPicPr>
          <p:nvPr/>
        </p:nvPicPr>
        <p:blipFill>
          <a:blip r:embed="rId2"/>
          <a:stretch>
            <a:fillRect/>
          </a:stretch>
        </p:blipFill>
        <p:spPr>
          <a:xfrm>
            <a:off x="-1" y="4572000"/>
            <a:ext cx="12192001" cy="2286000"/>
          </a:xfrm>
          <a:prstGeom prst="rect">
            <a:avLst/>
          </a:prstGeom>
        </p:spPr>
      </p:pic>
      <p:pic>
        <p:nvPicPr>
          <p:cNvPr id="8" name="Picture 7">
            <a:extLst>
              <a:ext uri="{FF2B5EF4-FFF2-40B4-BE49-F238E27FC236}">
                <a16:creationId xmlns:a16="http://schemas.microsoft.com/office/drawing/2014/main" id="{756141A5-80A2-6F4A-8214-F3C64F6FA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9559" y="1937239"/>
            <a:ext cx="3496881" cy="1256100"/>
          </a:xfrm>
          <a:prstGeom prst="rect">
            <a:avLst/>
          </a:prstGeom>
        </p:spPr>
      </p:pic>
      <p:pic>
        <p:nvPicPr>
          <p:cNvPr id="7" name="Picture 6">
            <a:extLst>
              <a:ext uri="{FF2B5EF4-FFF2-40B4-BE49-F238E27FC236}">
                <a16:creationId xmlns:a16="http://schemas.microsoft.com/office/drawing/2014/main" id="{60A42FA7-887B-9744-AB82-852B0F2BD7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99387" y="1937240"/>
            <a:ext cx="2893517" cy="1256100"/>
          </a:xfrm>
          <a:prstGeom prst="rect">
            <a:avLst/>
          </a:prstGeom>
        </p:spPr>
      </p:pic>
      <p:sp>
        <p:nvSpPr>
          <p:cNvPr id="10" name="TextBox 9">
            <a:extLst>
              <a:ext uri="{FF2B5EF4-FFF2-40B4-BE49-F238E27FC236}">
                <a16:creationId xmlns:a16="http://schemas.microsoft.com/office/drawing/2014/main" id="{88292670-F8E6-6144-9DE1-43EEC4C1B88E}"/>
              </a:ext>
            </a:extLst>
          </p:cNvPr>
          <p:cNvSpPr txBox="1"/>
          <p:nvPr/>
        </p:nvSpPr>
        <p:spPr>
          <a:xfrm>
            <a:off x="7349005" y="3320416"/>
            <a:ext cx="3594279" cy="646331"/>
          </a:xfrm>
          <a:prstGeom prst="rect">
            <a:avLst/>
          </a:prstGeom>
          <a:noFill/>
        </p:spPr>
        <p:txBody>
          <a:bodyPr wrap="square" rtlCol="0">
            <a:spAutoFit/>
          </a:bodyPr>
          <a:lstStyle/>
          <a:p>
            <a:pPr algn="ctr"/>
            <a:r>
              <a:rPr lang="en-US" sz="1800" b="0" i="0" u="none" strike="noStrike" kern="1200" dirty="0">
                <a:solidFill>
                  <a:schemeClr val="accent5">
                    <a:lumMod val="75000"/>
                  </a:schemeClr>
                </a:solidFill>
                <a:effectLst/>
                <a:latin typeface="Myanmar Text" panose="020B0502040204020203" pitchFamily="34" charset="0"/>
                <a:ea typeface="+mn-ea"/>
                <a:cs typeface="Myanmar Text" panose="020B0502040204020203" pitchFamily="34" charset="0"/>
              </a:rPr>
              <a:t>LSA@wegwijs.stijn.be</a:t>
            </a:r>
          </a:p>
          <a:p>
            <a:pPr algn="ctr"/>
            <a:r>
              <a:rPr lang="en-US" sz="1800" b="0" i="0" u="none" strike="noStrike" kern="1200" dirty="0">
                <a:solidFill>
                  <a:schemeClr val="accent5">
                    <a:lumMod val="75000"/>
                  </a:schemeClr>
                </a:solidFill>
                <a:effectLst/>
                <a:latin typeface="Myanmar Text" panose="020B0502040204020203" pitchFamily="34" charset="0"/>
                <a:ea typeface="+mn-ea"/>
                <a:cs typeface="Myanmar Text" panose="020B0502040204020203" pitchFamily="34" charset="0"/>
              </a:rPr>
              <a:t>www.lsa.be</a:t>
            </a:r>
          </a:p>
        </p:txBody>
      </p:sp>
    </p:spTree>
    <p:extLst>
      <p:ext uri="{BB962C8B-B14F-4D97-AF65-F5344CB8AC3E}">
        <p14:creationId xmlns:p14="http://schemas.microsoft.com/office/powerpoint/2010/main" val="325227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hoofdtitel">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hape 10">
            <a:extLst>
              <a:ext uri="{FF2B5EF4-FFF2-40B4-BE49-F238E27FC236}">
                <a16:creationId xmlns:a16="http://schemas.microsoft.com/office/drawing/2014/main" id="{B66F523D-B4AC-9B40-8065-852C377F2019}"/>
              </a:ext>
            </a:extLst>
          </p:cNvPr>
          <p:cNvSpPr/>
          <p:nvPr/>
        </p:nvSpPr>
        <p:spPr>
          <a:xfrm>
            <a:off x="3507199" y="840200"/>
            <a:ext cx="5177600" cy="5177600"/>
          </a:xfrm>
          <a:prstGeom prst="ellipse">
            <a:avLst/>
          </a:prstGeom>
          <a:solidFill>
            <a:srgbClr val="F07E4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26871" y="1239982"/>
            <a:ext cx="4738255" cy="4378035"/>
          </a:xfrm>
        </p:spPr>
        <p:txBody>
          <a:bodyPr anchor="ctr" anchorCtr="0"/>
          <a:lstStyle>
            <a:lvl1pPr algn="ctr">
              <a:defRPr sz="6000">
                <a:solidFill>
                  <a:schemeClr val="bg1"/>
                </a:solidFill>
              </a:defRPr>
            </a:lvl1pPr>
          </a:lstStyle>
          <a:p>
            <a:r>
              <a:rPr lang="nl-NL"/>
              <a:t>Klik om de stijl te bewerken</a:t>
            </a:r>
            <a:endParaRPr lang="nl-NL" dirty="0"/>
          </a:p>
        </p:txBody>
      </p:sp>
      <p:pic>
        <p:nvPicPr>
          <p:cNvPr id="9" name="Picture 8">
            <a:extLst>
              <a:ext uri="{FF2B5EF4-FFF2-40B4-BE49-F238E27FC236}">
                <a16:creationId xmlns:a16="http://schemas.microsoft.com/office/drawing/2014/main" id="{6F353ABF-892B-9E44-804D-47406EDB9A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810845" y="196117"/>
            <a:ext cx="2170010" cy="942019"/>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67" y="231141"/>
            <a:ext cx="2704289" cy="1044584"/>
          </a:xfrm>
          <a:prstGeom prst="rect">
            <a:avLst/>
          </a:prstGeom>
        </p:spPr>
      </p:pic>
    </p:spTree>
    <p:extLst>
      <p:ext uri="{BB962C8B-B14F-4D97-AF65-F5344CB8AC3E}">
        <p14:creationId xmlns:p14="http://schemas.microsoft.com/office/powerpoint/2010/main" val="367979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contac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pic>
        <p:nvPicPr>
          <p:cNvPr id="6" name="Picture 5">
            <a:extLst>
              <a:ext uri="{FF2B5EF4-FFF2-40B4-BE49-F238E27FC236}">
                <a16:creationId xmlns:a16="http://schemas.microsoft.com/office/drawing/2014/main" id="{E05716D1-9427-2449-AA91-242A095FDDA9}"/>
              </a:ext>
            </a:extLst>
          </p:cNvPr>
          <p:cNvPicPr>
            <a:picLocks noChangeAspect="1"/>
          </p:cNvPicPr>
          <p:nvPr/>
        </p:nvPicPr>
        <p:blipFill>
          <a:blip r:embed="rId2"/>
          <a:stretch>
            <a:fillRect/>
          </a:stretch>
        </p:blipFill>
        <p:spPr>
          <a:xfrm>
            <a:off x="-1" y="4572000"/>
            <a:ext cx="12192001" cy="2286000"/>
          </a:xfrm>
          <a:prstGeom prst="rect">
            <a:avLst/>
          </a:prstGeom>
        </p:spPr>
      </p:pic>
      <p:pic>
        <p:nvPicPr>
          <p:cNvPr id="8" name="Picture 7">
            <a:extLst>
              <a:ext uri="{FF2B5EF4-FFF2-40B4-BE49-F238E27FC236}">
                <a16:creationId xmlns:a16="http://schemas.microsoft.com/office/drawing/2014/main" id="{756141A5-80A2-6F4A-8214-F3C64F6FA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9559" y="1937239"/>
            <a:ext cx="3496881" cy="1256100"/>
          </a:xfrm>
          <a:prstGeom prst="rect">
            <a:avLst/>
          </a:prstGeom>
        </p:spPr>
      </p:pic>
      <p:pic>
        <p:nvPicPr>
          <p:cNvPr id="7" name="Picture 6">
            <a:extLst>
              <a:ext uri="{FF2B5EF4-FFF2-40B4-BE49-F238E27FC236}">
                <a16:creationId xmlns:a16="http://schemas.microsoft.com/office/drawing/2014/main" id="{60A42FA7-887B-9744-AB82-852B0F2BD7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41446" y="1937240"/>
            <a:ext cx="2409399" cy="1256100"/>
          </a:xfrm>
          <a:prstGeom prst="rect">
            <a:avLst/>
          </a:prstGeom>
        </p:spPr>
      </p:pic>
      <p:sp>
        <p:nvSpPr>
          <p:cNvPr id="10" name="TextBox 9">
            <a:extLst>
              <a:ext uri="{FF2B5EF4-FFF2-40B4-BE49-F238E27FC236}">
                <a16:creationId xmlns:a16="http://schemas.microsoft.com/office/drawing/2014/main" id="{88292670-F8E6-6144-9DE1-43EEC4C1B88E}"/>
              </a:ext>
            </a:extLst>
          </p:cNvPr>
          <p:cNvSpPr txBox="1"/>
          <p:nvPr/>
        </p:nvSpPr>
        <p:spPr>
          <a:xfrm>
            <a:off x="7715985" y="3559504"/>
            <a:ext cx="3637815" cy="646331"/>
          </a:xfrm>
          <a:prstGeom prst="rect">
            <a:avLst/>
          </a:prstGeom>
          <a:noFill/>
        </p:spPr>
        <p:txBody>
          <a:bodyPr wrap="square" rtlCol="0">
            <a:spAutoFit/>
          </a:bodyPr>
          <a:lstStyle/>
          <a:p>
            <a:pPr algn="ctr"/>
            <a:r>
              <a:rPr lang="en-US" sz="1800" b="0" i="0" u="none" strike="noStrike" kern="1200" dirty="0">
                <a:solidFill>
                  <a:srgbClr val="00B0F0"/>
                </a:solidFill>
                <a:effectLst/>
                <a:latin typeface="Myanmar Text" panose="020B0502040204020203" pitchFamily="34" charset="0"/>
                <a:ea typeface="+mn-ea"/>
                <a:cs typeface="Myanmar Text" panose="020B0502040204020203" pitchFamily="34" charset="0"/>
              </a:rPr>
              <a:t>info@thuisbegeleidingautisme.be</a:t>
            </a:r>
          </a:p>
          <a:p>
            <a:pPr algn="ctr"/>
            <a:r>
              <a:rPr lang="en-US" sz="1800" b="0" i="0" u="none" strike="noStrike" kern="1200" dirty="0">
                <a:solidFill>
                  <a:srgbClr val="00B0F0"/>
                </a:solidFill>
                <a:effectLst/>
                <a:latin typeface="Myanmar Text" panose="020B0502040204020203" pitchFamily="34" charset="0"/>
                <a:ea typeface="+mn-ea"/>
                <a:cs typeface="Myanmar Text" panose="020B0502040204020203" pitchFamily="34" charset="0"/>
              </a:rPr>
              <a:t>www.thuisbegeleidingautisme.be</a:t>
            </a:r>
          </a:p>
        </p:txBody>
      </p:sp>
    </p:spTree>
    <p:extLst>
      <p:ext uri="{BB962C8B-B14F-4D97-AF65-F5344CB8AC3E}">
        <p14:creationId xmlns:p14="http://schemas.microsoft.com/office/powerpoint/2010/main" val="1859344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contac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0E9CC-A0EF-944E-86FD-0710FEEB1432}"/>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3" name="Footer Placeholder 2">
            <a:extLst>
              <a:ext uri="{FF2B5EF4-FFF2-40B4-BE49-F238E27FC236}">
                <a16:creationId xmlns:a16="http://schemas.microsoft.com/office/drawing/2014/main" id="{01D09983-EB3F-1C4B-875F-5A78E9F1B8CC}"/>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0319B105-5021-BB44-8DFC-58672C060142}"/>
              </a:ext>
            </a:extLst>
          </p:cNvPr>
          <p:cNvSpPr>
            <a:spLocks noGrp="1"/>
          </p:cNvSpPr>
          <p:nvPr>
            <p:ph type="sldNum" sz="quarter" idx="12"/>
          </p:nvPr>
        </p:nvSpPr>
        <p:spPr/>
        <p:txBody>
          <a:bodyPr/>
          <a:lstStyle/>
          <a:p>
            <a:fld id="{E0DCD8DC-4F00-5046-A944-5DC0A264D374}" type="slidenum">
              <a:rPr lang="nl-NL" smtClean="0"/>
              <a:t>‹nr.›</a:t>
            </a:fld>
            <a:endParaRPr lang="nl-NL" dirty="0"/>
          </a:p>
        </p:txBody>
      </p:sp>
      <p:pic>
        <p:nvPicPr>
          <p:cNvPr id="6" name="Picture 5">
            <a:extLst>
              <a:ext uri="{FF2B5EF4-FFF2-40B4-BE49-F238E27FC236}">
                <a16:creationId xmlns:a16="http://schemas.microsoft.com/office/drawing/2014/main" id="{E05716D1-9427-2449-AA91-242A095FDDA9}"/>
              </a:ext>
            </a:extLst>
          </p:cNvPr>
          <p:cNvPicPr>
            <a:picLocks noChangeAspect="1"/>
          </p:cNvPicPr>
          <p:nvPr/>
        </p:nvPicPr>
        <p:blipFill>
          <a:blip r:embed="rId2"/>
          <a:stretch>
            <a:fillRect/>
          </a:stretch>
        </p:blipFill>
        <p:spPr>
          <a:xfrm>
            <a:off x="-1" y="4572000"/>
            <a:ext cx="12192001" cy="2286000"/>
          </a:xfrm>
          <a:prstGeom prst="rect">
            <a:avLst/>
          </a:prstGeom>
        </p:spPr>
      </p:pic>
      <p:pic>
        <p:nvPicPr>
          <p:cNvPr id="8" name="Picture 7">
            <a:extLst>
              <a:ext uri="{FF2B5EF4-FFF2-40B4-BE49-F238E27FC236}">
                <a16:creationId xmlns:a16="http://schemas.microsoft.com/office/drawing/2014/main" id="{756141A5-80A2-6F4A-8214-F3C64F6FA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9559" y="1937239"/>
            <a:ext cx="3496881" cy="1256100"/>
          </a:xfrm>
          <a:prstGeom prst="rect">
            <a:avLst/>
          </a:prstGeom>
        </p:spPr>
      </p:pic>
      <p:pic>
        <p:nvPicPr>
          <p:cNvPr id="7" name="Picture 6">
            <a:extLst>
              <a:ext uri="{FF2B5EF4-FFF2-40B4-BE49-F238E27FC236}">
                <a16:creationId xmlns:a16="http://schemas.microsoft.com/office/drawing/2014/main" id="{60A42FA7-887B-9744-AB82-852B0F2BD7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72877" y="1937239"/>
            <a:ext cx="946539" cy="1256100"/>
          </a:xfrm>
          <a:prstGeom prst="rect">
            <a:avLst/>
          </a:prstGeom>
        </p:spPr>
      </p:pic>
      <p:sp>
        <p:nvSpPr>
          <p:cNvPr id="10" name="TextBox 9">
            <a:extLst>
              <a:ext uri="{FF2B5EF4-FFF2-40B4-BE49-F238E27FC236}">
                <a16:creationId xmlns:a16="http://schemas.microsoft.com/office/drawing/2014/main" id="{88292670-F8E6-6144-9DE1-43EEC4C1B88E}"/>
              </a:ext>
            </a:extLst>
          </p:cNvPr>
          <p:cNvSpPr txBox="1"/>
          <p:nvPr/>
        </p:nvSpPr>
        <p:spPr>
          <a:xfrm>
            <a:off x="7349006" y="3456782"/>
            <a:ext cx="3594279" cy="923330"/>
          </a:xfrm>
          <a:prstGeom prst="rect">
            <a:avLst/>
          </a:prstGeom>
          <a:noFill/>
        </p:spPr>
        <p:txBody>
          <a:bodyPr wrap="square" rtlCol="0">
            <a:spAutoFit/>
          </a:bodyPr>
          <a:lstStyle/>
          <a:p>
            <a:pPr algn="ctr"/>
            <a:r>
              <a:rPr lang="en-US" sz="1800" b="0" i="0" u="none" strike="noStrike" kern="1200" dirty="0">
                <a:solidFill>
                  <a:srgbClr val="AEAF67"/>
                </a:solidFill>
                <a:effectLst/>
                <a:latin typeface="Myanmar Text" panose="020B0502040204020203" pitchFamily="34" charset="0"/>
                <a:ea typeface="+mn-ea"/>
                <a:cs typeface="Myanmar Text" panose="020B0502040204020203" pitchFamily="34" charset="0"/>
              </a:rPr>
              <a:t>info@vzwvictor.be</a:t>
            </a:r>
          </a:p>
          <a:p>
            <a:pPr algn="ctr"/>
            <a:r>
              <a:rPr lang="en-US" sz="1800" b="0" i="0" u="none" strike="noStrike" kern="1200" dirty="0">
                <a:solidFill>
                  <a:srgbClr val="AEAF67"/>
                </a:solidFill>
                <a:effectLst/>
                <a:latin typeface="Myanmar Text" panose="020B0502040204020203" pitchFamily="34" charset="0"/>
                <a:ea typeface="+mn-ea"/>
                <a:cs typeface="Myanmar Text" panose="020B0502040204020203" pitchFamily="34" charset="0"/>
              </a:rPr>
              <a:t>www.vzwvictor.be</a:t>
            </a:r>
          </a:p>
          <a:p>
            <a:endParaRPr lang="nl-NL" dirty="0">
              <a:solidFill>
                <a:srgbClr val="AEAF67"/>
              </a:solidFill>
            </a:endParaRPr>
          </a:p>
        </p:txBody>
      </p:sp>
    </p:spTree>
    <p:extLst>
      <p:ext uri="{BB962C8B-B14F-4D97-AF65-F5344CB8AC3E}">
        <p14:creationId xmlns:p14="http://schemas.microsoft.com/office/powerpoint/2010/main" val="19607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hoofdtitel">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hape 10">
            <a:extLst>
              <a:ext uri="{FF2B5EF4-FFF2-40B4-BE49-F238E27FC236}">
                <a16:creationId xmlns:a16="http://schemas.microsoft.com/office/drawing/2014/main" id="{B66F523D-B4AC-9B40-8065-852C377F2019}"/>
              </a:ext>
            </a:extLst>
          </p:cNvPr>
          <p:cNvSpPr/>
          <p:nvPr/>
        </p:nvSpPr>
        <p:spPr>
          <a:xfrm>
            <a:off x="3507199" y="840200"/>
            <a:ext cx="5177600" cy="5177600"/>
          </a:xfrm>
          <a:prstGeom prst="ellipse">
            <a:avLst/>
          </a:prstGeom>
          <a:solidFill>
            <a:srgbClr val="F07E4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26871" y="1239982"/>
            <a:ext cx="4738255" cy="4378035"/>
          </a:xfrm>
        </p:spPr>
        <p:txBody>
          <a:bodyPr anchor="ctr" anchorCtr="0"/>
          <a:lstStyle>
            <a:lvl1pPr algn="ctr">
              <a:defRPr sz="6000">
                <a:solidFill>
                  <a:schemeClr val="bg1"/>
                </a:solidFill>
              </a:defRPr>
            </a:lvl1pPr>
          </a:lstStyle>
          <a:p>
            <a:r>
              <a:rPr lang="nl-NL"/>
              <a:t>Klik om de stijl te bewerken</a:t>
            </a:r>
            <a:endParaRPr lang="nl-NL" dirty="0"/>
          </a:p>
        </p:txBody>
      </p:sp>
      <p:pic>
        <p:nvPicPr>
          <p:cNvPr id="9" name="Picture 8">
            <a:extLst>
              <a:ext uri="{FF2B5EF4-FFF2-40B4-BE49-F238E27FC236}">
                <a16:creationId xmlns:a16="http://schemas.microsoft.com/office/drawing/2014/main" id="{6F353ABF-892B-9E44-804D-47406EDB9A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70212" y="196117"/>
            <a:ext cx="1657668" cy="864198"/>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19" y="196117"/>
            <a:ext cx="2704289" cy="1044584"/>
          </a:xfrm>
          <a:prstGeom prst="rect">
            <a:avLst/>
          </a:prstGeom>
        </p:spPr>
      </p:pic>
    </p:spTree>
    <p:extLst>
      <p:ext uri="{BB962C8B-B14F-4D97-AF65-F5344CB8AC3E}">
        <p14:creationId xmlns:p14="http://schemas.microsoft.com/office/powerpoint/2010/main" val="93953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hoofdtitel">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hape 10">
            <a:extLst>
              <a:ext uri="{FF2B5EF4-FFF2-40B4-BE49-F238E27FC236}">
                <a16:creationId xmlns:a16="http://schemas.microsoft.com/office/drawing/2014/main" id="{B66F523D-B4AC-9B40-8065-852C377F2019}"/>
              </a:ext>
            </a:extLst>
          </p:cNvPr>
          <p:cNvSpPr/>
          <p:nvPr/>
        </p:nvSpPr>
        <p:spPr>
          <a:xfrm>
            <a:off x="3507199" y="840200"/>
            <a:ext cx="5177600" cy="5177600"/>
          </a:xfrm>
          <a:prstGeom prst="ellipse">
            <a:avLst/>
          </a:prstGeom>
          <a:solidFill>
            <a:srgbClr val="F07E4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26871" y="1239982"/>
            <a:ext cx="4738255" cy="4378035"/>
          </a:xfrm>
        </p:spPr>
        <p:txBody>
          <a:bodyPr anchor="ctr" anchorCtr="0"/>
          <a:lstStyle>
            <a:lvl1pPr algn="ctr">
              <a:defRPr sz="6000">
                <a:solidFill>
                  <a:schemeClr val="bg1"/>
                </a:solidFill>
              </a:defRPr>
            </a:lvl1pPr>
          </a:lstStyle>
          <a:p>
            <a:r>
              <a:rPr lang="nl-NL"/>
              <a:t>Klik om de stijl te bewerken</a:t>
            </a:r>
            <a:endParaRPr lang="nl-NL" dirty="0"/>
          </a:p>
        </p:txBody>
      </p:sp>
      <p:pic>
        <p:nvPicPr>
          <p:cNvPr id="9" name="Picture 8">
            <a:extLst>
              <a:ext uri="{FF2B5EF4-FFF2-40B4-BE49-F238E27FC236}">
                <a16:creationId xmlns:a16="http://schemas.microsoft.com/office/drawing/2014/main" id="{6F353ABF-892B-9E44-804D-47406EDB9A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807981" y="196117"/>
            <a:ext cx="1091638" cy="1448654"/>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03" y="196117"/>
            <a:ext cx="2704289" cy="1044584"/>
          </a:xfrm>
          <a:prstGeom prst="rect">
            <a:avLst/>
          </a:prstGeom>
        </p:spPr>
      </p:pic>
    </p:spTree>
    <p:extLst>
      <p:ext uri="{BB962C8B-B14F-4D97-AF65-F5344CB8AC3E}">
        <p14:creationId xmlns:p14="http://schemas.microsoft.com/office/powerpoint/2010/main" val="3109990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e geel">
    <p:spTree>
      <p:nvGrpSpPr>
        <p:cNvPr id="1" name=""/>
        <p:cNvGrpSpPr/>
        <p:nvPr/>
      </p:nvGrpSpPr>
      <p:grpSpPr>
        <a:xfrm>
          <a:off x="0" y="0"/>
          <a:ext cx="0" cy="0"/>
          <a:chOff x="0" y="0"/>
          <a:chExt cx="0" cy="0"/>
        </a:xfrm>
      </p:grpSpPr>
      <p:sp>
        <p:nvSpPr>
          <p:cNvPr id="7" name="Shape 38">
            <a:extLst>
              <a:ext uri="{FF2B5EF4-FFF2-40B4-BE49-F238E27FC236}">
                <a16:creationId xmlns:a16="http://schemas.microsoft.com/office/drawing/2014/main" id="{B380F052-9594-7645-B794-7B6AFBAFD5F4}"/>
              </a:ext>
            </a:extLst>
          </p:cNvPr>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8" name="Shape 39">
            <a:extLst>
              <a:ext uri="{FF2B5EF4-FFF2-40B4-BE49-F238E27FC236}">
                <a16:creationId xmlns:a16="http://schemas.microsoft.com/office/drawing/2014/main" id="{65D640FE-BD28-754C-9C96-2AE0FE3020CF}"/>
              </a:ext>
            </a:extLst>
          </p:cNvPr>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82291" y="2235167"/>
            <a:ext cx="4599709" cy="2387600"/>
          </a:xfrm>
        </p:spPr>
        <p:txBody>
          <a:bodyPr anchor="ctr" anchorCtr="0"/>
          <a:lstStyle>
            <a:lvl1pPr algn="ctr">
              <a:defRPr sz="6000"/>
            </a:lvl1pPr>
          </a:lstStyle>
          <a:p>
            <a:r>
              <a:rPr lang="nl-NL"/>
              <a:t>Klik om de stijl te bewerken</a:t>
            </a:r>
            <a:endParaRPr lang="nl-NL" dirty="0"/>
          </a:p>
        </p:txBody>
      </p:sp>
      <p:sp>
        <p:nvSpPr>
          <p:cNvPr id="3" name="Subtitle 2">
            <a:extLst>
              <a:ext uri="{FF2B5EF4-FFF2-40B4-BE49-F238E27FC236}">
                <a16:creationId xmlns:a16="http://schemas.microsoft.com/office/drawing/2014/main" id="{2A7BF492-03BA-F846-ACE1-38F669BB3724}"/>
              </a:ext>
            </a:extLst>
          </p:cNvPr>
          <p:cNvSpPr>
            <a:spLocks noGrp="1"/>
          </p:cNvSpPr>
          <p:nvPr>
            <p:ph type="subTitle" idx="1"/>
          </p:nvPr>
        </p:nvSpPr>
        <p:spPr>
          <a:xfrm>
            <a:off x="3782291" y="4700588"/>
            <a:ext cx="4599709" cy="1655762"/>
          </a:xfrm>
        </p:spPr>
        <p:txBody>
          <a:bodyPr anchor="t" anchorCtr="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9" name="Picture 8">
            <a:extLst>
              <a:ext uri="{FF2B5EF4-FFF2-40B4-BE49-F238E27FC236}">
                <a16:creationId xmlns:a16="http://schemas.microsoft.com/office/drawing/2014/main" id="{64B0595B-BC31-4144-B49C-F37DD7F050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244204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e oranje">
    <p:spTree>
      <p:nvGrpSpPr>
        <p:cNvPr id="1" name=""/>
        <p:cNvGrpSpPr/>
        <p:nvPr/>
      </p:nvGrpSpPr>
      <p:grpSpPr>
        <a:xfrm>
          <a:off x="0" y="0"/>
          <a:ext cx="0" cy="0"/>
          <a:chOff x="0" y="0"/>
          <a:chExt cx="0" cy="0"/>
        </a:xfrm>
      </p:grpSpPr>
      <p:sp>
        <p:nvSpPr>
          <p:cNvPr id="7" name="Shape 38">
            <a:extLst>
              <a:ext uri="{FF2B5EF4-FFF2-40B4-BE49-F238E27FC236}">
                <a16:creationId xmlns:a16="http://schemas.microsoft.com/office/drawing/2014/main" id="{B380F052-9594-7645-B794-7B6AFBAFD5F4}"/>
              </a:ext>
            </a:extLst>
          </p:cNvPr>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8" name="Shape 39">
            <a:extLst>
              <a:ext uri="{FF2B5EF4-FFF2-40B4-BE49-F238E27FC236}">
                <a16:creationId xmlns:a16="http://schemas.microsoft.com/office/drawing/2014/main" id="{65D640FE-BD28-754C-9C96-2AE0FE3020CF}"/>
              </a:ext>
            </a:extLst>
          </p:cNvPr>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82291" y="2235167"/>
            <a:ext cx="4599709" cy="2387600"/>
          </a:xfrm>
        </p:spPr>
        <p:txBody>
          <a:bodyPr anchor="ctr" anchorCtr="0"/>
          <a:lstStyle>
            <a:lvl1pPr algn="ctr">
              <a:defRPr sz="6000"/>
            </a:lvl1pPr>
          </a:lstStyle>
          <a:p>
            <a:r>
              <a:rPr lang="nl-NL"/>
              <a:t>Klik om de stijl te bewerken</a:t>
            </a:r>
            <a:endParaRPr lang="nl-NL" dirty="0"/>
          </a:p>
        </p:txBody>
      </p:sp>
      <p:sp>
        <p:nvSpPr>
          <p:cNvPr id="3" name="Subtitle 2">
            <a:extLst>
              <a:ext uri="{FF2B5EF4-FFF2-40B4-BE49-F238E27FC236}">
                <a16:creationId xmlns:a16="http://schemas.microsoft.com/office/drawing/2014/main" id="{2A7BF492-03BA-F846-ACE1-38F669BB3724}"/>
              </a:ext>
            </a:extLst>
          </p:cNvPr>
          <p:cNvSpPr>
            <a:spLocks noGrp="1"/>
          </p:cNvSpPr>
          <p:nvPr>
            <p:ph type="subTitle" idx="1"/>
          </p:nvPr>
        </p:nvSpPr>
        <p:spPr>
          <a:xfrm>
            <a:off x="3782291" y="4700588"/>
            <a:ext cx="4599709" cy="1655762"/>
          </a:xfrm>
        </p:spPr>
        <p:txBody>
          <a:bodyPr anchor="t" anchorCtr="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9" name="Picture 8">
            <a:extLst>
              <a:ext uri="{FF2B5EF4-FFF2-40B4-BE49-F238E27FC236}">
                <a16:creationId xmlns:a16="http://schemas.microsoft.com/office/drawing/2014/main" id="{85D3ACE9-3175-1E44-9087-DCE8F99DB5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31619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e rood">
    <p:spTree>
      <p:nvGrpSpPr>
        <p:cNvPr id="1" name=""/>
        <p:cNvGrpSpPr/>
        <p:nvPr/>
      </p:nvGrpSpPr>
      <p:grpSpPr>
        <a:xfrm>
          <a:off x="0" y="0"/>
          <a:ext cx="0" cy="0"/>
          <a:chOff x="0" y="0"/>
          <a:chExt cx="0" cy="0"/>
        </a:xfrm>
      </p:grpSpPr>
      <p:sp>
        <p:nvSpPr>
          <p:cNvPr id="7" name="Shape 38">
            <a:extLst>
              <a:ext uri="{FF2B5EF4-FFF2-40B4-BE49-F238E27FC236}">
                <a16:creationId xmlns:a16="http://schemas.microsoft.com/office/drawing/2014/main" id="{B380F052-9594-7645-B794-7B6AFBAFD5F4}"/>
              </a:ext>
            </a:extLst>
          </p:cNvPr>
          <p:cNvSpPr/>
          <p:nvPr/>
        </p:nvSpPr>
        <p:spPr>
          <a:xfrm>
            <a:off x="542867" y="542767"/>
            <a:ext cx="11106400" cy="577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8" name="Shape 39">
            <a:extLst>
              <a:ext uri="{FF2B5EF4-FFF2-40B4-BE49-F238E27FC236}">
                <a16:creationId xmlns:a16="http://schemas.microsoft.com/office/drawing/2014/main" id="{65D640FE-BD28-754C-9C96-2AE0FE3020CF}"/>
              </a:ext>
            </a:extLst>
          </p:cNvPr>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82291" y="2235167"/>
            <a:ext cx="4599709" cy="2387600"/>
          </a:xfrm>
        </p:spPr>
        <p:txBody>
          <a:bodyPr anchor="ctr" anchorCtr="0"/>
          <a:lstStyle>
            <a:lvl1pPr algn="ctr">
              <a:defRPr sz="6000"/>
            </a:lvl1pPr>
          </a:lstStyle>
          <a:p>
            <a:r>
              <a:rPr lang="nl-NL"/>
              <a:t>Klik om de stijl te bewerken</a:t>
            </a:r>
            <a:endParaRPr lang="nl-NL" dirty="0"/>
          </a:p>
        </p:txBody>
      </p:sp>
      <p:sp>
        <p:nvSpPr>
          <p:cNvPr id="3" name="Subtitle 2">
            <a:extLst>
              <a:ext uri="{FF2B5EF4-FFF2-40B4-BE49-F238E27FC236}">
                <a16:creationId xmlns:a16="http://schemas.microsoft.com/office/drawing/2014/main" id="{2A7BF492-03BA-F846-ACE1-38F669BB3724}"/>
              </a:ext>
            </a:extLst>
          </p:cNvPr>
          <p:cNvSpPr>
            <a:spLocks noGrp="1"/>
          </p:cNvSpPr>
          <p:nvPr>
            <p:ph type="subTitle" idx="1"/>
          </p:nvPr>
        </p:nvSpPr>
        <p:spPr>
          <a:xfrm>
            <a:off x="3782291" y="4700588"/>
            <a:ext cx="4599709" cy="1655762"/>
          </a:xfrm>
        </p:spPr>
        <p:txBody>
          <a:bodyPr anchor="t" anchorCtr="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9" name="Picture 8">
            <a:extLst>
              <a:ext uri="{FF2B5EF4-FFF2-40B4-BE49-F238E27FC236}">
                <a16:creationId xmlns:a16="http://schemas.microsoft.com/office/drawing/2014/main" id="{E8904808-4C81-904A-ACAD-88782F2F14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22975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e blauw">
    <p:spTree>
      <p:nvGrpSpPr>
        <p:cNvPr id="1" name=""/>
        <p:cNvGrpSpPr/>
        <p:nvPr/>
      </p:nvGrpSpPr>
      <p:grpSpPr>
        <a:xfrm>
          <a:off x="0" y="0"/>
          <a:ext cx="0" cy="0"/>
          <a:chOff x="0" y="0"/>
          <a:chExt cx="0" cy="0"/>
        </a:xfrm>
      </p:grpSpPr>
      <p:sp>
        <p:nvSpPr>
          <p:cNvPr id="7" name="Shape 38">
            <a:extLst>
              <a:ext uri="{FF2B5EF4-FFF2-40B4-BE49-F238E27FC236}">
                <a16:creationId xmlns:a16="http://schemas.microsoft.com/office/drawing/2014/main" id="{B380F052-9594-7645-B794-7B6AFBAFD5F4}"/>
              </a:ext>
            </a:extLst>
          </p:cNvPr>
          <p:cNvSpPr/>
          <p:nvPr/>
        </p:nvSpPr>
        <p:spPr>
          <a:xfrm>
            <a:off x="542867" y="542767"/>
            <a:ext cx="11106400" cy="57724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4" name="Date Placeholder 3">
            <a:extLst>
              <a:ext uri="{FF2B5EF4-FFF2-40B4-BE49-F238E27FC236}">
                <a16:creationId xmlns:a16="http://schemas.microsoft.com/office/drawing/2014/main" id="{25CC51BF-C9B2-ED49-8B25-2B6BA053D090}"/>
              </a:ext>
            </a:extLst>
          </p:cNvPr>
          <p:cNvSpPr>
            <a:spLocks noGrp="1"/>
          </p:cNvSpPr>
          <p:nvPr>
            <p:ph type="dt" sz="half" idx="10"/>
          </p:nvPr>
        </p:nvSpPr>
        <p:spPr/>
        <p:txBody>
          <a:body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BBA87BA3-3339-504A-866F-4D4A54773311}"/>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41222A5-7E1A-7349-833C-FB89967B00BF}"/>
              </a:ext>
            </a:extLst>
          </p:cNvPr>
          <p:cNvSpPr>
            <a:spLocks noGrp="1"/>
          </p:cNvSpPr>
          <p:nvPr>
            <p:ph type="sldNum" sz="quarter" idx="12"/>
          </p:nvPr>
        </p:nvSpPr>
        <p:spPr/>
        <p:txBody>
          <a:bodyPr/>
          <a:lstStyle/>
          <a:p>
            <a:fld id="{E0DCD8DC-4F00-5046-A944-5DC0A264D374}" type="slidenum">
              <a:rPr lang="nl-NL" smtClean="0"/>
              <a:t>‹nr.›</a:t>
            </a:fld>
            <a:endParaRPr lang="nl-NL" dirty="0"/>
          </a:p>
        </p:txBody>
      </p:sp>
      <p:sp>
        <p:nvSpPr>
          <p:cNvPr id="8" name="Shape 39">
            <a:extLst>
              <a:ext uri="{FF2B5EF4-FFF2-40B4-BE49-F238E27FC236}">
                <a16:creationId xmlns:a16="http://schemas.microsoft.com/office/drawing/2014/main" id="{65D640FE-BD28-754C-9C96-2AE0FE3020CF}"/>
              </a:ext>
            </a:extLst>
          </p:cNvPr>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p>
        </p:txBody>
      </p:sp>
      <p:sp>
        <p:nvSpPr>
          <p:cNvPr id="2" name="Title 1">
            <a:extLst>
              <a:ext uri="{FF2B5EF4-FFF2-40B4-BE49-F238E27FC236}">
                <a16:creationId xmlns:a16="http://schemas.microsoft.com/office/drawing/2014/main" id="{8DDB5322-D889-4541-97A2-BED50EA87CDF}"/>
              </a:ext>
            </a:extLst>
          </p:cNvPr>
          <p:cNvSpPr>
            <a:spLocks noGrp="1"/>
          </p:cNvSpPr>
          <p:nvPr>
            <p:ph type="ctrTitle"/>
          </p:nvPr>
        </p:nvSpPr>
        <p:spPr>
          <a:xfrm>
            <a:off x="3782291" y="2235167"/>
            <a:ext cx="4599709" cy="2387600"/>
          </a:xfrm>
        </p:spPr>
        <p:txBody>
          <a:bodyPr anchor="ctr" anchorCtr="0"/>
          <a:lstStyle>
            <a:lvl1pPr algn="ctr">
              <a:defRPr sz="6000"/>
            </a:lvl1pPr>
          </a:lstStyle>
          <a:p>
            <a:r>
              <a:rPr lang="nl-NL"/>
              <a:t>Klik om de stijl te bewerken</a:t>
            </a:r>
            <a:endParaRPr lang="nl-NL" dirty="0"/>
          </a:p>
        </p:txBody>
      </p:sp>
      <p:sp>
        <p:nvSpPr>
          <p:cNvPr id="3" name="Subtitle 2">
            <a:extLst>
              <a:ext uri="{FF2B5EF4-FFF2-40B4-BE49-F238E27FC236}">
                <a16:creationId xmlns:a16="http://schemas.microsoft.com/office/drawing/2014/main" id="{2A7BF492-03BA-F846-ACE1-38F669BB3724}"/>
              </a:ext>
            </a:extLst>
          </p:cNvPr>
          <p:cNvSpPr>
            <a:spLocks noGrp="1"/>
          </p:cNvSpPr>
          <p:nvPr>
            <p:ph type="subTitle" idx="1"/>
          </p:nvPr>
        </p:nvSpPr>
        <p:spPr>
          <a:xfrm>
            <a:off x="3782291" y="4700588"/>
            <a:ext cx="4599709" cy="1655762"/>
          </a:xfrm>
        </p:spPr>
        <p:txBody>
          <a:bodyPr anchor="t" anchorCtr="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9" name="Picture 8">
            <a:extLst>
              <a:ext uri="{FF2B5EF4-FFF2-40B4-BE49-F238E27FC236}">
                <a16:creationId xmlns:a16="http://schemas.microsoft.com/office/drawing/2014/main" id="{41C34FF3-92B1-1E4F-9C71-4B99CD2D3A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329805">
            <a:off x="10657503" y="5694912"/>
            <a:ext cx="2186728" cy="844528"/>
          </a:xfrm>
          <a:prstGeom prst="rect">
            <a:avLst/>
          </a:prstGeom>
        </p:spPr>
      </p:pic>
    </p:spTree>
    <p:extLst>
      <p:ext uri="{BB962C8B-B14F-4D97-AF65-F5344CB8AC3E}">
        <p14:creationId xmlns:p14="http://schemas.microsoft.com/office/powerpoint/2010/main" val="100717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EB880-78E5-684A-B261-FE8785E9A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ext Placeholder 2">
            <a:extLst>
              <a:ext uri="{FF2B5EF4-FFF2-40B4-BE49-F238E27FC236}">
                <a16:creationId xmlns:a16="http://schemas.microsoft.com/office/drawing/2014/main" id="{937C34C7-F5DC-F74E-9DAD-E37BA2E978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BEF868E-0EEC-EE40-8848-3A167AF8B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E806F-31FC-CA45-8275-EBA5C207C362}" type="datetimeFigureOut">
              <a:rPr lang="nl-NL" smtClean="0"/>
              <a:t>6-10-2021</a:t>
            </a:fld>
            <a:endParaRPr lang="nl-NL" dirty="0"/>
          </a:p>
        </p:txBody>
      </p:sp>
      <p:sp>
        <p:nvSpPr>
          <p:cNvPr id="5" name="Footer Placeholder 4">
            <a:extLst>
              <a:ext uri="{FF2B5EF4-FFF2-40B4-BE49-F238E27FC236}">
                <a16:creationId xmlns:a16="http://schemas.microsoft.com/office/drawing/2014/main" id="{4AC9FF94-7C11-2541-84A1-2B7E4EAA7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id="{4F258150-AEC9-C94D-BF18-9881852C7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CD8DC-4F00-5046-A944-5DC0A264D374}" type="slidenum">
              <a:rPr lang="nl-NL" smtClean="0"/>
              <a:t>‹nr.›</a:t>
            </a:fld>
            <a:endParaRPr lang="nl-NL" dirty="0"/>
          </a:p>
        </p:txBody>
      </p:sp>
    </p:spTree>
    <p:extLst>
      <p:ext uri="{BB962C8B-B14F-4D97-AF65-F5344CB8AC3E}">
        <p14:creationId xmlns:p14="http://schemas.microsoft.com/office/powerpoint/2010/main" val="270786155"/>
      </p:ext>
    </p:extLst>
  </p:cSld>
  <p:clrMap bg1="lt1" tx1="dk1" bg2="lt2" tx2="dk2" accent1="accent1" accent2="accent2" accent3="accent3" accent4="accent4" accent5="accent5" accent6="accent6" hlink="hlink" folHlink="folHlink"/>
  <p:sldLayoutIdLst>
    <p:sldLayoutId id="2147483660" r:id="rId1"/>
    <p:sldLayoutId id="2147483682" r:id="rId2"/>
    <p:sldLayoutId id="2147483683" r:id="rId3"/>
    <p:sldLayoutId id="2147483684" r:id="rId4"/>
    <p:sldLayoutId id="2147483685" r:id="rId5"/>
    <p:sldLayoutId id="2147483661" r:id="rId6"/>
    <p:sldLayoutId id="2147483662" r:id="rId7"/>
    <p:sldLayoutId id="2147483663" r:id="rId8"/>
    <p:sldLayoutId id="2147483664" r:id="rId9"/>
    <p:sldLayoutId id="2147483665" r:id="rId10"/>
    <p:sldLayoutId id="2147483667" r:id="rId11"/>
    <p:sldLayoutId id="2147483668" r:id="rId12"/>
    <p:sldLayoutId id="2147483669" r:id="rId13"/>
    <p:sldLayoutId id="2147483650" r:id="rId14"/>
    <p:sldLayoutId id="2147483670" r:id="rId15"/>
    <p:sldLayoutId id="2147483672" r:id="rId16"/>
    <p:sldLayoutId id="2147483677" r:id="rId17"/>
    <p:sldLayoutId id="2147483678" r:id="rId18"/>
    <p:sldLayoutId id="2147483679" r:id="rId19"/>
    <p:sldLayoutId id="2147483680" r:id="rId20"/>
    <p:sldLayoutId id="2147483673" r:id="rId21"/>
    <p:sldLayoutId id="2147483674" r:id="rId22"/>
    <p:sldLayoutId id="2147483675" r:id="rId23"/>
    <p:sldLayoutId id="2147483655" r:id="rId24"/>
    <p:sldLayoutId id="2147483676" r:id="rId25"/>
    <p:sldLayoutId id="2147483681" r:id="rId26"/>
    <p:sldLayoutId id="2147483671" r:id="rId27"/>
    <p:sldLayoutId id="2147483687" r:id="rId28"/>
    <p:sldLayoutId id="2147483688" r:id="rId29"/>
    <p:sldLayoutId id="2147483689" r:id="rId30"/>
    <p:sldLayoutId id="214748368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oWMQB0j2K3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718F"/>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723304" y="1844824"/>
            <a:ext cx="4745391" cy="3744417"/>
          </a:xfrm>
        </p:spPr>
        <p:txBody>
          <a:bodyPr>
            <a:normAutofit/>
          </a:bodyPr>
          <a:lstStyle/>
          <a:p>
            <a:pPr>
              <a:spcBef>
                <a:spcPts val="2400"/>
              </a:spcBef>
            </a:pPr>
            <a:r>
              <a:rPr lang="nl-NL" sz="4400" cap="small" dirty="0"/>
              <a:t>Radio Felix +</a:t>
            </a:r>
            <a:br>
              <a:rPr lang="nl-NL" sz="4400" cap="small" dirty="0"/>
            </a:br>
            <a:r>
              <a:rPr lang="nl-NL" sz="4400" cap="small" dirty="0"/>
              <a:t>Inleefpakket Autisme</a:t>
            </a:r>
            <a:br>
              <a:rPr lang="nl-NL" cap="small" dirty="0"/>
            </a:br>
            <a:endParaRPr lang="nl-NL" sz="4000" cap="small" dirty="0"/>
          </a:p>
        </p:txBody>
      </p:sp>
    </p:spTree>
    <p:extLst>
      <p:ext uri="{BB962C8B-B14F-4D97-AF65-F5344CB8AC3E}">
        <p14:creationId xmlns:p14="http://schemas.microsoft.com/office/powerpoint/2010/main" val="3437109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D0B082-E14D-49B0-9E50-E68A2D1D9010}"/>
              </a:ext>
            </a:extLst>
          </p:cNvPr>
          <p:cNvSpPr>
            <a:spLocks noGrp="1"/>
          </p:cNvSpPr>
          <p:nvPr>
            <p:ph sz="quarter" idx="13"/>
          </p:nvPr>
        </p:nvSpPr>
        <p:spPr>
          <a:xfrm>
            <a:off x="1147762" y="1128743"/>
            <a:ext cx="9896475" cy="4600513"/>
          </a:xfrm>
        </p:spPr>
        <p:txBody>
          <a:bodyPr vert="horz" lIns="91440" tIns="45720" rIns="91440" bIns="45720" rtlCol="0" anchor="t">
            <a:normAutofit/>
          </a:bodyPr>
          <a:lstStyle/>
          <a:p>
            <a:r>
              <a:rPr lang="nl-BE" dirty="0">
                <a:ea typeface="+mn-lt"/>
                <a:cs typeface="+mn-lt"/>
              </a:rPr>
              <a:t>Wat kan hierdoor moeilijk zijn voor kinderen met autisme?</a:t>
            </a:r>
            <a:endParaRPr lang="en-US" dirty="0">
              <a:ea typeface="+mn-lt"/>
              <a:cs typeface="+mn-lt"/>
            </a:endParaRPr>
          </a:p>
          <a:p>
            <a:pPr lvl="1"/>
            <a:r>
              <a:rPr lang="nl-BE" dirty="0">
                <a:ea typeface="+mn-lt"/>
                <a:cs typeface="+mn-lt"/>
              </a:rPr>
              <a:t>Omgaan met prikkels op de speelplaats, in de klas, in de refter...</a:t>
            </a:r>
          </a:p>
          <a:p>
            <a:pPr lvl="1"/>
            <a:r>
              <a:rPr lang="nl-BE" dirty="0">
                <a:ea typeface="+mn-lt"/>
                <a:cs typeface="+mn-lt"/>
              </a:rPr>
              <a:t>Omgaan met onduidelijkheid en plotse veranderingen</a:t>
            </a:r>
          </a:p>
          <a:p>
            <a:pPr lvl="1"/>
            <a:r>
              <a:rPr lang="nl-BE" dirty="0">
                <a:ea typeface="+mn-lt"/>
                <a:cs typeface="+mn-lt"/>
              </a:rPr>
              <a:t>Omgaan met onbekende situaties of mensen </a:t>
            </a:r>
          </a:p>
          <a:p>
            <a:pPr lvl="1"/>
            <a:r>
              <a:rPr lang="nl-BE" dirty="0">
                <a:ea typeface="+mn-lt"/>
                <a:cs typeface="+mn-lt"/>
              </a:rPr>
              <a:t>Omgaan met beloftes die niet nagekomen worden</a:t>
            </a:r>
          </a:p>
          <a:p>
            <a:pPr lvl="1"/>
            <a:r>
              <a:rPr lang="nl-BE" dirty="0">
                <a:ea typeface="+mn-lt"/>
                <a:cs typeface="+mn-lt"/>
              </a:rPr>
              <a:t>...</a:t>
            </a:r>
          </a:p>
          <a:p>
            <a:r>
              <a:rPr lang="nl-BE" dirty="0">
                <a:ea typeface="+mn-lt"/>
                <a:cs typeface="+mn-lt"/>
              </a:rPr>
              <a:t>Wat kan hierdoor net goed gaan bij kinderen met autisme?</a:t>
            </a:r>
            <a:endParaRPr lang="en-US" dirty="0">
              <a:ea typeface="+mn-lt"/>
              <a:cs typeface="+mn-lt"/>
            </a:endParaRPr>
          </a:p>
          <a:p>
            <a:pPr lvl="1"/>
            <a:r>
              <a:rPr lang="nl-BE" dirty="0"/>
              <a:t>Goed kunnen horen, proeven, ruiken... </a:t>
            </a:r>
          </a:p>
          <a:p>
            <a:pPr lvl="1"/>
            <a:r>
              <a:rPr lang="nl-BE" dirty="0">
                <a:ea typeface="+mn-lt"/>
                <a:cs typeface="+mn-lt"/>
              </a:rPr>
              <a:t>Zich houden aan de gemaakte duidelijke afspraken</a:t>
            </a:r>
          </a:p>
          <a:p>
            <a:pPr lvl="1"/>
            <a:r>
              <a:rPr lang="nl-BE" dirty="0">
                <a:ea typeface="+mn-lt"/>
                <a:cs typeface="+mn-lt"/>
              </a:rPr>
              <a:t>Opmerkzaam zijn voor (kleine) veranderingen </a:t>
            </a:r>
          </a:p>
          <a:p>
            <a:pPr lvl="1"/>
            <a:r>
              <a:rPr lang="nl-BE" dirty="0">
                <a:ea typeface="+mn-lt"/>
                <a:cs typeface="+mn-lt"/>
              </a:rPr>
              <a:t>...</a:t>
            </a:r>
          </a:p>
          <a:p>
            <a:endParaRPr lang="en-US" dirty="0"/>
          </a:p>
        </p:txBody>
      </p:sp>
    </p:spTree>
    <p:extLst>
      <p:ext uri="{BB962C8B-B14F-4D97-AF65-F5344CB8AC3E}">
        <p14:creationId xmlns:p14="http://schemas.microsoft.com/office/powerpoint/2010/main" val="253921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B77DE3-E797-4831-A043-5752FEB29D26}"/>
              </a:ext>
            </a:extLst>
          </p:cNvPr>
          <p:cNvSpPr>
            <a:spLocks noGrp="1"/>
          </p:cNvSpPr>
          <p:nvPr>
            <p:ph sz="quarter" idx="13"/>
          </p:nvPr>
        </p:nvSpPr>
        <p:spPr>
          <a:xfrm>
            <a:off x="1147762" y="1229643"/>
            <a:ext cx="9896475" cy="4398714"/>
          </a:xfrm>
        </p:spPr>
        <p:txBody>
          <a:bodyPr vert="horz" lIns="91440" tIns="45720" rIns="91440" bIns="45720" rtlCol="0" anchor="t">
            <a:normAutofit/>
          </a:bodyPr>
          <a:lstStyle/>
          <a:p>
            <a:r>
              <a:rPr lang="en-US" dirty="0"/>
              <a:t>Tips:</a:t>
            </a:r>
          </a:p>
          <a:p>
            <a:pPr lvl="1"/>
            <a:r>
              <a:rPr lang="nl-NL" dirty="0"/>
              <a:t>Als iedereen zich goed aan de afspraken houdt, is dat minder verwarrend voor kinderen met autisme. </a:t>
            </a:r>
          </a:p>
          <a:p>
            <a:pPr lvl="1"/>
            <a:r>
              <a:rPr lang="nl-NL" dirty="0"/>
              <a:t>Begrip hebben voor overgevoeligheden (bv. last hebben van lawaai of bepaalde geluiden, aanrakingen, drukte, …)</a:t>
            </a:r>
          </a:p>
          <a:p>
            <a:pPr lvl="1"/>
            <a:r>
              <a:rPr lang="nl-NL" dirty="0"/>
              <a:t>Sommige kinderen hebben nood aan rust of een stil plekje</a:t>
            </a:r>
          </a:p>
        </p:txBody>
      </p:sp>
    </p:spTree>
    <p:extLst>
      <p:ext uri="{BB962C8B-B14F-4D97-AF65-F5344CB8AC3E}">
        <p14:creationId xmlns:p14="http://schemas.microsoft.com/office/powerpoint/2010/main" val="29122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U(nie)NO</a:t>
            </a:r>
          </a:p>
        </p:txBody>
      </p:sp>
      <p:sp>
        <p:nvSpPr>
          <p:cNvPr id="3" name="Ondertitel 2"/>
          <p:cNvSpPr>
            <a:spLocks noGrp="1"/>
          </p:cNvSpPr>
          <p:nvPr>
            <p:ph type="subTitle" idx="1"/>
          </p:nvPr>
        </p:nvSpPr>
        <p:spPr>
          <a:xfrm>
            <a:off x="3782291" y="4437112"/>
            <a:ext cx="4599709" cy="1655762"/>
          </a:xfrm>
        </p:spPr>
        <p:txBody>
          <a:bodyPr>
            <a:normAutofit/>
          </a:bodyPr>
          <a:lstStyle/>
          <a:p>
            <a:r>
              <a:rPr lang="nl-NL" cap="small" dirty="0"/>
              <a:t>Opdracht rond </a:t>
            </a:r>
          </a:p>
          <a:p>
            <a:r>
              <a:rPr lang="nl-NL" cap="small" dirty="0"/>
              <a:t>sociale omgang</a:t>
            </a:r>
          </a:p>
        </p:txBody>
      </p:sp>
    </p:spTree>
    <p:extLst>
      <p:ext uri="{BB962C8B-B14F-4D97-AF65-F5344CB8AC3E}">
        <p14:creationId xmlns:p14="http://schemas.microsoft.com/office/powerpoint/2010/main" val="2585706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tekening&#10;&#10;Automatisch gegenereerde beschrijving">
            <a:extLst>
              <a:ext uri="{FF2B5EF4-FFF2-40B4-BE49-F238E27FC236}">
                <a16:creationId xmlns:a16="http://schemas.microsoft.com/office/drawing/2014/main" id="{12E1F5D1-3443-4F79-9876-C47BE612D661}"/>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817681" y="1128713"/>
            <a:ext cx="6556638" cy="4600575"/>
          </a:xfrm>
        </p:spPr>
      </p:pic>
    </p:spTree>
    <p:extLst>
      <p:ext uri="{BB962C8B-B14F-4D97-AF65-F5344CB8AC3E}">
        <p14:creationId xmlns:p14="http://schemas.microsoft.com/office/powerpoint/2010/main" val="219810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1">
            <a:extLst>
              <a:ext uri="{FF2B5EF4-FFF2-40B4-BE49-F238E27FC236}">
                <a16:creationId xmlns:a16="http://schemas.microsoft.com/office/drawing/2014/main" id="{93806F37-8967-4F62-9E92-3BB40F03B468}"/>
              </a:ext>
            </a:extLst>
          </p:cNvPr>
          <p:cNvGraphicFramePr>
            <a:graphicFrameLocks noGrp="1"/>
          </p:cNvGraphicFramePr>
          <p:nvPr>
            <p:ph sz="quarter" idx="13"/>
            <p:extLst>
              <p:ext uri="{D42A27DB-BD31-4B8C-83A1-F6EECF244321}">
                <p14:modId xmlns:p14="http://schemas.microsoft.com/office/powerpoint/2010/main" val="2121703308"/>
              </p:ext>
            </p:extLst>
          </p:nvPr>
        </p:nvGraphicFramePr>
        <p:xfrm>
          <a:off x="2073709" y="1463340"/>
          <a:ext cx="8044582" cy="3931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8726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72ACF-7EF7-4904-A3CE-42304B71F8EA}"/>
              </a:ext>
            </a:extLst>
          </p:cNvPr>
          <p:cNvSpPr>
            <a:spLocks noGrp="1"/>
          </p:cNvSpPr>
          <p:nvPr>
            <p:ph sz="quarter" idx="13"/>
          </p:nvPr>
        </p:nvSpPr>
        <p:spPr>
          <a:xfrm>
            <a:off x="1147762" y="1128743"/>
            <a:ext cx="9896475" cy="4600513"/>
          </a:xfrm>
        </p:spPr>
        <p:txBody>
          <a:bodyPr>
            <a:normAutofit/>
          </a:bodyPr>
          <a:lstStyle/>
          <a:p>
            <a:r>
              <a:rPr lang="nl-BE" dirty="0"/>
              <a:t>Wat kan hierdoor moeilijk gaan?</a:t>
            </a:r>
          </a:p>
          <a:p>
            <a:pPr lvl="1"/>
            <a:r>
              <a:rPr lang="nl-BE" dirty="0"/>
              <a:t>Begrijpen waarom anderen zich op een bepaalde manier gedragen.</a:t>
            </a:r>
          </a:p>
          <a:p>
            <a:pPr lvl="1"/>
            <a:r>
              <a:rPr lang="nl-BE" dirty="0"/>
              <a:t>Begrijpen wat iemand anders denkt of voelt.</a:t>
            </a:r>
          </a:p>
          <a:p>
            <a:pPr lvl="1"/>
            <a:r>
              <a:rPr lang="nl-BE" dirty="0"/>
              <a:t>Aanvoelen hoe zich zelf best te gedragen.</a:t>
            </a:r>
          </a:p>
          <a:p>
            <a:pPr lvl="1"/>
            <a:r>
              <a:rPr lang="nl-BE" dirty="0"/>
              <a:t>...</a:t>
            </a:r>
          </a:p>
          <a:p>
            <a:r>
              <a:rPr lang="nl-BE" dirty="0"/>
              <a:t>Wat kan hierdoor net goed gaan?</a:t>
            </a:r>
          </a:p>
          <a:p>
            <a:pPr lvl="1"/>
            <a:r>
              <a:rPr lang="nl-BE" dirty="0"/>
              <a:t>Zich erg goed aan gemaakte regels en afspraken houden.</a:t>
            </a:r>
          </a:p>
          <a:p>
            <a:pPr lvl="1"/>
            <a:r>
              <a:rPr lang="nl-BE" dirty="0"/>
              <a:t>Opkomen voor iemand anders.</a:t>
            </a:r>
          </a:p>
          <a:p>
            <a:pPr lvl="1"/>
            <a:r>
              <a:rPr lang="nl-BE" dirty="0"/>
              <a:t>Eerlijk zijn.</a:t>
            </a:r>
          </a:p>
          <a:p>
            <a:pPr lvl="1"/>
            <a:r>
              <a:rPr lang="nl-BE" dirty="0"/>
              <a:t>Zich zelf houden aan eigen beloftes.</a:t>
            </a:r>
          </a:p>
          <a:p>
            <a:pPr lvl="1"/>
            <a:r>
              <a:rPr lang="nl-BE" dirty="0"/>
              <a:t>...</a:t>
            </a:r>
          </a:p>
        </p:txBody>
      </p:sp>
    </p:spTree>
    <p:extLst>
      <p:ext uri="{BB962C8B-B14F-4D97-AF65-F5344CB8AC3E}">
        <p14:creationId xmlns:p14="http://schemas.microsoft.com/office/powerpoint/2010/main" val="1182676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E07FCBE-995D-41E3-9D8A-9CCB192F809C}"/>
              </a:ext>
            </a:extLst>
          </p:cNvPr>
          <p:cNvSpPr>
            <a:spLocks noGrp="1"/>
          </p:cNvSpPr>
          <p:nvPr>
            <p:ph sz="quarter" idx="13"/>
          </p:nvPr>
        </p:nvSpPr>
        <p:spPr>
          <a:xfrm>
            <a:off x="1147762" y="1268760"/>
            <a:ext cx="9896475" cy="4320480"/>
          </a:xfrm>
        </p:spPr>
        <p:txBody>
          <a:bodyPr>
            <a:normAutofit/>
          </a:bodyPr>
          <a:lstStyle/>
          <a:p>
            <a:r>
              <a:rPr lang="nl-BE" dirty="0"/>
              <a:t>Tips:</a:t>
            </a:r>
          </a:p>
          <a:p>
            <a:pPr lvl="1"/>
            <a:r>
              <a:rPr lang="nl-BE" dirty="0"/>
              <a:t>Zeg duidelijk wat je denkt of voelt.</a:t>
            </a:r>
          </a:p>
          <a:p>
            <a:pPr lvl="1"/>
            <a:r>
              <a:rPr lang="nl-BE" dirty="0"/>
              <a:t>Op voorhand spelregels goed afspreken.</a:t>
            </a:r>
          </a:p>
          <a:p>
            <a:pPr lvl="1"/>
            <a:r>
              <a:rPr lang="nl-BE" dirty="0"/>
              <a:t>Geen wedstrijdjes of  uitdagingen als “om het snelst, meest, ...”</a:t>
            </a:r>
          </a:p>
          <a:p>
            <a:pPr lvl="1"/>
            <a:r>
              <a:rPr lang="nl-BE" dirty="0"/>
              <a:t>Heb begrip.</a:t>
            </a:r>
          </a:p>
          <a:p>
            <a:pPr lvl="1"/>
            <a:r>
              <a:rPr lang="nl-BE" dirty="0"/>
              <a:t>Vraag uitleg of tips aan de leerkracht als je niet weet hoe je best kan reageren.</a:t>
            </a:r>
          </a:p>
        </p:txBody>
      </p:sp>
    </p:spTree>
    <p:extLst>
      <p:ext uri="{BB962C8B-B14F-4D97-AF65-F5344CB8AC3E}">
        <p14:creationId xmlns:p14="http://schemas.microsoft.com/office/powerpoint/2010/main" val="252363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cap="small" dirty="0"/>
              <a:t>Ik ben toch duidelijk, niet?</a:t>
            </a:r>
          </a:p>
        </p:txBody>
      </p:sp>
      <p:sp>
        <p:nvSpPr>
          <p:cNvPr id="3" name="Ondertitel 2"/>
          <p:cNvSpPr>
            <a:spLocks noGrp="1"/>
          </p:cNvSpPr>
          <p:nvPr>
            <p:ph type="subTitle" idx="1"/>
          </p:nvPr>
        </p:nvSpPr>
        <p:spPr/>
        <p:txBody>
          <a:bodyPr/>
          <a:lstStyle/>
          <a:p>
            <a:r>
              <a:rPr lang="nl-NL" cap="small" dirty="0"/>
              <a:t>Opdracht rond </a:t>
            </a:r>
          </a:p>
          <a:p>
            <a:r>
              <a:rPr lang="nl-NL" cap="small" dirty="0"/>
              <a:t>communicatie</a:t>
            </a:r>
          </a:p>
        </p:txBody>
      </p:sp>
    </p:spTree>
    <p:extLst>
      <p:ext uri="{BB962C8B-B14F-4D97-AF65-F5344CB8AC3E}">
        <p14:creationId xmlns:p14="http://schemas.microsoft.com/office/powerpoint/2010/main" val="3317381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BE8437B-BD7D-4013-97E5-A9A598768652}"/>
              </a:ext>
            </a:extLst>
          </p:cNvPr>
          <p:cNvPicPr>
            <a:picLocks noChangeAspect="1"/>
          </p:cNvPicPr>
          <p:nvPr/>
        </p:nvPicPr>
        <p:blipFill>
          <a:blip r:embed="rId3"/>
          <a:stretch>
            <a:fillRect/>
          </a:stretch>
        </p:blipFill>
        <p:spPr>
          <a:xfrm>
            <a:off x="911424" y="1772816"/>
            <a:ext cx="3133804" cy="3133804"/>
          </a:xfrm>
          <a:prstGeom prst="rect">
            <a:avLst/>
          </a:prstGeom>
        </p:spPr>
      </p:pic>
      <p:pic>
        <p:nvPicPr>
          <p:cNvPr id="11" name="Afbeelding 10">
            <a:extLst>
              <a:ext uri="{FF2B5EF4-FFF2-40B4-BE49-F238E27FC236}">
                <a16:creationId xmlns:a16="http://schemas.microsoft.com/office/drawing/2014/main" id="{41B03042-33E2-4403-8E99-5800A66465A0}"/>
              </a:ext>
            </a:extLst>
          </p:cNvPr>
          <p:cNvPicPr>
            <a:picLocks noChangeAspect="1"/>
          </p:cNvPicPr>
          <p:nvPr/>
        </p:nvPicPr>
        <p:blipFill>
          <a:blip r:embed="rId4"/>
          <a:stretch>
            <a:fillRect/>
          </a:stretch>
        </p:blipFill>
        <p:spPr>
          <a:xfrm>
            <a:off x="4216001" y="1423204"/>
            <a:ext cx="4011592" cy="4011592"/>
          </a:xfrm>
          <a:prstGeom prst="rect">
            <a:avLst/>
          </a:prstGeom>
        </p:spPr>
      </p:pic>
      <p:pic>
        <p:nvPicPr>
          <p:cNvPr id="13" name="Afbeelding 12">
            <a:extLst>
              <a:ext uri="{FF2B5EF4-FFF2-40B4-BE49-F238E27FC236}">
                <a16:creationId xmlns:a16="http://schemas.microsoft.com/office/drawing/2014/main" id="{FAB00DA4-1887-41C2-81EC-A48102E607A1}"/>
              </a:ext>
            </a:extLst>
          </p:cNvPr>
          <p:cNvPicPr>
            <a:picLocks noChangeAspect="1"/>
          </p:cNvPicPr>
          <p:nvPr/>
        </p:nvPicPr>
        <p:blipFill>
          <a:blip r:embed="rId5"/>
          <a:stretch>
            <a:fillRect/>
          </a:stretch>
        </p:blipFill>
        <p:spPr>
          <a:xfrm>
            <a:off x="8432499" y="1740394"/>
            <a:ext cx="3166226" cy="3166226"/>
          </a:xfrm>
          <a:prstGeom prst="rect">
            <a:avLst/>
          </a:prstGeom>
        </p:spPr>
      </p:pic>
    </p:spTree>
    <p:extLst>
      <p:ext uri="{BB962C8B-B14F-4D97-AF65-F5344CB8AC3E}">
        <p14:creationId xmlns:p14="http://schemas.microsoft.com/office/powerpoint/2010/main" val="2002691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BE8437B-BD7D-4013-97E5-A9A598768652}"/>
              </a:ext>
            </a:extLst>
          </p:cNvPr>
          <p:cNvPicPr>
            <a:picLocks noChangeAspect="1"/>
          </p:cNvPicPr>
          <p:nvPr/>
        </p:nvPicPr>
        <p:blipFill>
          <a:blip r:embed="rId3"/>
          <a:stretch>
            <a:fillRect/>
          </a:stretch>
        </p:blipFill>
        <p:spPr>
          <a:xfrm>
            <a:off x="4285888" y="1916832"/>
            <a:ext cx="3515434" cy="3515434"/>
          </a:xfrm>
          <a:prstGeom prst="rect">
            <a:avLst/>
          </a:prstGeom>
        </p:spPr>
      </p:pic>
      <p:sp>
        <p:nvSpPr>
          <p:cNvPr id="2" name="Tijdelijke aanduiding voor inhoud 1"/>
          <p:cNvSpPr>
            <a:spLocks noGrp="1"/>
          </p:cNvSpPr>
          <p:nvPr>
            <p:ph sz="quarter" idx="13"/>
          </p:nvPr>
        </p:nvSpPr>
        <p:spPr/>
        <p:txBody>
          <a:bodyPr/>
          <a:lstStyle/>
          <a:p>
            <a:pPr marL="0" indent="0">
              <a:buNone/>
            </a:pPr>
            <a:r>
              <a:rPr lang="nl-NL" dirty="0"/>
              <a:t>OPDRACHT 1</a:t>
            </a:r>
          </a:p>
        </p:txBody>
      </p:sp>
    </p:spTree>
    <p:extLst>
      <p:ext uri="{BB962C8B-B14F-4D97-AF65-F5344CB8AC3E}">
        <p14:creationId xmlns:p14="http://schemas.microsoft.com/office/powerpoint/2010/main" val="85207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166C8-0C67-4854-89A2-7447AC03C2A9}"/>
              </a:ext>
            </a:extLst>
          </p:cNvPr>
          <p:cNvSpPr>
            <a:spLocks noGrp="1"/>
          </p:cNvSpPr>
          <p:nvPr>
            <p:ph type="ctrTitle"/>
          </p:nvPr>
        </p:nvSpPr>
        <p:spPr/>
        <p:txBody>
          <a:bodyPr/>
          <a:lstStyle/>
          <a:p>
            <a:r>
              <a:rPr lang="nl-BE" cap="small" dirty="0"/>
              <a:t>Radio Felix</a:t>
            </a:r>
          </a:p>
        </p:txBody>
      </p:sp>
      <p:sp>
        <p:nvSpPr>
          <p:cNvPr id="3" name="Ondertitel 2">
            <a:extLst>
              <a:ext uri="{FF2B5EF4-FFF2-40B4-BE49-F238E27FC236}">
                <a16:creationId xmlns:a16="http://schemas.microsoft.com/office/drawing/2014/main" id="{340584C2-E6B7-439D-84D6-7C628B6AE667}"/>
              </a:ext>
            </a:extLst>
          </p:cNvPr>
          <p:cNvSpPr>
            <a:spLocks noGrp="1"/>
          </p:cNvSpPr>
          <p:nvPr>
            <p:ph type="subTitle" idx="1"/>
          </p:nvPr>
        </p:nvSpPr>
        <p:spPr>
          <a:xfrm>
            <a:off x="3782290" y="4293096"/>
            <a:ext cx="4599709" cy="1655762"/>
          </a:xfrm>
        </p:spPr>
        <p:txBody>
          <a:bodyPr>
            <a:normAutofit/>
          </a:bodyPr>
          <a:lstStyle/>
          <a:p>
            <a:r>
              <a:rPr lang="nl-BE" sz="3200" cap="small" dirty="0"/>
              <a:t>Autisme aan de buitenkant</a:t>
            </a:r>
          </a:p>
        </p:txBody>
      </p:sp>
    </p:spTree>
    <p:extLst>
      <p:ext uri="{BB962C8B-B14F-4D97-AF65-F5344CB8AC3E}">
        <p14:creationId xmlns:p14="http://schemas.microsoft.com/office/powerpoint/2010/main" val="317984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r>
              <a:rPr lang="nl-NL" dirty="0"/>
              <a:t>Duid de eerste vrachtwagen aan</a:t>
            </a:r>
          </a:p>
        </p:txBody>
      </p:sp>
      <p:pic>
        <p:nvPicPr>
          <p:cNvPr id="3" name="Afbeelding 2"/>
          <p:cNvPicPr/>
          <p:nvPr/>
        </p:nvPicPr>
        <p:blipFill>
          <a:blip r:embed="rId3" cstate="print">
            <a:extLst>
              <a:ext uri="{28A0092B-C50C-407E-A947-70E740481C1C}">
                <a14:useLocalDpi xmlns:a14="http://schemas.microsoft.com/office/drawing/2010/main" val="0"/>
              </a:ext>
            </a:extLst>
          </a:blip>
          <a:stretch>
            <a:fillRect/>
          </a:stretch>
        </p:blipFill>
        <p:spPr>
          <a:xfrm>
            <a:off x="1127448" y="2492896"/>
            <a:ext cx="2808312" cy="2881114"/>
          </a:xfrm>
          <a:prstGeom prst="rect">
            <a:avLst/>
          </a:prstGeom>
        </p:spPr>
      </p:pic>
      <p:pic>
        <p:nvPicPr>
          <p:cNvPr id="4" name="Afbeelding 3"/>
          <p:cNvPicPr/>
          <p:nvPr/>
        </p:nvPicPr>
        <p:blipFill>
          <a:blip r:embed="rId4" cstate="print">
            <a:extLst>
              <a:ext uri="{28A0092B-C50C-407E-A947-70E740481C1C}">
                <a14:useLocalDpi xmlns:a14="http://schemas.microsoft.com/office/drawing/2010/main" val="0"/>
              </a:ext>
            </a:extLst>
          </a:blip>
          <a:stretch>
            <a:fillRect/>
          </a:stretch>
        </p:blipFill>
        <p:spPr>
          <a:xfrm>
            <a:off x="4583832" y="2517764"/>
            <a:ext cx="2956684" cy="2894766"/>
          </a:xfrm>
          <a:prstGeom prst="rect">
            <a:avLst/>
          </a:prstGeom>
        </p:spPr>
      </p:pic>
      <p:pic>
        <p:nvPicPr>
          <p:cNvPr id="5" name="Afbeelding 4"/>
          <p:cNvPicPr/>
          <p:nvPr/>
        </p:nvPicPr>
        <p:blipFill>
          <a:blip r:embed="rId5" cstate="print">
            <a:extLst>
              <a:ext uri="{28A0092B-C50C-407E-A947-70E740481C1C}">
                <a14:useLocalDpi xmlns:a14="http://schemas.microsoft.com/office/drawing/2010/main" val="0"/>
              </a:ext>
            </a:extLst>
          </a:blip>
          <a:stretch>
            <a:fillRect/>
          </a:stretch>
        </p:blipFill>
        <p:spPr>
          <a:xfrm>
            <a:off x="8112224" y="2510462"/>
            <a:ext cx="2952328" cy="2909369"/>
          </a:xfrm>
          <a:prstGeom prst="rect">
            <a:avLst/>
          </a:prstGeom>
        </p:spPr>
      </p:pic>
    </p:spTree>
    <p:extLst>
      <p:ext uri="{BB962C8B-B14F-4D97-AF65-F5344CB8AC3E}">
        <p14:creationId xmlns:p14="http://schemas.microsoft.com/office/powerpoint/2010/main" val="288725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r>
              <a:rPr lang="nl-NL" dirty="0"/>
              <a:t>Duid de eerste vrachtwagen aan</a:t>
            </a:r>
          </a:p>
        </p:txBody>
      </p:sp>
      <p:pic>
        <p:nvPicPr>
          <p:cNvPr id="6" name="Afbeelding 5" descr="Afbeelding met tekst&#10;&#10;Automatisch gegenereerde beschrijving"/>
          <p:cNvPicPr/>
          <p:nvPr/>
        </p:nvPicPr>
        <p:blipFill>
          <a:blip r:embed="rId3" cstate="print">
            <a:extLst>
              <a:ext uri="{28A0092B-C50C-407E-A947-70E740481C1C}">
                <a14:useLocalDpi xmlns:a14="http://schemas.microsoft.com/office/drawing/2010/main" val="0"/>
              </a:ext>
            </a:extLst>
          </a:blip>
          <a:stretch>
            <a:fillRect/>
          </a:stretch>
        </p:blipFill>
        <p:spPr>
          <a:xfrm>
            <a:off x="1055440" y="2348880"/>
            <a:ext cx="10086488" cy="3312368"/>
          </a:xfrm>
          <a:prstGeom prst="rect">
            <a:avLst/>
          </a:prstGeom>
        </p:spPr>
      </p:pic>
    </p:spTree>
    <p:extLst>
      <p:ext uri="{BB962C8B-B14F-4D97-AF65-F5344CB8AC3E}">
        <p14:creationId xmlns:p14="http://schemas.microsoft.com/office/powerpoint/2010/main" val="25751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inhoud 1">
            <a:extLst>
              <a:ext uri="{FF2B5EF4-FFF2-40B4-BE49-F238E27FC236}">
                <a16:creationId xmlns:a16="http://schemas.microsoft.com/office/drawing/2014/main" id="{D0B1383D-05A8-4E59-B733-5C2E9A36F05E}"/>
              </a:ext>
            </a:extLst>
          </p:cNvPr>
          <p:cNvGraphicFramePr>
            <a:graphicFrameLocks noGrp="1"/>
          </p:cNvGraphicFramePr>
          <p:nvPr>
            <p:ph sz="quarter" idx="13"/>
            <p:extLst>
              <p:ext uri="{D42A27DB-BD31-4B8C-83A1-F6EECF244321}">
                <p14:modId xmlns:p14="http://schemas.microsoft.com/office/powerpoint/2010/main" val="2290982734"/>
              </p:ext>
            </p:extLst>
          </p:nvPr>
        </p:nvGraphicFramePr>
        <p:xfrm>
          <a:off x="2181721" y="1090724"/>
          <a:ext cx="7828558" cy="467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a:extLst>
              <a:ext uri="{FF2B5EF4-FFF2-40B4-BE49-F238E27FC236}">
                <a16:creationId xmlns:a16="http://schemas.microsoft.com/office/drawing/2014/main" id="{67373AB7-949F-4EBD-BD6C-00C092008FCB}"/>
              </a:ext>
            </a:extLst>
          </p:cNvPr>
          <p:cNvPicPr>
            <a:picLocks noChangeAspect="1"/>
          </p:cNvPicPr>
          <p:nvPr/>
        </p:nvPicPr>
        <p:blipFill>
          <a:blip r:embed="rId8"/>
          <a:stretch>
            <a:fillRect/>
          </a:stretch>
        </p:blipFill>
        <p:spPr>
          <a:xfrm>
            <a:off x="695400" y="260648"/>
            <a:ext cx="1872208" cy="1872208"/>
          </a:xfrm>
          <a:prstGeom prst="rect">
            <a:avLst/>
          </a:prstGeom>
        </p:spPr>
      </p:pic>
    </p:spTree>
    <p:extLst>
      <p:ext uri="{BB962C8B-B14F-4D97-AF65-F5344CB8AC3E}">
        <p14:creationId xmlns:p14="http://schemas.microsoft.com/office/powerpoint/2010/main" val="338320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B03042-33E2-4403-8E99-5800A66465A0}"/>
              </a:ext>
            </a:extLst>
          </p:cNvPr>
          <p:cNvPicPr>
            <a:picLocks noChangeAspect="1"/>
          </p:cNvPicPr>
          <p:nvPr/>
        </p:nvPicPr>
        <p:blipFill>
          <a:blip r:embed="rId3"/>
          <a:stretch>
            <a:fillRect/>
          </a:stretch>
        </p:blipFill>
        <p:spPr>
          <a:xfrm>
            <a:off x="3863752" y="1424339"/>
            <a:ext cx="4256263" cy="4256263"/>
          </a:xfrm>
          <a:prstGeom prst="rect">
            <a:avLst/>
          </a:prstGeom>
        </p:spPr>
      </p:pic>
      <p:sp>
        <p:nvSpPr>
          <p:cNvPr id="2" name="Tijdelijke aanduiding voor inhoud 1"/>
          <p:cNvSpPr>
            <a:spLocks noGrp="1"/>
          </p:cNvSpPr>
          <p:nvPr>
            <p:ph sz="quarter" idx="13"/>
          </p:nvPr>
        </p:nvSpPr>
        <p:spPr/>
        <p:txBody>
          <a:bodyPr/>
          <a:lstStyle/>
          <a:p>
            <a:pPr marL="0" indent="0">
              <a:buNone/>
            </a:pPr>
            <a:r>
              <a:rPr lang="nl-NL" dirty="0"/>
              <a:t>OPDRACHT 2</a:t>
            </a:r>
          </a:p>
        </p:txBody>
      </p:sp>
    </p:spTree>
    <p:extLst>
      <p:ext uri="{BB962C8B-B14F-4D97-AF65-F5344CB8AC3E}">
        <p14:creationId xmlns:p14="http://schemas.microsoft.com/office/powerpoint/2010/main" val="200996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1">
            <a:extLst>
              <a:ext uri="{FF2B5EF4-FFF2-40B4-BE49-F238E27FC236}">
                <a16:creationId xmlns:a16="http://schemas.microsoft.com/office/drawing/2014/main" id="{93806F37-8967-4F62-9E92-3BB40F03B468}"/>
              </a:ext>
            </a:extLst>
          </p:cNvPr>
          <p:cNvGraphicFramePr>
            <a:graphicFrameLocks noGrp="1"/>
          </p:cNvGraphicFramePr>
          <p:nvPr>
            <p:ph sz="quarter" idx="13"/>
            <p:extLst>
              <p:ext uri="{D42A27DB-BD31-4B8C-83A1-F6EECF244321}">
                <p14:modId xmlns:p14="http://schemas.microsoft.com/office/powerpoint/2010/main" val="1157240790"/>
              </p:ext>
            </p:extLst>
          </p:nvPr>
        </p:nvGraphicFramePr>
        <p:xfrm>
          <a:off x="2423592" y="1111610"/>
          <a:ext cx="7871547" cy="4634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a:extLst>
              <a:ext uri="{FF2B5EF4-FFF2-40B4-BE49-F238E27FC236}">
                <a16:creationId xmlns:a16="http://schemas.microsoft.com/office/drawing/2014/main" id="{BCB60DB9-4993-49EB-994E-A614A379B1F3}"/>
              </a:ext>
            </a:extLst>
          </p:cNvPr>
          <p:cNvPicPr>
            <a:picLocks noChangeAspect="1"/>
          </p:cNvPicPr>
          <p:nvPr/>
        </p:nvPicPr>
        <p:blipFill>
          <a:blip r:embed="rId8"/>
          <a:stretch>
            <a:fillRect/>
          </a:stretch>
        </p:blipFill>
        <p:spPr>
          <a:xfrm>
            <a:off x="335360" y="404664"/>
            <a:ext cx="1852694" cy="1852694"/>
          </a:xfrm>
          <a:prstGeom prst="rect">
            <a:avLst/>
          </a:prstGeom>
        </p:spPr>
      </p:pic>
    </p:spTree>
    <p:extLst>
      <p:ext uri="{BB962C8B-B14F-4D97-AF65-F5344CB8AC3E}">
        <p14:creationId xmlns:p14="http://schemas.microsoft.com/office/powerpoint/2010/main" val="351866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FAB00DA4-1887-41C2-81EC-A48102E607A1}"/>
              </a:ext>
            </a:extLst>
          </p:cNvPr>
          <p:cNvPicPr>
            <a:picLocks noChangeAspect="1"/>
          </p:cNvPicPr>
          <p:nvPr/>
        </p:nvPicPr>
        <p:blipFill>
          <a:blip r:embed="rId3"/>
          <a:stretch>
            <a:fillRect/>
          </a:stretch>
        </p:blipFill>
        <p:spPr>
          <a:xfrm>
            <a:off x="4079776" y="1741530"/>
            <a:ext cx="3598274" cy="3598274"/>
          </a:xfrm>
          <a:prstGeom prst="rect">
            <a:avLst/>
          </a:prstGeom>
        </p:spPr>
      </p:pic>
      <p:sp>
        <p:nvSpPr>
          <p:cNvPr id="2" name="Tijdelijke aanduiding voor inhoud 1"/>
          <p:cNvSpPr>
            <a:spLocks noGrp="1"/>
          </p:cNvSpPr>
          <p:nvPr>
            <p:ph sz="quarter" idx="13"/>
          </p:nvPr>
        </p:nvSpPr>
        <p:spPr/>
        <p:txBody>
          <a:bodyPr/>
          <a:lstStyle/>
          <a:p>
            <a:pPr marL="0" indent="0">
              <a:buNone/>
            </a:pPr>
            <a:r>
              <a:rPr lang="nl-NL" dirty="0"/>
              <a:t>OPDRACHT 3</a:t>
            </a:r>
          </a:p>
        </p:txBody>
      </p:sp>
    </p:spTree>
    <p:extLst>
      <p:ext uri="{BB962C8B-B14F-4D97-AF65-F5344CB8AC3E}">
        <p14:creationId xmlns:p14="http://schemas.microsoft.com/office/powerpoint/2010/main" val="25766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lnSpcReduction="10000"/>
          </a:bodyPr>
          <a:lstStyle/>
          <a:p>
            <a:pPr marL="0" indent="0">
              <a:buNone/>
            </a:pPr>
            <a:r>
              <a:rPr lang="nl-NL" dirty="0"/>
              <a:t>Maak een figuur met origami papier</a:t>
            </a:r>
          </a:p>
          <a:p>
            <a:pPr marL="0" indent="0">
              <a:buNone/>
            </a:pPr>
            <a:endParaRPr lang="nl-NL" dirty="0"/>
          </a:p>
          <a:p>
            <a:pPr marL="457200" lvl="1" indent="0">
              <a:buNone/>
            </a:pPr>
            <a:r>
              <a:rPr lang="nl-BE" u="sng" dirty="0"/>
              <a:t>Stap 1</a:t>
            </a:r>
            <a:r>
              <a:rPr lang="nl-BE" dirty="0"/>
              <a:t>: Leg een vierkant blaadje voor je met een punt naar je toe. </a:t>
            </a:r>
          </a:p>
          <a:p>
            <a:pPr marL="457200" lvl="1" indent="0">
              <a:buNone/>
            </a:pPr>
            <a:r>
              <a:rPr lang="nl-BE" dirty="0"/>
              <a:t>	     Vouw het papier dubbel van boven naar onderen.  </a:t>
            </a:r>
          </a:p>
          <a:p>
            <a:pPr marL="457200" lvl="1" indent="0">
              <a:buNone/>
            </a:pPr>
            <a:endParaRPr lang="nl-BE" dirty="0"/>
          </a:p>
          <a:p>
            <a:pPr marL="457200" lvl="1" indent="0">
              <a:buNone/>
            </a:pPr>
            <a:r>
              <a:rPr lang="nl-BE" u="sng" dirty="0"/>
              <a:t>Stap 2</a:t>
            </a:r>
            <a:r>
              <a:rPr lang="nl-BE" dirty="0"/>
              <a:t>: Vouw het papier dubbel van links naar rechts en weer terug open.</a:t>
            </a:r>
          </a:p>
          <a:p>
            <a:pPr marL="457200" lvl="1" indent="0">
              <a:buNone/>
            </a:pPr>
            <a:endParaRPr lang="nl-BE" dirty="0"/>
          </a:p>
          <a:p>
            <a:pPr marL="457200" lvl="1" indent="0">
              <a:buNone/>
            </a:pPr>
            <a:r>
              <a:rPr lang="nl-BE" u="sng" dirty="0"/>
              <a:t>Stap 3</a:t>
            </a:r>
            <a:r>
              <a:rPr lang="nl-BE" dirty="0"/>
              <a:t>: Vouw de linker en rechter punt omlaag.</a:t>
            </a:r>
          </a:p>
          <a:p>
            <a:pPr marL="457200" lvl="1" indent="0">
              <a:buNone/>
            </a:pPr>
            <a:endParaRPr lang="nl-BE" dirty="0"/>
          </a:p>
          <a:p>
            <a:pPr marL="457200" lvl="1" indent="0">
              <a:buNone/>
            </a:pPr>
            <a:r>
              <a:rPr lang="nl-BE" u="sng" dirty="0"/>
              <a:t>Stap 4</a:t>
            </a:r>
            <a:r>
              <a:rPr lang="nl-BE" dirty="0"/>
              <a:t>: Vouw de onderste punt van beide lagen naar boven.</a:t>
            </a:r>
          </a:p>
          <a:p>
            <a:pPr marL="457200" lvl="1" indent="0">
              <a:buNone/>
            </a:pPr>
            <a:endParaRPr lang="nl-BE" dirty="0"/>
          </a:p>
          <a:p>
            <a:pPr marL="457200" lvl="1" indent="0">
              <a:buNone/>
            </a:pPr>
            <a:r>
              <a:rPr lang="nl-BE" u="sng" dirty="0"/>
              <a:t>Stap 5</a:t>
            </a:r>
            <a:r>
              <a:rPr lang="nl-BE" dirty="0"/>
              <a:t>: Teken oogjes en een neus om de figuur nog echter te maken. </a:t>
            </a: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4172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1000"/>
                                        <p:tgtEl>
                                          <p:spTgt spid="2">
                                            <p:txEl>
                                              <p:pRg st="9" end="9"/>
                                            </p:txEl>
                                          </p:spTgt>
                                        </p:tgtEl>
                                      </p:cBhvr>
                                    </p:animEffect>
                                    <p:anim calcmode="lin" valueType="num">
                                      <p:cBhvr>
                                        <p:cTn id="3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1000"/>
                                        <p:tgtEl>
                                          <p:spTgt spid="2">
                                            <p:txEl>
                                              <p:pRg st="11" end="11"/>
                                            </p:txEl>
                                          </p:spTgt>
                                        </p:tgtEl>
                                      </p:cBhvr>
                                    </p:animEffect>
                                    <p:anim calcmode="lin" valueType="num">
                                      <p:cBhvr>
                                        <p:cTn id="4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1128083" y="1128710"/>
            <a:ext cx="9896475" cy="4600513"/>
          </a:xfrm>
        </p:spPr>
        <p:txBody>
          <a:bodyPr/>
          <a:lstStyle/>
          <a:p>
            <a:pPr marL="0" indent="0">
              <a:buNone/>
            </a:pPr>
            <a:r>
              <a:rPr lang="nl-NL" dirty="0"/>
              <a:t>Maak een hond met origami papier</a:t>
            </a:r>
          </a:p>
          <a:p>
            <a:pPr marL="0" indent="0">
              <a:buNone/>
            </a:pPr>
            <a:endParaRPr lang="nl-NL" dirty="0"/>
          </a:p>
          <a:p>
            <a:pPr marL="0" indent="0">
              <a:buNone/>
            </a:pPr>
            <a:r>
              <a:rPr lang="nl-BE" sz="2400" u="sng" dirty="0"/>
              <a:t>Stap 1:</a:t>
            </a:r>
          </a:p>
          <a:p>
            <a:pPr marL="0" indent="0">
              <a:buNone/>
            </a:pPr>
            <a:r>
              <a:rPr lang="nl-BE" sz="2400" dirty="0"/>
              <a:t>Leg een vierkant blaadje voor je met een punt naar je toe. </a:t>
            </a:r>
          </a:p>
          <a:p>
            <a:pPr marL="0" indent="0">
              <a:buNone/>
            </a:pPr>
            <a:r>
              <a:rPr lang="nl-BE" sz="2400" dirty="0"/>
              <a:t>Vouw het papier dubbel van boven naar onderen.</a:t>
            </a:r>
          </a:p>
          <a:p>
            <a:pPr marL="0" indent="0">
              <a:buNone/>
            </a:pPr>
            <a:endParaRPr lang="nl-BE" sz="2400" dirty="0"/>
          </a:p>
          <a:p>
            <a:pPr marL="0" indent="0">
              <a:buNone/>
            </a:pPr>
            <a:r>
              <a:rPr lang="nl-BE" sz="2400" u="sng" dirty="0"/>
              <a:t>Stap 2:</a:t>
            </a:r>
          </a:p>
          <a:p>
            <a:pPr marL="0" indent="0">
              <a:buNone/>
            </a:pPr>
            <a:r>
              <a:rPr lang="nl-BE" sz="2400" dirty="0"/>
              <a:t>Vouw het papier dubbel van links naar rechts </a:t>
            </a:r>
            <a:br>
              <a:rPr lang="nl-BE" sz="2400" dirty="0"/>
            </a:br>
            <a:r>
              <a:rPr lang="nl-BE" sz="2400" dirty="0"/>
              <a:t>en weer terug open.</a:t>
            </a:r>
            <a:br>
              <a:rPr lang="nl-BE" sz="2400" dirty="0"/>
            </a:br>
            <a:endParaRPr lang="nl-BE" sz="2400" dirty="0"/>
          </a:p>
          <a:p>
            <a:pPr marL="0" indent="0">
              <a:buNone/>
            </a:pPr>
            <a:endParaRPr lang="nl-NL" dirty="0"/>
          </a:p>
        </p:txBody>
      </p:sp>
      <p:pic>
        <p:nvPicPr>
          <p:cNvPr id="5" name="Afbeelding 4"/>
          <p:cNvPicPr/>
          <p:nvPr/>
        </p:nvPicPr>
        <p:blipFill rotWithShape="1">
          <a:blip r:embed="rId3">
            <a:extLst>
              <a:ext uri="{28A0092B-C50C-407E-A947-70E740481C1C}">
                <a14:useLocalDpi xmlns:a14="http://schemas.microsoft.com/office/drawing/2010/main" val="0"/>
              </a:ext>
            </a:extLst>
          </a:blip>
          <a:srcRect l="71265" t="3473" r="5402" b="78500"/>
          <a:stretch/>
        </p:blipFill>
        <p:spPr bwMode="auto">
          <a:xfrm>
            <a:off x="9080341" y="4221088"/>
            <a:ext cx="2128227" cy="1378765"/>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4346" y="2080280"/>
            <a:ext cx="1720215" cy="1634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42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anim calcmode="lin" valueType="num">
                                      <p:cBhvr>
                                        <p:cTn id="25" dur="1000" fill="hold"/>
                                        <p:tgtEl>
                                          <p:spTgt spid="1027"/>
                                        </p:tgtEl>
                                        <p:attrNameLst>
                                          <p:attrName>ppt_x</p:attrName>
                                        </p:attrNameLst>
                                      </p:cBhvr>
                                      <p:tavLst>
                                        <p:tav tm="0">
                                          <p:val>
                                            <p:strVal val="#ppt_x"/>
                                          </p:val>
                                        </p:tav>
                                        <p:tav tm="100000">
                                          <p:val>
                                            <p:strVal val="#ppt_x"/>
                                          </p:val>
                                        </p:tav>
                                      </p:tavLst>
                                    </p:anim>
                                    <p:anim calcmode="lin" valueType="num">
                                      <p:cBhvr>
                                        <p:cTn id="2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r>
              <a:rPr lang="nl-BE" sz="2400" b="1" u="sng" dirty="0"/>
              <a:t>Stap 3:</a:t>
            </a:r>
            <a:endParaRPr lang="nl-NL" sz="2400" dirty="0"/>
          </a:p>
          <a:p>
            <a:pPr marL="0" indent="0">
              <a:buNone/>
            </a:pPr>
            <a:r>
              <a:rPr lang="nl-BE" sz="2400" dirty="0"/>
              <a:t>Vouw de linker en rechter punt omlaag.</a:t>
            </a:r>
            <a:endParaRPr lang="nl-NL" sz="2400" dirty="0"/>
          </a:p>
          <a:p>
            <a:pPr marL="0" indent="0">
              <a:buNone/>
            </a:pPr>
            <a:endParaRPr lang="nl-BE" sz="2400" b="1" u="sng" dirty="0"/>
          </a:p>
          <a:p>
            <a:pPr marL="0" indent="0">
              <a:buNone/>
            </a:pPr>
            <a:endParaRPr lang="nl-BE" sz="2400" b="1" u="sng" dirty="0"/>
          </a:p>
          <a:p>
            <a:pPr marL="0" indent="0">
              <a:buNone/>
            </a:pPr>
            <a:r>
              <a:rPr lang="nl-BE" sz="2400" b="1" u="sng" dirty="0"/>
              <a:t>Stap 4:</a:t>
            </a:r>
            <a:endParaRPr lang="nl-NL" sz="2400" dirty="0"/>
          </a:p>
          <a:p>
            <a:pPr marL="0" indent="0">
              <a:buNone/>
            </a:pPr>
            <a:r>
              <a:rPr lang="nl-BE" sz="2400" dirty="0"/>
              <a:t>Vouw de onderste punt van beide lagen naar boven. </a:t>
            </a:r>
            <a:endParaRPr lang="nl-NL" sz="2400" dirty="0"/>
          </a:p>
          <a:p>
            <a:pPr marL="0" indent="0">
              <a:buNone/>
            </a:pPr>
            <a:endParaRPr lang="nl-BE" sz="2400" b="1" u="sng" dirty="0"/>
          </a:p>
          <a:p>
            <a:pPr marL="0" indent="0">
              <a:buNone/>
            </a:pPr>
            <a:endParaRPr lang="nl-BE" sz="2400" b="1" u="sng" dirty="0"/>
          </a:p>
          <a:p>
            <a:pPr marL="0" indent="0">
              <a:buNone/>
            </a:pPr>
            <a:r>
              <a:rPr lang="nl-BE" sz="2400" b="1" u="sng" dirty="0"/>
              <a:t>Stap 5:</a:t>
            </a:r>
            <a:endParaRPr lang="nl-NL" sz="2400" dirty="0"/>
          </a:p>
          <a:p>
            <a:pPr marL="0" indent="0">
              <a:buNone/>
            </a:pPr>
            <a:r>
              <a:rPr lang="nl-BE" sz="2400" dirty="0"/>
              <a:t>Teken oogjes en een neus om de figuur nog echter te maken.</a:t>
            </a:r>
            <a:r>
              <a:rPr lang="nl-BE" sz="2400" b="1" u="sng" dirty="0"/>
              <a:t> </a:t>
            </a:r>
            <a:endParaRPr lang="nl-NL" sz="2400" dirty="0"/>
          </a:p>
          <a:p>
            <a:endParaRPr lang="nl-NL" dirty="0"/>
          </a:p>
        </p:txBody>
      </p:sp>
      <p:pic>
        <p:nvPicPr>
          <p:cNvPr id="4" name="Afbeelding 3"/>
          <p:cNvPicPr/>
          <p:nvPr/>
        </p:nvPicPr>
        <p:blipFill rotWithShape="1">
          <a:blip r:embed="rId3">
            <a:extLst>
              <a:ext uri="{28A0092B-C50C-407E-A947-70E740481C1C}">
                <a14:useLocalDpi xmlns:a14="http://schemas.microsoft.com/office/drawing/2010/main" val="0"/>
              </a:ext>
            </a:extLst>
          </a:blip>
          <a:srcRect l="53410" t="36053" r="23006" b="39636"/>
          <a:stretch/>
        </p:blipFill>
        <p:spPr bwMode="auto">
          <a:xfrm>
            <a:off x="8823528" y="2636912"/>
            <a:ext cx="2325250" cy="1440160"/>
          </a:xfrm>
          <a:prstGeom prst="rect">
            <a:avLst/>
          </a:prstGeom>
          <a:ln>
            <a:noFill/>
          </a:ln>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4400" y="4509120"/>
            <a:ext cx="2334378" cy="144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632" y="836712"/>
            <a:ext cx="2330146"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95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1">
            <a:extLst>
              <a:ext uri="{FF2B5EF4-FFF2-40B4-BE49-F238E27FC236}">
                <a16:creationId xmlns:a16="http://schemas.microsoft.com/office/drawing/2014/main" id="{93806F37-8967-4F62-9E92-3BB40F03B468}"/>
              </a:ext>
            </a:extLst>
          </p:cNvPr>
          <p:cNvGraphicFramePr>
            <a:graphicFrameLocks noGrp="1"/>
          </p:cNvGraphicFramePr>
          <p:nvPr>
            <p:ph sz="quarter" idx="13"/>
            <p:extLst>
              <p:ext uri="{D42A27DB-BD31-4B8C-83A1-F6EECF244321}">
                <p14:modId xmlns:p14="http://schemas.microsoft.com/office/powerpoint/2010/main" val="2227927500"/>
              </p:ext>
            </p:extLst>
          </p:nvPr>
        </p:nvGraphicFramePr>
        <p:xfrm>
          <a:off x="2423592" y="1126727"/>
          <a:ext cx="7828558" cy="460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a:extLst>
              <a:ext uri="{FF2B5EF4-FFF2-40B4-BE49-F238E27FC236}">
                <a16:creationId xmlns:a16="http://schemas.microsoft.com/office/drawing/2014/main" id="{797CE6AA-B136-4469-A81A-209B8F276C95}"/>
              </a:ext>
            </a:extLst>
          </p:cNvPr>
          <p:cNvPicPr>
            <a:picLocks noChangeAspect="1"/>
          </p:cNvPicPr>
          <p:nvPr/>
        </p:nvPicPr>
        <p:blipFill>
          <a:blip r:embed="rId8"/>
          <a:stretch>
            <a:fillRect/>
          </a:stretch>
        </p:blipFill>
        <p:spPr>
          <a:xfrm>
            <a:off x="623392" y="548680"/>
            <a:ext cx="1425600" cy="1425600"/>
          </a:xfrm>
          <a:prstGeom prst="rect">
            <a:avLst/>
          </a:prstGeom>
        </p:spPr>
      </p:pic>
    </p:spTree>
    <p:extLst>
      <p:ext uri="{BB962C8B-B14F-4D97-AF65-F5344CB8AC3E}">
        <p14:creationId xmlns:p14="http://schemas.microsoft.com/office/powerpoint/2010/main" val="73808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63352" y="1364038"/>
            <a:ext cx="2463800" cy="2251075"/>
          </a:xfrm>
        </p:spPr>
        <p:txBody>
          <a:bodyPr>
            <a:normAutofit/>
          </a:bodyPr>
          <a:lstStyle/>
          <a:p>
            <a:pPr algn="ctr"/>
            <a:r>
              <a:rPr lang="nl-NL" sz="5400" cap="small" dirty="0"/>
              <a:t>Radio Felix</a:t>
            </a:r>
          </a:p>
        </p:txBody>
      </p:sp>
      <p:pic>
        <p:nvPicPr>
          <p:cNvPr id="4" name="Afbeelding 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5720" y="1380236"/>
            <a:ext cx="7773062" cy="4372348"/>
          </a:xfrm>
          <a:prstGeom prst="rect">
            <a:avLst/>
          </a:prstGeom>
        </p:spPr>
      </p:pic>
    </p:spTree>
    <p:extLst>
      <p:ext uri="{BB962C8B-B14F-4D97-AF65-F5344CB8AC3E}">
        <p14:creationId xmlns:p14="http://schemas.microsoft.com/office/powerpoint/2010/main" val="175470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72ACF-7EF7-4904-A3CE-42304B71F8EA}"/>
              </a:ext>
            </a:extLst>
          </p:cNvPr>
          <p:cNvSpPr>
            <a:spLocks noGrp="1"/>
          </p:cNvSpPr>
          <p:nvPr>
            <p:ph sz="quarter" idx="13"/>
          </p:nvPr>
        </p:nvSpPr>
        <p:spPr>
          <a:xfrm>
            <a:off x="1147762" y="1916832"/>
            <a:ext cx="9896475" cy="4600513"/>
          </a:xfrm>
          <a:ln>
            <a:noFill/>
          </a:ln>
        </p:spPr>
        <p:txBody>
          <a:bodyPr>
            <a:normAutofit/>
          </a:bodyPr>
          <a:lstStyle/>
          <a:p>
            <a:pPr marL="0" indent="0">
              <a:buNone/>
            </a:pPr>
            <a:r>
              <a:rPr lang="nl-BE" b="1" dirty="0">
                <a:solidFill>
                  <a:schemeClr val="bg1"/>
                </a:solidFill>
              </a:rPr>
              <a:t>Kinderen met autisme begrijpen woorden soms </a:t>
            </a:r>
            <a:r>
              <a:rPr lang="nl-BE" b="1" u="sng" dirty="0">
                <a:solidFill>
                  <a:schemeClr val="bg1"/>
                </a:solidFill>
              </a:rPr>
              <a:t>letterlijk.</a:t>
            </a:r>
          </a:p>
          <a:p>
            <a:pPr marL="0" indent="0">
              <a:buNone/>
            </a:pPr>
            <a:endParaRPr lang="nl-BE" dirty="0">
              <a:solidFill>
                <a:schemeClr val="bg1"/>
              </a:solidFill>
            </a:endParaRPr>
          </a:p>
          <a:p>
            <a:pPr marL="0" indent="0">
              <a:buNone/>
            </a:pPr>
            <a:endParaRPr lang="nl-BE" sz="2200" dirty="0">
              <a:solidFill>
                <a:schemeClr val="bg1"/>
              </a:solidFill>
            </a:endParaRPr>
          </a:p>
        </p:txBody>
      </p:sp>
    </p:spTree>
    <p:extLst>
      <p:ext uri="{BB962C8B-B14F-4D97-AF65-F5344CB8AC3E}">
        <p14:creationId xmlns:p14="http://schemas.microsoft.com/office/powerpoint/2010/main" val="227904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3">
            <a:extLst>
              <a:ext uri="{FF2B5EF4-FFF2-40B4-BE49-F238E27FC236}">
                <a16:creationId xmlns:a16="http://schemas.microsoft.com/office/drawing/2014/main" id="{F489A2BE-5342-4544-8EE7-90DCB4C1C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1604" y="891150"/>
            <a:ext cx="7128792" cy="5075700"/>
          </a:xfrm>
          <a:prstGeom prst="rect">
            <a:avLst/>
          </a:prstGeom>
        </p:spPr>
      </p:pic>
    </p:spTree>
    <p:extLst>
      <p:ext uri="{BB962C8B-B14F-4D97-AF65-F5344CB8AC3E}">
        <p14:creationId xmlns:p14="http://schemas.microsoft.com/office/powerpoint/2010/main" val="47723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2DCCBC53-10FF-4A58-9DF2-ADE2224C620A}"/>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863462" y="1128713"/>
            <a:ext cx="6465076" cy="4600575"/>
          </a:xfrm>
        </p:spPr>
      </p:pic>
    </p:spTree>
    <p:extLst>
      <p:ext uri="{BB962C8B-B14F-4D97-AF65-F5344CB8AC3E}">
        <p14:creationId xmlns:p14="http://schemas.microsoft.com/office/powerpoint/2010/main" val="3691610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3">
            <a:extLst>
              <a:ext uri="{FF2B5EF4-FFF2-40B4-BE49-F238E27FC236}">
                <a16:creationId xmlns:a16="http://schemas.microsoft.com/office/drawing/2014/main" id="{83E477BC-F334-42D8-B9ED-6776EDAC72CD}"/>
              </a:ext>
            </a:extLst>
          </p:cNvPr>
          <p:cNvPicPr>
            <a:picLocks noGrp="1" noChangeAspect="1"/>
          </p:cNvPicPr>
          <p:nvPr>
            <p:ph sz="quarter" idx="13"/>
          </p:nvPr>
        </p:nvPicPr>
        <p:blipFill>
          <a:blip r:embed="rId3"/>
          <a:stretch>
            <a:fillRect/>
          </a:stretch>
        </p:blipFill>
        <p:spPr>
          <a:xfrm>
            <a:off x="2867569" y="1128710"/>
            <a:ext cx="6456860" cy="4600513"/>
          </a:xfrm>
          <a:noFill/>
        </p:spPr>
      </p:pic>
    </p:spTree>
    <p:extLst>
      <p:ext uri="{BB962C8B-B14F-4D97-AF65-F5344CB8AC3E}">
        <p14:creationId xmlns:p14="http://schemas.microsoft.com/office/powerpoint/2010/main" val="824525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72ACF-7EF7-4904-A3CE-42304B71F8EA}"/>
              </a:ext>
            </a:extLst>
          </p:cNvPr>
          <p:cNvSpPr>
            <a:spLocks noGrp="1"/>
          </p:cNvSpPr>
          <p:nvPr>
            <p:ph sz="quarter" idx="13"/>
          </p:nvPr>
        </p:nvSpPr>
        <p:spPr>
          <a:xfrm>
            <a:off x="1147762" y="1492783"/>
            <a:ext cx="9896475" cy="4600513"/>
          </a:xfrm>
        </p:spPr>
        <p:txBody>
          <a:bodyPr>
            <a:normAutofit/>
          </a:bodyPr>
          <a:lstStyle/>
          <a:p>
            <a:pPr marL="0" indent="0" algn="ctr">
              <a:buNone/>
            </a:pPr>
            <a:r>
              <a:rPr lang="nl-BE" b="1" dirty="0">
                <a:solidFill>
                  <a:schemeClr val="bg1"/>
                </a:solidFill>
              </a:rPr>
              <a:t>Kinderen met autisme begrijpen soms woorden of boodschappen </a:t>
            </a:r>
            <a:r>
              <a:rPr lang="nl-BE" b="1" u="sng" dirty="0">
                <a:solidFill>
                  <a:schemeClr val="bg1"/>
                </a:solidFill>
              </a:rPr>
              <a:t>op een andere manier.</a:t>
            </a:r>
          </a:p>
          <a:p>
            <a:pPr marL="0" indent="0" algn="ctr">
              <a:buNone/>
            </a:pPr>
            <a:endParaRPr lang="nl-BE" dirty="0">
              <a:solidFill>
                <a:schemeClr val="bg1"/>
              </a:solidFill>
            </a:endParaRPr>
          </a:p>
          <a:p>
            <a:pPr marL="0" indent="0">
              <a:buNone/>
            </a:pPr>
            <a:endParaRPr lang="nl-BE" u="sng" dirty="0"/>
          </a:p>
        </p:txBody>
      </p:sp>
      <p:sp>
        <p:nvSpPr>
          <p:cNvPr id="2" name="Ovale toelichting 1"/>
          <p:cNvSpPr/>
          <p:nvPr/>
        </p:nvSpPr>
        <p:spPr>
          <a:xfrm>
            <a:off x="4151784" y="3140968"/>
            <a:ext cx="4968552" cy="2160240"/>
          </a:xfrm>
          <a:prstGeom prst="wedgeEllipseCallout">
            <a:avLst>
              <a:gd name="adj1" fmla="val -31922"/>
              <a:gd name="adj2" fmla="val 80408"/>
            </a:avLst>
          </a:prstGeom>
          <a:solidFill>
            <a:schemeClr val="accent3"/>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Mag ik je kussen?</a:t>
            </a:r>
          </a:p>
        </p:txBody>
      </p:sp>
    </p:spTree>
    <p:extLst>
      <p:ext uri="{BB962C8B-B14F-4D97-AF65-F5344CB8AC3E}">
        <p14:creationId xmlns:p14="http://schemas.microsoft.com/office/powerpoint/2010/main" val="209850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tretch/>
        </p:blipFill>
        <p:spPr>
          <a:xfrm>
            <a:off x="683892" y="2559987"/>
            <a:ext cx="5303520" cy="3456432"/>
          </a:xfr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0016" y="2559987"/>
            <a:ext cx="5268092" cy="3461301"/>
          </a:xfrm>
          <a:prstGeom prst="rect">
            <a:avLst/>
          </a:prstGeom>
        </p:spPr>
      </p:pic>
      <p:sp>
        <p:nvSpPr>
          <p:cNvPr id="5" name="Ovale toelichting 4"/>
          <p:cNvSpPr/>
          <p:nvPr/>
        </p:nvSpPr>
        <p:spPr>
          <a:xfrm>
            <a:off x="911424" y="816061"/>
            <a:ext cx="3672408" cy="1584176"/>
          </a:xfrm>
          <a:prstGeom prst="wedgeEllipseCallout">
            <a:avLst>
              <a:gd name="adj1" fmla="val 18430"/>
              <a:gd name="adj2" fmla="val 97530"/>
            </a:avLst>
          </a:prstGeom>
          <a:solidFill>
            <a:schemeClr val="accent3"/>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Mag ik je kussen?</a:t>
            </a:r>
          </a:p>
        </p:txBody>
      </p:sp>
      <p:sp>
        <p:nvSpPr>
          <p:cNvPr id="6" name="Ovale toelichting 4">
            <a:extLst>
              <a:ext uri="{FF2B5EF4-FFF2-40B4-BE49-F238E27FC236}">
                <a16:creationId xmlns:a16="http://schemas.microsoft.com/office/drawing/2014/main" id="{B2689BEC-5709-4B26-9038-544B1EDB8743}"/>
              </a:ext>
            </a:extLst>
          </p:cNvPr>
          <p:cNvSpPr/>
          <p:nvPr/>
        </p:nvSpPr>
        <p:spPr>
          <a:xfrm flipH="1">
            <a:off x="7464152" y="798727"/>
            <a:ext cx="3672408" cy="1584176"/>
          </a:xfrm>
          <a:prstGeom prst="wedgeEllipseCallout">
            <a:avLst>
              <a:gd name="adj1" fmla="val 18430"/>
              <a:gd name="adj2" fmla="val 97530"/>
            </a:avLst>
          </a:prstGeom>
          <a:solidFill>
            <a:schemeClr val="accent3"/>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Mag ik je kussen?</a:t>
            </a:r>
          </a:p>
        </p:txBody>
      </p:sp>
    </p:spTree>
    <p:extLst>
      <p:ext uri="{BB962C8B-B14F-4D97-AF65-F5344CB8AC3E}">
        <p14:creationId xmlns:p14="http://schemas.microsoft.com/office/powerpoint/2010/main" val="2491365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72ACF-7EF7-4904-A3CE-42304B71F8EA}"/>
              </a:ext>
            </a:extLst>
          </p:cNvPr>
          <p:cNvSpPr>
            <a:spLocks noGrp="1"/>
          </p:cNvSpPr>
          <p:nvPr>
            <p:ph sz="quarter" idx="13"/>
          </p:nvPr>
        </p:nvSpPr>
        <p:spPr>
          <a:xfrm>
            <a:off x="1147762" y="1128743"/>
            <a:ext cx="9896475" cy="4600513"/>
          </a:xfrm>
        </p:spPr>
        <p:txBody>
          <a:bodyPr>
            <a:normAutofit/>
          </a:bodyPr>
          <a:lstStyle/>
          <a:p>
            <a:r>
              <a:rPr lang="nl-BE" dirty="0">
                <a:solidFill>
                  <a:schemeClr val="bg1"/>
                </a:solidFill>
              </a:rPr>
              <a:t>Wat kan hierdoor moeilijk gaan?</a:t>
            </a:r>
          </a:p>
          <a:p>
            <a:pPr lvl="1"/>
            <a:r>
              <a:rPr lang="nl-BE" dirty="0">
                <a:solidFill>
                  <a:schemeClr val="bg1"/>
                </a:solidFill>
              </a:rPr>
              <a:t>Ze vinden het soms moeilijk om precies te begrijpen wat je bedoelt.</a:t>
            </a:r>
          </a:p>
          <a:p>
            <a:pPr lvl="1"/>
            <a:r>
              <a:rPr lang="nl-BE" dirty="0">
                <a:solidFill>
                  <a:schemeClr val="bg1"/>
                </a:solidFill>
              </a:rPr>
              <a:t>Letterlijk begrijpen wat er staat of wat je zegt.</a:t>
            </a:r>
          </a:p>
          <a:p>
            <a:pPr lvl="1"/>
            <a:r>
              <a:rPr lang="nl-BE" dirty="0">
                <a:solidFill>
                  <a:schemeClr val="bg1"/>
                </a:solidFill>
              </a:rPr>
              <a:t>Niet doen wat er gevraagd wordt omdat ze het niet begrepen hebben.</a:t>
            </a:r>
          </a:p>
          <a:p>
            <a:pPr lvl="1"/>
            <a:r>
              <a:rPr lang="nl-BE" dirty="0">
                <a:solidFill>
                  <a:schemeClr val="bg1"/>
                </a:solidFill>
              </a:rPr>
              <a:t>Gesprekjes voeren.</a:t>
            </a:r>
          </a:p>
          <a:p>
            <a:pPr lvl="1"/>
            <a:r>
              <a:rPr lang="nl-BE" dirty="0">
                <a:solidFill>
                  <a:schemeClr val="bg1"/>
                </a:solidFill>
              </a:rPr>
              <a:t>...</a:t>
            </a:r>
          </a:p>
          <a:p>
            <a:r>
              <a:rPr lang="nl-BE" dirty="0">
                <a:solidFill>
                  <a:schemeClr val="bg1"/>
                </a:solidFill>
              </a:rPr>
              <a:t>Wat kan hierdoor net goed gaan?</a:t>
            </a:r>
          </a:p>
          <a:p>
            <a:pPr lvl="1"/>
            <a:r>
              <a:rPr lang="nl-BE" dirty="0">
                <a:solidFill>
                  <a:schemeClr val="bg1"/>
                </a:solidFill>
              </a:rPr>
              <a:t>Rechtuit en eerlijk zijn.</a:t>
            </a:r>
          </a:p>
          <a:p>
            <a:pPr lvl="1"/>
            <a:r>
              <a:rPr lang="nl-BE" dirty="0">
                <a:solidFill>
                  <a:schemeClr val="bg1"/>
                </a:solidFill>
              </a:rPr>
              <a:t>Ze zeggen wat ze bedoelen.</a:t>
            </a:r>
          </a:p>
          <a:p>
            <a:pPr lvl="1"/>
            <a:r>
              <a:rPr lang="nl-BE" dirty="0">
                <a:solidFill>
                  <a:schemeClr val="bg1"/>
                </a:solidFill>
              </a:rPr>
              <a:t>Woordgrapjes maken door woorden opzettelijk uit de context te halen.</a:t>
            </a:r>
          </a:p>
          <a:p>
            <a:pPr lvl="1"/>
            <a:r>
              <a:rPr lang="nl-BE" dirty="0">
                <a:solidFill>
                  <a:schemeClr val="bg1"/>
                </a:solidFill>
              </a:rPr>
              <a:t>…</a:t>
            </a:r>
          </a:p>
        </p:txBody>
      </p:sp>
    </p:spTree>
    <p:extLst>
      <p:ext uri="{BB962C8B-B14F-4D97-AF65-F5344CB8AC3E}">
        <p14:creationId xmlns:p14="http://schemas.microsoft.com/office/powerpoint/2010/main" val="3609214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E07FCBE-995D-41E3-9D8A-9CCB192F809C}"/>
              </a:ext>
            </a:extLst>
          </p:cNvPr>
          <p:cNvSpPr>
            <a:spLocks noGrp="1"/>
          </p:cNvSpPr>
          <p:nvPr>
            <p:ph sz="quarter" idx="13"/>
          </p:nvPr>
        </p:nvSpPr>
        <p:spPr>
          <a:xfrm>
            <a:off x="1147762" y="1268760"/>
            <a:ext cx="9896475" cy="4600513"/>
          </a:xfrm>
        </p:spPr>
        <p:txBody>
          <a:bodyPr vert="horz" lIns="91440" tIns="45720" rIns="91440" bIns="45720" rtlCol="0" anchor="t">
            <a:normAutofit/>
          </a:bodyPr>
          <a:lstStyle/>
          <a:p>
            <a:r>
              <a:rPr lang="nl-BE" dirty="0">
                <a:solidFill>
                  <a:schemeClr val="bg1"/>
                </a:solidFill>
              </a:rPr>
              <a:t>Tips:</a:t>
            </a:r>
          </a:p>
          <a:p>
            <a:pPr lvl="1"/>
            <a:r>
              <a:rPr lang="nl-BE" dirty="0">
                <a:solidFill>
                  <a:schemeClr val="bg1"/>
                </a:solidFill>
              </a:rPr>
              <a:t>Zeg wat je doet en doe wat je zegt.</a:t>
            </a:r>
          </a:p>
          <a:p>
            <a:pPr lvl="1"/>
            <a:r>
              <a:rPr lang="nl-NL" dirty="0">
                <a:solidFill>
                  <a:schemeClr val="bg1"/>
                </a:solidFill>
              </a:rPr>
              <a:t>Probeer duidelijk en concreet te zeggen wat je bedoelt.</a:t>
            </a:r>
          </a:p>
          <a:p>
            <a:pPr lvl="2"/>
            <a:r>
              <a:rPr lang="nl-BE" dirty="0">
                <a:solidFill>
                  <a:schemeClr val="bg1"/>
                </a:solidFill>
              </a:rPr>
              <a:t>Bv. woorden zoals straks, misschien, eventueel, we zien wel,… zijn voor kinderen met autisme vaak onduidelijk</a:t>
            </a:r>
          </a:p>
          <a:p>
            <a:pPr lvl="1"/>
            <a:r>
              <a:rPr lang="nl-NL" dirty="0">
                <a:solidFill>
                  <a:schemeClr val="bg1"/>
                </a:solidFill>
              </a:rPr>
              <a:t>Schrijf het op of teken het</a:t>
            </a:r>
          </a:p>
          <a:p>
            <a:pPr lvl="1"/>
            <a:r>
              <a:rPr lang="nl-NL" dirty="0"/>
              <a:t>Dagplanning, stappenplan, pictogrammen, enz. kunnen helpen.</a:t>
            </a:r>
          </a:p>
          <a:p>
            <a:endParaRPr lang="nl-NL" dirty="0">
              <a:solidFill>
                <a:schemeClr val="bg1"/>
              </a:solidFill>
            </a:endParaRPr>
          </a:p>
          <a:p>
            <a:pPr lvl="0"/>
            <a:endParaRPr lang="nl-BE" dirty="0"/>
          </a:p>
        </p:txBody>
      </p:sp>
    </p:spTree>
    <p:extLst>
      <p:ext uri="{BB962C8B-B14F-4D97-AF65-F5344CB8AC3E}">
        <p14:creationId xmlns:p14="http://schemas.microsoft.com/office/powerpoint/2010/main" val="104299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6856" y="2157412"/>
            <a:ext cx="4878288" cy="2387600"/>
          </a:xfrm>
        </p:spPr>
        <p:txBody>
          <a:bodyPr>
            <a:normAutofit fontScale="90000"/>
          </a:bodyPr>
          <a:lstStyle/>
          <a:p>
            <a:r>
              <a:rPr lang="nl-NL" cap="small" dirty="0"/>
              <a:t>Ik zie, ik zie wat jij niet ziet...</a:t>
            </a:r>
          </a:p>
        </p:txBody>
      </p:sp>
      <p:sp>
        <p:nvSpPr>
          <p:cNvPr id="3" name="Ondertitel 2"/>
          <p:cNvSpPr>
            <a:spLocks noGrp="1"/>
          </p:cNvSpPr>
          <p:nvPr>
            <p:ph type="subTitle" idx="1"/>
          </p:nvPr>
        </p:nvSpPr>
        <p:spPr/>
        <p:txBody>
          <a:bodyPr/>
          <a:lstStyle/>
          <a:p>
            <a:r>
              <a:rPr lang="nl-NL" cap="small" dirty="0"/>
              <a:t>Opdracht rond </a:t>
            </a:r>
          </a:p>
          <a:p>
            <a:r>
              <a:rPr lang="nl-NL" cap="small" dirty="0"/>
              <a:t>detaildenken</a:t>
            </a:r>
          </a:p>
        </p:txBody>
      </p:sp>
    </p:spTree>
    <p:extLst>
      <p:ext uri="{BB962C8B-B14F-4D97-AF65-F5344CB8AC3E}">
        <p14:creationId xmlns:p14="http://schemas.microsoft.com/office/powerpoint/2010/main" val="3526066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0" indent="0">
              <a:buNone/>
            </a:pPr>
            <a:endParaRPr lang="nl-NL" dirty="0"/>
          </a:p>
          <a:p>
            <a:pPr marL="0" indent="0">
              <a:buNone/>
            </a:pPr>
            <a:endParaRPr lang="nl-NL" dirty="0"/>
          </a:p>
          <a:p>
            <a:pPr marL="0" indent="0">
              <a:buNone/>
            </a:pPr>
            <a:endParaRPr lang="nl-NL" dirty="0"/>
          </a:p>
          <a:p>
            <a:pPr marL="0" indent="0" algn="ctr">
              <a:buNone/>
            </a:pPr>
            <a:r>
              <a:rPr lang="nl-NL" dirty="0"/>
              <a:t>Jullie krijgen enkele stukjes van een foto te zien.</a:t>
            </a:r>
          </a:p>
          <a:p>
            <a:pPr marL="0" indent="0" algn="ctr">
              <a:buNone/>
            </a:pPr>
            <a:endParaRPr lang="nl-NL" dirty="0"/>
          </a:p>
          <a:p>
            <a:pPr marL="0" indent="0" algn="ctr">
              <a:buNone/>
            </a:pPr>
            <a:r>
              <a:rPr lang="nl-NL" dirty="0"/>
              <a:t>Waarover gaat deze foto?</a:t>
            </a:r>
          </a:p>
        </p:txBody>
      </p:sp>
    </p:spTree>
    <p:extLst>
      <p:ext uri="{BB962C8B-B14F-4D97-AF65-F5344CB8AC3E}">
        <p14:creationId xmlns:p14="http://schemas.microsoft.com/office/powerpoint/2010/main" val="6691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0279D0F-1ACD-44A0-81BB-7EF74271D63F}"/>
              </a:ext>
            </a:extLst>
          </p:cNvPr>
          <p:cNvSpPr>
            <a:spLocks noGrp="1"/>
          </p:cNvSpPr>
          <p:nvPr>
            <p:ph idx="1"/>
          </p:nvPr>
        </p:nvSpPr>
        <p:spPr/>
        <p:txBody>
          <a:bodyPr/>
          <a:lstStyle/>
          <a:p>
            <a:r>
              <a:rPr lang="nl-BE" dirty="0"/>
              <a:t>Klasgesprek</a:t>
            </a:r>
          </a:p>
        </p:txBody>
      </p:sp>
      <p:sp>
        <p:nvSpPr>
          <p:cNvPr id="3" name="Titel 2"/>
          <p:cNvSpPr>
            <a:spLocks noGrp="1"/>
          </p:cNvSpPr>
          <p:nvPr>
            <p:ph type="title"/>
          </p:nvPr>
        </p:nvSpPr>
        <p:spPr/>
        <p:txBody>
          <a:bodyPr>
            <a:normAutofit/>
          </a:bodyPr>
          <a:lstStyle/>
          <a:p>
            <a:pPr algn="ctr"/>
            <a:r>
              <a:rPr lang="nl-NL" sz="5400" cap="small" dirty="0"/>
              <a:t>Radio Felix</a:t>
            </a:r>
          </a:p>
        </p:txBody>
      </p:sp>
      <p:pic>
        <p:nvPicPr>
          <p:cNvPr id="11" name="Tijdelijke aanduiding voor afbeelding 10" descr="Afbeelding met tekst, kaart&#10;&#10;Automatisch gegenereerde beschrijving">
            <a:extLst>
              <a:ext uri="{FF2B5EF4-FFF2-40B4-BE49-F238E27FC236}">
                <a16:creationId xmlns:a16="http://schemas.microsoft.com/office/drawing/2014/main" id="{005AD99D-DEF4-4D5C-A596-B885712144D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79538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descr="Afbeelding met binnen, zitten, computer, weergave&#10;&#10;Automatisch gegenereerde beschrijving">
            <a:extLst>
              <a:ext uri="{FF2B5EF4-FFF2-40B4-BE49-F238E27FC236}">
                <a16:creationId xmlns:a16="http://schemas.microsoft.com/office/drawing/2014/main" id="{1E4BDE63-4FE0-4373-AC51-363BFFB4AE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5866" y="4725144"/>
            <a:ext cx="1056118" cy="948107"/>
          </a:xfrm>
          <a:prstGeom prst="ellipse">
            <a:avLst/>
          </a:prstGeom>
        </p:spPr>
      </p:pic>
      <p:pic>
        <p:nvPicPr>
          <p:cNvPr id="22" name="Afbeelding 21" descr="Afbeelding met binnen, zitten, computer, weergave&#10;&#10;Automatisch gegenereerde beschrijving">
            <a:extLst>
              <a:ext uri="{FF2B5EF4-FFF2-40B4-BE49-F238E27FC236}">
                <a16:creationId xmlns:a16="http://schemas.microsoft.com/office/drawing/2014/main" id="{99145ABD-99CC-4494-90AE-48D72476B7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2185" y="2289092"/>
            <a:ext cx="792087" cy="864097"/>
          </a:xfrm>
          <a:prstGeom prst="ellipse">
            <a:avLst/>
          </a:prstGeom>
        </p:spPr>
      </p:pic>
      <p:pic>
        <p:nvPicPr>
          <p:cNvPr id="18" name="Afbeelding 17" descr="Afbeelding met binnen, zitten, computer, weergave&#10;&#10;Automatisch gegenereerde beschrijving">
            <a:extLst>
              <a:ext uri="{FF2B5EF4-FFF2-40B4-BE49-F238E27FC236}">
                <a16:creationId xmlns:a16="http://schemas.microsoft.com/office/drawing/2014/main" id="{164A64D6-B27D-4BBA-8C87-23C09A28DD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59896" y="2840933"/>
            <a:ext cx="948107" cy="948107"/>
          </a:xfrm>
          <a:prstGeom prst="ellipse">
            <a:avLst/>
          </a:prstGeom>
        </p:spPr>
      </p:pic>
      <p:pic>
        <p:nvPicPr>
          <p:cNvPr id="16" name="Afbeelding 15" descr="Afbeelding met binnen, zitten, computer, weergave&#10;&#10;Automatisch gegenereerde beschrijving">
            <a:extLst>
              <a:ext uri="{FF2B5EF4-FFF2-40B4-BE49-F238E27FC236}">
                <a16:creationId xmlns:a16="http://schemas.microsoft.com/office/drawing/2014/main" id="{B66FF1D9-4463-4211-81A9-06C5CFD7487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83699" y="2289092"/>
            <a:ext cx="864097" cy="864097"/>
          </a:xfrm>
          <a:prstGeom prst="ellipse">
            <a:avLst/>
          </a:prstGeom>
        </p:spPr>
      </p:pic>
      <p:pic>
        <p:nvPicPr>
          <p:cNvPr id="14" name="Afbeelding 13" descr="Afbeelding met binnen, zitten, computer, weergave&#10;&#10;Automatisch gegenereerde beschrijving">
            <a:extLst>
              <a:ext uri="{FF2B5EF4-FFF2-40B4-BE49-F238E27FC236}">
                <a16:creationId xmlns:a16="http://schemas.microsoft.com/office/drawing/2014/main" id="{F32C6844-6815-476D-8D9A-76982F5F1C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83699" y="4725144"/>
            <a:ext cx="1416157" cy="1416157"/>
          </a:xfrm>
          <a:prstGeom prst="ellipse">
            <a:avLst/>
          </a:prstGeom>
        </p:spPr>
      </p:pic>
      <p:pic>
        <p:nvPicPr>
          <p:cNvPr id="10" name="Afbeelding 9" descr="Afbeelding met binnen, zitten, computer, weergave&#10;&#10;Automatisch gegenereerde beschrijving">
            <a:extLst>
              <a:ext uri="{FF2B5EF4-FFF2-40B4-BE49-F238E27FC236}">
                <a16:creationId xmlns:a16="http://schemas.microsoft.com/office/drawing/2014/main" id="{93AD9CFB-8022-45D0-8297-93256033DE8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32304" y="4893163"/>
            <a:ext cx="1056117" cy="1056117"/>
          </a:xfrm>
          <a:prstGeom prst="ellipse">
            <a:avLst/>
          </a:prstGeom>
        </p:spPr>
      </p:pic>
      <p:pic>
        <p:nvPicPr>
          <p:cNvPr id="20" name="Afbeelding 19" descr="Afbeelding met binnen, zitten, computer, weergave&#10;&#10;Automatisch gegenereerde beschrijving">
            <a:extLst>
              <a:ext uri="{FF2B5EF4-FFF2-40B4-BE49-F238E27FC236}">
                <a16:creationId xmlns:a16="http://schemas.microsoft.com/office/drawing/2014/main" id="{F3AE7144-065A-46F6-97E0-FA415B9B88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1946" y="1892826"/>
            <a:ext cx="948107" cy="948107"/>
          </a:xfrm>
          <a:prstGeom prst="ellipse">
            <a:avLst/>
          </a:prstGeom>
        </p:spPr>
      </p:pic>
      <p:pic>
        <p:nvPicPr>
          <p:cNvPr id="5" name="Afbeelding 4" descr="Afbeelding met binnen, zitten, computer, weergave&#10;&#10;Automatisch gegenereerde beschrijving">
            <a:extLst>
              <a:ext uri="{FF2B5EF4-FFF2-40B4-BE49-F238E27FC236}">
                <a16:creationId xmlns:a16="http://schemas.microsoft.com/office/drawing/2014/main" id="{847717E4-D1CA-40B5-8D49-B2DE981579C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83699" y="716699"/>
            <a:ext cx="1416157" cy="1572394"/>
          </a:xfrm>
          <a:prstGeom prst="ellipse">
            <a:avLst/>
          </a:prstGeom>
        </p:spPr>
      </p:pic>
      <p:pic>
        <p:nvPicPr>
          <p:cNvPr id="28" name="Afbeelding 27" descr="Afbeelding met binnen, zitten, computer, weergave&#10;&#10;Automatisch gegenereerde beschrijving">
            <a:extLst>
              <a:ext uri="{FF2B5EF4-FFF2-40B4-BE49-F238E27FC236}">
                <a16:creationId xmlns:a16="http://schemas.microsoft.com/office/drawing/2014/main" id="{F2737799-6F8B-440C-BC4D-D6427FDF3C6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40019" y="3777037"/>
            <a:ext cx="678076" cy="780085"/>
          </a:xfrm>
          <a:prstGeom prst="ellipse">
            <a:avLst/>
          </a:prstGeom>
        </p:spPr>
      </p:pic>
      <p:pic>
        <p:nvPicPr>
          <p:cNvPr id="30" name="Afbeelding 29" descr="Afbeelding met binnen, zitten, computer, weergave&#10;&#10;Automatisch gegenereerde beschrijving">
            <a:extLst>
              <a:ext uri="{FF2B5EF4-FFF2-40B4-BE49-F238E27FC236}">
                <a16:creationId xmlns:a16="http://schemas.microsoft.com/office/drawing/2014/main" id="{D3BAEBCE-D364-45E7-8753-C5D53141547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80376" y="1340768"/>
            <a:ext cx="684075" cy="720079"/>
          </a:xfrm>
          <a:prstGeom prst="ellipse">
            <a:avLst/>
          </a:prstGeom>
        </p:spPr>
      </p:pic>
      <p:pic>
        <p:nvPicPr>
          <p:cNvPr id="32" name="Afbeelding 31" descr="Afbeelding met binnen, zitten, computer, weergave&#10;&#10;Automatisch gegenereerde beschrijving">
            <a:extLst>
              <a:ext uri="{FF2B5EF4-FFF2-40B4-BE49-F238E27FC236}">
                <a16:creationId xmlns:a16="http://schemas.microsoft.com/office/drawing/2014/main" id="{641603A9-07A0-4E5B-8E9E-98C0234E6A8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16080" y="3933057"/>
            <a:ext cx="1056117" cy="1056118"/>
          </a:xfrm>
          <a:prstGeom prst="ellipse">
            <a:avLst/>
          </a:prstGeom>
        </p:spPr>
      </p:pic>
    </p:spTree>
    <p:extLst>
      <p:ext uri="{BB962C8B-B14F-4D97-AF65-F5344CB8AC3E}">
        <p14:creationId xmlns:p14="http://schemas.microsoft.com/office/powerpoint/2010/main" val="39464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zitten, computer, weergave&#10;&#10;Automatisch gegenereerde beschrijving">
            <a:extLst>
              <a:ext uri="{FF2B5EF4-FFF2-40B4-BE49-F238E27FC236}">
                <a16:creationId xmlns:a16="http://schemas.microsoft.com/office/drawing/2014/main" id="{847717E4-D1CA-40B5-8D49-B2DE981579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7548" y="716698"/>
            <a:ext cx="8136904" cy="5424603"/>
          </a:xfrm>
          <a:prstGeom prst="rect">
            <a:avLst/>
          </a:prstGeom>
        </p:spPr>
      </p:pic>
    </p:spTree>
    <p:extLst>
      <p:ext uri="{BB962C8B-B14F-4D97-AF65-F5344CB8AC3E}">
        <p14:creationId xmlns:p14="http://schemas.microsoft.com/office/powerpoint/2010/main" val="306118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peelgoed&#10;&#10;Automatisch gegenereerde beschrijving">
            <a:extLst>
              <a:ext uri="{FF2B5EF4-FFF2-40B4-BE49-F238E27FC236}">
                <a16:creationId xmlns:a16="http://schemas.microsoft.com/office/drawing/2014/main" id="{FC10CC5D-0FA9-4310-AD1A-05E1470BC47F}"/>
              </a:ext>
            </a:extLst>
          </p:cNvPr>
          <p:cNvPicPr>
            <a:picLocks noChangeAspect="1"/>
          </p:cNvPicPr>
          <p:nvPr/>
        </p:nvPicPr>
        <p:blipFill rotWithShape="1">
          <a:blip r:embed="rId2"/>
          <a:srcRect l="39826" t="21429" r="50443" b="64286"/>
          <a:stretch/>
        </p:blipFill>
        <p:spPr>
          <a:xfrm>
            <a:off x="5267908" y="1844824"/>
            <a:ext cx="792088" cy="792088"/>
          </a:xfrm>
          <a:prstGeom prst="ellipse">
            <a:avLst/>
          </a:prstGeom>
        </p:spPr>
      </p:pic>
      <p:pic>
        <p:nvPicPr>
          <p:cNvPr id="5" name="Afbeelding 4" descr="Afbeelding met speelgoed&#10;&#10;Automatisch gegenereerde beschrijving">
            <a:extLst>
              <a:ext uri="{FF2B5EF4-FFF2-40B4-BE49-F238E27FC236}">
                <a16:creationId xmlns:a16="http://schemas.microsoft.com/office/drawing/2014/main" id="{8DA99A32-4B01-4A7E-AE85-E1E8AC03A472}"/>
              </a:ext>
            </a:extLst>
          </p:cNvPr>
          <p:cNvPicPr>
            <a:picLocks noChangeAspect="1"/>
          </p:cNvPicPr>
          <p:nvPr/>
        </p:nvPicPr>
        <p:blipFill rotWithShape="1">
          <a:blip r:embed="rId2"/>
          <a:srcRect l="71232" t="38311" r="18153" b="47404"/>
          <a:stretch/>
        </p:blipFill>
        <p:spPr>
          <a:xfrm>
            <a:off x="7824192" y="2780928"/>
            <a:ext cx="864096" cy="792088"/>
          </a:xfrm>
          <a:prstGeom prst="ellipse">
            <a:avLst/>
          </a:prstGeom>
        </p:spPr>
      </p:pic>
      <p:pic>
        <p:nvPicPr>
          <p:cNvPr id="6" name="Afbeelding 5" descr="Afbeelding met speelgoed&#10;&#10;Automatisch gegenereerde beschrijving">
            <a:extLst>
              <a:ext uri="{FF2B5EF4-FFF2-40B4-BE49-F238E27FC236}">
                <a16:creationId xmlns:a16="http://schemas.microsoft.com/office/drawing/2014/main" id="{CE33E558-CA2F-4D38-B20D-24CCC9FA6173}"/>
              </a:ext>
            </a:extLst>
          </p:cNvPr>
          <p:cNvPicPr>
            <a:picLocks noChangeAspect="1"/>
          </p:cNvPicPr>
          <p:nvPr/>
        </p:nvPicPr>
        <p:blipFill rotWithShape="1">
          <a:blip r:embed="rId2"/>
          <a:srcRect l="56953" t="75972" r="28894" b="3252"/>
          <a:stretch/>
        </p:blipFill>
        <p:spPr>
          <a:xfrm>
            <a:off x="6672064" y="4869160"/>
            <a:ext cx="1152128" cy="1152128"/>
          </a:xfrm>
          <a:prstGeom prst="ellipse">
            <a:avLst/>
          </a:prstGeom>
        </p:spPr>
      </p:pic>
      <p:pic>
        <p:nvPicPr>
          <p:cNvPr id="7" name="Afbeelding 6" descr="Afbeelding met speelgoed&#10;&#10;Automatisch gegenereerde beschrijving">
            <a:extLst>
              <a:ext uri="{FF2B5EF4-FFF2-40B4-BE49-F238E27FC236}">
                <a16:creationId xmlns:a16="http://schemas.microsoft.com/office/drawing/2014/main" id="{E68024D0-EACE-4882-9F68-7447114C34F0}"/>
              </a:ext>
            </a:extLst>
          </p:cNvPr>
          <p:cNvPicPr>
            <a:picLocks noChangeAspect="1"/>
          </p:cNvPicPr>
          <p:nvPr/>
        </p:nvPicPr>
        <p:blipFill rotWithShape="1">
          <a:blip r:embed="rId2"/>
          <a:srcRect l="10070" t="62987" r="66931" b="3252"/>
          <a:stretch/>
        </p:blipFill>
        <p:spPr>
          <a:xfrm>
            <a:off x="2855640" y="4149080"/>
            <a:ext cx="1872208" cy="1872208"/>
          </a:xfrm>
          <a:prstGeom prst="ellipse">
            <a:avLst/>
          </a:prstGeom>
        </p:spPr>
      </p:pic>
      <p:pic>
        <p:nvPicPr>
          <p:cNvPr id="8" name="Afbeelding 7" descr="Afbeelding met speelgoed&#10;&#10;Automatisch gegenereerde beschrijving">
            <a:extLst>
              <a:ext uri="{FF2B5EF4-FFF2-40B4-BE49-F238E27FC236}">
                <a16:creationId xmlns:a16="http://schemas.microsoft.com/office/drawing/2014/main" id="{444E5CA0-EE41-4E9D-AC12-BC6E9A26B584}"/>
              </a:ext>
            </a:extLst>
          </p:cNvPr>
          <p:cNvPicPr>
            <a:picLocks noChangeAspect="1"/>
          </p:cNvPicPr>
          <p:nvPr/>
        </p:nvPicPr>
        <p:blipFill rotWithShape="1">
          <a:blip r:embed="rId2"/>
          <a:srcRect l="35722" t="38315" r="50124" b="39610"/>
          <a:stretch/>
        </p:blipFill>
        <p:spPr>
          <a:xfrm>
            <a:off x="4943872" y="2780928"/>
            <a:ext cx="1152128" cy="1224136"/>
          </a:xfrm>
          <a:prstGeom prst="ellipse">
            <a:avLst/>
          </a:prstGeom>
        </p:spPr>
      </p:pic>
      <p:pic>
        <p:nvPicPr>
          <p:cNvPr id="9" name="Afbeelding 8" descr="Afbeelding met speelgoed&#10;&#10;Automatisch gegenereerde beschrijving">
            <a:extLst>
              <a:ext uri="{FF2B5EF4-FFF2-40B4-BE49-F238E27FC236}">
                <a16:creationId xmlns:a16="http://schemas.microsoft.com/office/drawing/2014/main" id="{648309A8-B8E9-4C4D-9361-C437BA627832}"/>
              </a:ext>
            </a:extLst>
          </p:cNvPr>
          <p:cNvPicPr>
            <a:picLocks noChangeAspect="1"/>
          </p:cNvPicPr>
          <p:nvPr/>
        </p:nvPicPr>
        <p:blipFill rotWithShape="1">
          <a:blip r:embed="rId2"/>
          <a:srcRect l="10070" t="31823" r="69585" b="37013"/>
          <a:stretch/>
        </p:blipFill>
        <p:spPr>
          <a:xfrm>
            <a:off x="2855640" y="2420888"/>
            <a:ext cx="1656184" cy="1728192"/>
          </a:xfrm>
          <a:prstGeom prst="ellipse">
            <a:avLst/>
          </a:prstGeom>
        </p:spPr>
      </p:pic>
      <p:pic>
        <p:nvPicPr>
          <p:cNvPr id="10" name="Afbeelding 9" descr="Afbeelding met speelgoed&#10;&#10;Automatisch gegenereerde beschrijving">
            <a:extLst>
              <a:ext uri="{FF2B5EF4-FFF2-40B4-BE49-F238E27FC236}">
                <a16:creationId xmlns:a16="http://schemas.microsoft.com/office/drawing/2014/main" id="{FA422E67-551B-4A72-8344-EDBB063EE318}"/>
              </a:ext>
            </a:extLst>
          </p:cNvPr>
          <p:cNvPicPr>
            <a:picLocks noChangeAspect="1"/>
          </p:cNvPicPr>
          <p:nvPr/>
        </p:nvPicPr>
        <p:blipFill rotWithShape="1">
          <a:blip r:embed="rId2"/>
          <a:srcRect l="69336" t="7151" r="14742" b="68178"/>
          <a:stretch/>
        </p:blipFill>
        <p:spPr>
          <a:xfrm>
            <a:off x="7680178" y="1052736"/>
            <a:ext cx="1296142" cy="1368152"/>
          </a:xfrm>
          <a:prstGeom prst="ellipse">
            <a:avLst/>
          </a:prstGeom>
        </p:spPr>
      </p:pic>
      <p:pic>
        <p:nvPicPr>
          <p:cNvPr id="11" name="Afbeelding 10" descr="Afbeelding met speelgoed&#10;&#10;Automatisch gegenereerde beschrijving">
            <a:extLst>
              <a:ext uri="{FF2B5EF4-FFF2-40B4-BE49-F238E27FC236}">
                <a16:creationId xmlns:a16="http://schemas.microsoft.com/office/drawing/2014/main" id="{63350C33-E9AC-4D1E-BE78-E420AE03F064}"/>
              </a:ext>
            </a:extLst>
          </p:cNvPr>
          <p:cNvPicPr>
            <a:picLocks noChangeAspect="1"/>
          </p:cNvPicPr>
          <p:nvPr/>
        </p:nvPicPr>
        <p:blipFill rotWithShape="1">
          <a:blip r:embed="rId2"/>
          <a:srcRect l="85258" t="43508" r="589" b="34418"/>
          <a:stretch/>
        </p:blipFill>
        <p:spPr>
          <a:xfrm>
            <a:off x="8976320" y="3068960"/>
            <a:ext cx="1152128" cy="1224136"/>
          </a:xfrm>
          <a:prstGeom prst="ellipse">
            <a:avLst/>
          </a:prstGeom>
        </p:spPr>
      </p:pic>
      <p:pic>
        <p:nvPicPr>
          <p:cNvPr id="12" name="Afbeelding 11" descr="Afbeelding met speelgoed&#10;&#10;Automatisch gegenereerde beschrijving">
            <a:extLst>
              <a:ext uri="{FF2B5EF4-FFF2-40B4-BE49-F238E27FC236}">
                <a16:creationId xmlns:a16="http://schemas.microsoft.com/office/drawing/2014/main" id="{86F0B102-B25C-4D54-B88E-8E2D8B1B68AA}"/>
              </a:ext>
            </a:extLst>
          </p:cNvPr>
          <p:cNvPicPr>
            <a:picLocks noChangeAspect="1"/>
          </p:cNvPicPr>
          <p:nvPr/>
        </p:nvPicPr>
        <p:blipFill rotWithShape="1">
          <a:blip r:embed="rId2"/>
          <a:srcRect l="51644" t="38314" r="31549" b="34416"/>
          <a:stretch/>
        </p:blipFill>
        <p:spPr>
          <a:xfrm>
            <a:off x="6240016" y="2780928"/>
            <a:ext cx="1368152" cy="1512168"/>
          </a:xfrm>
          <a:prstGeom prst="ellipse">
            <a:avLst/>
          </a:prstGeom>
        </p:spPr>
      </p:pic>
    </p:spTree>
    <p:extLst>
      <p:ext uri="{BB962C8B-B14F-4D97-AF65-F5344CB8AC3E}">
        <p14:creationId xmlns:p14="http://schemas.microsoft.com/office/powerpoint/2010/main" val="35182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peelgoed&#10;&#10;Automatisch gegenereerde beschrijving">
            <a:extLst>
              <a:ext uri="{FF2B5EF4-FFF2-40B4-BE49-F238E27FC236}">
                <a16:creationId xmlns:a16="http://schemas.microsoft.com/office/drawing/2014/main" id="{2D83E13F-17D6-4E57-A221-6C0378A03CE6}"/>
              </a:ext>
            </a:extLst>
          </p:cNvPr>
          <p:cNvPicPr>
            <a:picLocks noChangeAspect="1"/>
          </p:cNvPicPr>
          <p:nvPr/>
        </p:nvPicPr>
        <p:blipFill>
          <a:blip r:embed="rId2"/>
          <a:stretch>
            <a:fillRect/>
          </a:stretch>
        </p:blipFill>
        <p:spPr>
          <a:xfrm>
            <a:off x="2026194" y="656692"/>
            <a:ext cx="8139612" cy="5544616"/>
          </a:xfrm>
          <a:prstGeom prst="rect">
            <a:avLst/>
          </a:prstGeom>
        </p:spPr>
      </p:pic>
    </p:spTree>
    <p:extLst>
      <p:ext uri="{BB962C8B-B14F-4D97-AF65-F5344CB8AC3E}">
        <p14:creationId xmlns:p14="http://schemas.microsoft.com/office/powerpoint/2010/main" val="816530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speelgoed&#10;&#10;Automatisch gegenereerde beschrijving">
            <a:extLst>
              <a:ext uri="{FF2B5EF4-FFF2-40B4-BE49-F238E27FC236}">
                <a16:creationId xmlns:a16="http://schemas.microsoft.com/office/drawing/2014/main" id="{F4932F6B-F3E3-4CA7-ABBB-6CFC279C1988}"/>
              </a:ext>
            </a:extLst>
          </p:cNvPr>
          <p:cNvPicPr>
            <a:picLocks noChangeAspect="1"/>
          </p:cNvPicPr>
          <p:nvPr/>
        </p:nvPicPr>
        <p:blipFill rotWithShape="1">
          <a:blip r:embed="rId2"/>
          <a:srcRect l="14020" t="21873" r="73238" b="56697"/>
          <a:stretch/>
        </p:blipFill>
        <p:spPr>
          <a:xfrm>
            <a:off x="2639616" y="1916832"/>
            <a:ext cx="1224136" cy="1152128"/>
          </a:xfrm>
          <a:prstGeom prst="ellipse">
            <a:avLst/>
          </a:prstGeom>
        </p:spPr>
      </p:pic>
      <p:pic>
        <p:nvPicPr>
          <p:cNvPr id="3" name="Afbeelding 2" descr="Afbeelding met tekst, speelgoed&#10;&#10;Automatisch gegenereerde beschrijving">
            <a:extLst>
              <a:ext uri="{FF2B5EF4-FFF2-40B4-BE49-F238E27FC236}">
                <a16:creationId xmlns:a16="http://schemas.microsoft.com/office/drawing/2014/main" id="{EEA4E8A8-0919-448F-B8A7-9A6C5DCBF285}"/>
              </a:ext>
            </a:extLst>
          </p:cNvPr>
          <p:cNvPicPr>
            <a:picLocks noChangeAspect="1"/>
          </p:cNvPicPr>
          <p:nvPr/>
        </p:nvPicPr>
        <p:blipFill rotWithShape="1">
          <a:blip r:embed="rId2"/>
          <a:srcRect l="88223" t="24553" r="1445" b="56697"/>
          <a:stretch/>
        </p:blipFill>
        <p:spPr>
          <a:xfrm>
            <a:off x="9768409" y="2060848"/>
            <a:ext cx="992590" cy="1008112"/>
          </a:xfrm>
          <a:prstGeom prst="ellipse">
            <a:avLst/>
          </a:prstGeom>
        </p:spPr>
      </p:pic>
      <p:pic>
        <p:nvPicPr>
          <p:cNvPr id="4" name="Afbeelding 3" descr="Afbeelding met tekst, speelgoed&#10;&#10;Automatisch gegenereerde beschrijving">
            <a:extLst>
              <a:ext uri="{FF2B5EF4-FFF2-40B4-BE49-F238E27FC236}">
                <a16:creationId xmlns:a16="http://schemas.microsoft.com/office/drawing/2014/main" id="{55FFE014-32A6-48EB-A280-A8C3E9709313}"/>
              </a:ext>
            </a:extLst>
          </p:cNvPr>
          <p:cNvPicPr>
            <a:picLocks noChangeAspect="1"/>
          </p:cNvPicPr>
          <p:nvPr/>
        </p:nvPicPr>
        <p:blipFill rotWithShape="1">
          <a:blip r:embed="rId2"/>
          <a:srcRect l="63139" t="39285" r="30116" b="48661"/>
          <a:stretch/>
        </p:blipFill>
        <p:spPr>
          <a:xfrm>
            <a:off x="7392144" y="2852936"/>
            <a:ext cx="648072" cy="648072"/>
          </a:xfrm>
          <a:prstGeom prst="ellipse">
            <a:avLst/>
          </a:prstGeom>
        </p:spPr>
      </p:pic>
      <p:pic>
        <p:nvPicPr>
          <p:cNvPr id="5" name="Afbeelding 4" descr="Afbeelding met tekst, speelgoed&#10;&#10;Automatisch gegenereerde beschrijving">
            <a:extLst>
              <a:ext uri="{FF2B5EF4-FFF2-40B4-BE49-F238E27FC236}">
                <a16:creationId xmlns:a16="http://schemas.microsoft.com/office/drawing/2014/main" id="{7C12357C-5F60-4B1A-B3AE-23734B930757}"/>
              </a:ext>
            </a:extLst>
          </p:cNvPr>
          <p:cNvPicPr>
            <a:picLocks noChangeAspect="1"/>
          </p:cNvPicPr>
          <p:nvPr/>
        </p:nvPicPr>
        <p:blipFill rotWithShape="1">
          <a:blip r:embed="rId2"/>
          <a:srcRect l="47400" t="51339" r="42857" b="29164"/>
          <a:stretch/>
        </p:blipFill>
        <p:spPr>
          <a:xfrm>
            <a:off x="5879976" y="3532908"/>
            <a:ext cx="936104" cy="1048219"/>
          </a:xfrm>
          <a:prstGeom prst="ellipse">
            <a:avLst/>
          </a:prstGeom>
        </p:spPr>
      </p:pic>
      <p:pic>
        <p:nvPicPr>
          <p:cNvPr id="7" name="Afbeelding 6" descr="Afbeelding met tekst, speelgoed&#10;&#10;Automatisch gegenereerde beschrijving">
            <a:extLst>
              <a:ext uri="{FF2B5EF4-FFF2-40B4-BE49-F238E27FC236}">
                <a16:creationId xmlns:a16="http://schemas.microsoft.com/office/drawing/2014/main" id="{5954D248-8B53-4CFE-BB92-3AE99D3985EC}"/>
              </a:ext>
            </a:extLst>
          </p:cNvPr>
          <p:cNvPicPr>
            <a:picLocks noChangeAspect="1"/>
          </p:cNvPicPr>
          <p:nvPr/>
        </p:nvPicPr>
        <p:blipFill rotWithShape="1">
          <a:blip r:embed="rId2"/>
          <a:srcRect l="36161" t="23959" r="53508" b="57291"/>
          <a:stretch/>
        </p:blipFill>
        <p:spPr>
          <a:xfrm>
            <a:off x="4799857" y="2060849"/>
            <a:ext cx="992591" cy="1008112"/>
          </a:xfrm>
          <a:prstGeom prst="ellipse">
            <a:avLst/>
          </a:prstGeom>
        </p:spPr>
      </p:pic>
      <p:pic>
        <p:nvPicPr>
          <p:cNvPr id="8" name="Afbeelding 7" descr="Afbeelding met tekst, speelgoed&#10;&#10;Automatisch gegenereerde beschrijving">
            <a:extLst>
              <a:ext uri="{FF2B5EF4-FFF2-40B4-BE49-F238E27FC236}">
                <a16:creationId xmlns:a16="http://schemas.microsoft.com/office/drawing/2014/main" id="{AC89932B-8851-4703-8842-B8D651DA3B94}"/>
              </a:ext>
            </a:extLst>
          </p:cNvPr>
          <p:cNvPicPr>
            <a:picLocks noChangeAspect="1"/>
          </p:cNvPicPr>
          <p:nvPr/>
        </p:nvPicPr>
        <p:blipFill rotWithShape="1">
          <a:blip r:embed="rId2"/>
          <a:srcRect l="66140" t="2531" r="21119" b="74701"/>
          <a:stretch/>
        </p:blipFill>
        <p:spPr>
          <a:xfrm>
            <a:off x="7680174" y="908720"/>
            <a:ext cx="1224137" cy="1224136"/>
          </a:xfrm>
          <a:prstGeom prst="ellipse">
            <a:avLst/>
          </a:prstGeom>
        </p:spPr>
      </p:pic>
      <p:pic>
        <p:nvPicPr>
          <p:cNvPr id="9" name="Afbeelding 8" descr="Afbeelding met tekst, speelgoed&#10;&#10;Automatisch gegenereerde beschrijving">
            <a:extLst>
              <a:ext uri="{FF2B5EF4-FFF2-40B4-BE49-F238E27FC236}">
                <a16:creationId xmlns:a16="http://schemas.microsoft.com/office/drawing/2014/main" id="{7A23ECA7-2D11-4974-A3CF-62E9109D54D4}"/>
              </a:ext>
            </a:extLst>
          </p:cNvPr>
          <p:cNvPicPr>
            <a:picLocks noChangeAspect="1"/>
          </p:cNvPicPr>
          <p:nvPr/>
        </p:nvPicPr>
        <p:blipFill rotWithShape="1">
          <a:blip r:embed="rId2"/>
          <a:srcRect l="26419" t="45200" r="60840" b="33371"/>
          <a:stretch/>
        </p:blipFill>
        <p:spPr>
          <a:xfrm>
            <a:off x="3863753" y="3212976"/>
            <a:ext cx="1224136" cy="1152128"/>
          </a:xfrm>
          <a:prstGeom prst="ellipse">
            <a:avLst/>
          </a:prstGeom>
        </p:spPr>
      </p:pic>
      <p:pic>
        <p:nvPicPr>
          <p:cNvPr id="10" name="Afbeelding 9" descr="Afbeelding met tekst, speelgoed&#10;&#10;Automatisch gegenereerde beschrijving">
            <a:extLst>
              <a:ext uri="{FF2B5EF4-FFF2-40B4-BE49-F238E27FC236}">
                <a16:creationId xmlns:a16="http://schemas.microsoft.com/office/drawing/2014/main" id="{9C532582-9847-4167-BE42-16B5D538C04A}"/>
              </a:ext>
            </a:extLst>
          </p:cNvPr>
          <p:cNvPicPr>
            <a:picLocks noChangeAspect="1"/>
          </p:cNvPicPr>
          <p:nvPr/>
        </p:nvPicPr>
        <p:blipFill rotWithShape="1">
          <a:blip r:embed="rId2"/>
          <a:srcRect l="69889" t="45074" r="15122" b="26800"/>
          <a:stretch/>
        </p:blipFill>
        <p:spPr>
          <a:xfrm>
            <a:off x="8040217" y="3212976"/>
            <a:ext cx="1440159" cy="1512169"/>
          </a:xfrm>
          <a:prstGeom prst="ellipse">
            <a:avLst/>
          </a:prstGeom>
        </p:spPr>
      </p:pic>
      <p:pic>
        <p:nvPicPr>
          <p:cNvPr id="11" name="Afbeelding 10" descr="Afbeelding met tekst, speelgoed&#10;&#10;Automatisch gegenereerde beschrijving">
            <a:extLst>
              <a:ext uri="{FF2B5EF4-FFF2-40B4-BE49-F238E27FC236}">
                <a16:creationId xmlns:a16="http://schemas.microsoft.com/office/drawing/2014/main" id="{28F353AA-D83E-453B-A9E5-A31701EE025A}"/>
              </a:ext>
            </a:extLst>
          </p:cNvPr>
          <p:cNvPicPr>
            <a:picLocks noChangeAspect="1"/>
          </p:cNvPicPr>
          <p:nvPr/>
        </p:nvPicPr>
        <p:blipFill rotWithShape="1">
          <a:blip r:embed="rId2"/>
          <a:srcRect l="63142" t="73326" r="28614" b="10603"/>
          <a:stretch/>
        </p:blipFill>
        <p:spPr>
          <a:xfrm>
            <a:off x="7392143" y="4725145"/>
            <a:ext cx="792091" cy="864096"/>
          </a:xfrm>
          <a:prstGeom prst="ellipse">
            <a:avLst/>
          </a:prstGeom>
        </p:spPr>
      </p:pic>
      <p:pic>
        <p:nvPicPr>
          <p:cNvPr id="12" name="Afbeelding 11" descr="Afbeelding met tekst, speelgoed&#10;&#10;Automatisch gegenereerde beschrijving">
            <a:extLst>
              <a:ext uri="{FF2B5EF4-FFF2-40B4-BE49-F238E27FC236}">
                <a16:creationId xmlns:a16="http://schemas.microsoft.com/office/drawing/2014/main" id="{B0DBDA86-A6D6-44D3-B3AE-B5A17C8161A3}"/>
              </a:ext>
            </a:extLst>
          </p:cNvPr>
          <p:cNvPicPr>
            <a:picLocks noChangeAspect="1"/>
          </p:cNvPicPr>
          <p:nvPr/>
        </p:nvPicPr>
        <p:blipFill rotWithShape="1">
          <a:blip r:embed="rId2"/>
          <a:srcRect l="9683" t="45201" r="75329" b="26674"/>
          <a:stretch/>
        </p:blipFill>
        <p:spPr>
          <a:xfrm>
            <a:off x="2279577" y="3235602"/>
            <a:ext cx="1440160" cy="1512169"/>
          </a:xfrm>
          <a:prstGeom prst="ellipse">
            <a:avLst/>
          </a:prstGeom>
        </p:spPr>
      </p:pic>
    </p:spTree>
    <p:extLst>
      <p:ext uri="{BB962C8B-B14F-4D97-AF65-F5344CB8AC3E}">
        <p14:creationId xmlns:p14="http://schemas.microsoft.com/office/powerpoint/2010/main" val="217708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speelgoed&#10;&#10;Automatisch gegenereerde beschrijving">
            <a:extLst>
              <a:ext uri="{FF2B5EF4-FFF2-40B4-BE49-F238E27FC236}">
                <a16:creationId xmlns:a16="http://schemas.microsoft.com/office/drawing/2014/main" id="{F4932F6B-F3E3-4CA7-ABBB-6CFC279C1988}"/>
              </a:ext>
            </a:extLst>
          </p:cNvPr>
          <p:cNvPicPr>
            <a:picLocks noChangeAspect="1"/>
          </p:cNvPicPr>
          <p:nvPr/>
        </p:nvPicPr>
        <p:blipFill>
          <a:blip r:embed="rId2"/>
          <a:stretch>
            <a:fillRect/>
          </a:stretch>
        </p:blipFill>
        <p:spPr>
          <a:xfrm>
            <a:off x="1292958" y="740929"/>
            <a:ext cx="9606084" cy="5376142"/>
          </a:xfrm>
          <a:prstGeom prst="rect">
            <a:avLst/>
          </a:prstGeom>
        </p:spPr>
      </p:pic>
    </p:spTree>
    <p:extLst>
      <p:ext uri="{BB962C8B-B14F-4D97-AF65-F5344CB8AC3E}">
        <p14:creationId xmlns:p14="http://schemas.microsoft.com/office/powerpoint/2010/main" val="2089168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1">
            <a:extLst>
              <a:ext uri="{FF2B5EF4-FFF2-40B4-BE49-F238E27FC236}">
                <a16:creationId xmlns:a16="http://schemas.microsoft.com/office/drawing/2014/main" id="{93806F37-8967-4F62-9E92-3BB40F03B468}"/>
              </a:ext>
            </a:extLst>
          </p:cNvPr>
          <p:cNvGraphicFramePr>
            <a:graphicFrameLocks noGrp="1"/>
          </p:cNvGraphicFramePr>
          <p:nvPr>
            <p:ph sz="quarter" idx="13"/>
            <p:extLst>
              <p:ext uri="{D42A27DB-BD31-4B8C-83A1-F6EECF244321}">
                <p14:modId xmlns:p14="http://schemas.microsoft.com/office/powerpoint/2010/main" val="2416716680"/>
              </p:ext>
            </p:extLst>
          </p:nvPr>
        </p:nvGraphicFramePr>
        <p:xfrm>
          <a:off x="1811524" y="1060244"/>
          <a:ext cx="8568952" cy="4737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9552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72ACF-7EF7-4904-A3CE-42304B71F8EA}"/>
              </a:ext>
            </a:extLst>
          </p:cNvPr>
          <p:cNvSpPr>
            <a:spLocks noGrp="1"/>
          </p:cNvSpPr>
          <p:nvPr>
            <p:ph sz="quarter" idx="13"/>
          </p:nvPr>
        </p:nvSpPr>
        <p:spPr>
          <a:xfrm>
            <a:off x="1245017" y="1128743"/>
            <a:ext cx="9896475" cy="4600513"/>
          </a:xfrm>
        </p:spPr>
        <p:txBody>
          <a:bodyPr>
            <a:normAutofit/>
          </a:bodyPr>
          <a:lstStyle/>
          <a:p>
            <a:r>
              <a:rPr lang="nl-BE" dirty="0"/>
              <a:t>Wat kan hierdoor moeilijk gaan?</a:t>
            </a:r>
          </a:p>
          <a:p>
            <a:pPr lvl="1"/>
            <a:r>
              <a:rPr lang="nl-NL" dirty="0"/>
              <a:t>Moeilijker het geheel zien of begrijpen.</a:t>
            </a:r>
          </a:p>
          <a:p>
            <a:pPr lvl="1"/>
            <a:r>
              <a:rPr lang="nl-NL" dirty="0"/>
              <a:t>Afgeleid worden door alle details.</a:t>
            </a:r>
          </a:p>
          <a:p>
            <a:pPr lvl="1"/>
            <a:r>
              <a:rPr lang="nl-BE" sz="2400" dirty="0"/>
              <a:t>Vasthangen aan bepaalde details.</a:t>
            </a:r>
          </a:p>
          <a:p>
            <a:pPr lvl="1"/>
            <a:r>
              <a:rPr lang="nl-BE" sz="2400" dirty="0"/>
              <a:t>Meer tijd nodig om na te denken</a:t>
            </a:r>
            <a:r>
              <a:rPr lang="nl-BE" sz="1800" dirty="0">
                <a:effectLst/>
                <a:latin typeface="Century Gothic" panose="020B0502020202020204" pitchFamily="34" charset="0"/>
                <a:ea typeface="Century Gothic" panose="020B0502020202020204" pitchFamily="34" charset="0"/>
                <a:cs typeface="Times New Roman" panose="02020603050405020304" pitchFamily="18" charset="0"/>
              </a:rPr>
              <a:t>.</a:t>
            </a:r>
          </a:p>
          <a:p>
            <a:pPr lvl="1"/>
            <a:r>
              <a:rPr lang="nl-NL" dirty="0"/>
              <a:t>…</a:t>
            </a:r>
          </a:p>
          <a:p>
            <a:pPr lvl="1"/>
            <a:endParaRPr lang="nl-BE" dirty="0"/>
          </a:p>
          <a:p>
            <a:r>
              <a:rPr lang="nl-BE" dirty="0"/>
              <a:t>Wat kan hierdoor net goed gaan?</a:t>
            </a:r>
          </a:p>
          <a:p>
            <a:pPr lvl="1"/>
            <a:r>
              <a:rPr lang="nl-BE" dirty="0"/>
              <a:t>Het zien, opmerken en onthouden van details.</a:t>
            </a:r>
          </a:p>
          <a:p>
            <a:pPr lvl="1"/>
            <a:r>
              <a:rPr lang="nl-BE" dirty="0"/>
              <a:t>Nauwkeurig en gedetailleerd werken.</a:t>
            </a:r>
          </a:p>
          <a:p>
            <a:pPr lvl="1"/>
            <a:r>
              <a:rPr lang="nl-NL" dirty="0"/>
              <a:t>…</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90286" y="2711099"/>
            <a:ext cx="2356697" cy="302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862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E07FCBE-995D-41E3-9D8A-9CCB192F809C}"/>
              </a:ext>
            </a:extLst>
          </p:cNvPr>
          <p:cNvSpPr>
            <a:spLocks noGrp="1"/>
          </p:cNvSpPr>
          <p:nvPr>
            <p:ph sz="quarter" idx="13"/>
          </p:nvPr>
        </p:nvSpPr>
        <p:spPr>
          <a:xfrm>
            <a:off x="1376362" y="1357343"/>
            <a:ext cx="9439275" cy="4143313"/>
          </a:xfrm>
        </p:spPr>
        <p:txBody>
          <a:bodyPr>
            <a:normAutofit/>
          </a:bodyPr>
          <a:lstStyle/>
          <a:p>
            <a:pPr lvl="0"/>
            <a:r>
              <a:rPr lang="nl-BE" dirty="0"/>
              <a:t>Tips:</a:t>
            </a:r>
          </a:p>
          <a:p>
            <a:pPr lvl="1"/>
            <a:r>
              <a:rPr lang="nl-BE" dirty="0"/>
              <a:t>Spreek op een rustig tempo.</a:t>
            </a:r>
          </a:p>
          <a:p>
            <a:pPr lvl="1"/>
            <a:r>
              <a:rPr lang="nl-NL" dirty="0"/>
              <a:t>Geef voldoende tijd om te antwoorden. </a:t>
            </a:r>
          </a:p>
          <a:p>
            <a:pPr lvl="1"/>
            <a:r>
              <a:rPr lang="nl-NL" dirty="0"/>
              <a:t>Toon begrip als hij of zij afgeleid is en herhaal nog eens wat je wil zeggen.</a:t>
            </a:r>
          </a:p>
          <a:p>
            <a:pPr marL="0" lvl="0" indent="0">
              <a:buNone/>
            </a:pPr>
            <a:br>
              <a:rPr lang="nl-BE" dirty="0"/>
            </a:br>
            <a:endParaRPr lang="nl-BE" dirty="0"/>
          </a:p>
          <a:p>
            <a:pPr lvl="1"/>
            <a:endParaRPr lang="nl-BE" dirty="0"/>
          </a:p>
        </p:txBody>
      </p:sp>
    </p:spTree>
    <p:extLst>
      <p:ext uri="{BB962C8B-B14F-4D97-AF65-F5344CB8AC3E}">
        <p14:creationId xmlns:p14="http://schemas.microsoft.com/office/powerpoint/2010/main" val="3917768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cap="small" dirty="0"/>
              <a:t>Nabespreking</a:t>
            </a:r>
          </a:p>
        </p:txBody>
      </p:sp>
    </p:spTree>
    <p:extLst>
      <p:ext uri="{BB962C8B-B14F-4D97-AF65-F5344CB8AC3E}">
        <p14:creationId xmlns:p14="http://schemas.microsoft.com/office/powerpoint/2010/main" val="254948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11383-1AAB-4745-B4FC-8677D8137D7B}"/>
              </a:ext>
            </a:extLst>
          </p:cNvPr>
          <p:cNvSpPr>
            <a:spLocks noGrp="1"/>
          </p:cNvSpPr>
          <p:nvPr>
            <p:ph type="ctrTitle"/>
          </p:nvPr>
        </p:nvSpPr>
        <p:spPr>
          <a:xfrm>
            <a:off x="3782291" y="2235167"/>
            <a:ext cx="4599709" cy="2387600"/>
          </a:xfrm>
        </p:spPr>
        <p:txBody>
          <a:bodyPr anchor="ctr">
            <a:normAutofit/>
          </a:bodyPr>
          <a:lstStyle/>
          <a:p>
            <a:r>
              <a:rPr lang="nl-BE" sz="5100" dirty="0"/>
              <a:t>INLEEFSESSIE</a:t>
            </a:r>
          </a:p>
        </p:txBody>
      </p:sp>
      <p:sp>
        <p:nvSpPr>
          <p:cNvPr id="3" name="Ondertitel 2">
            <a:extLst>
              <a:ext uri="{FF2B5EF4-FFF2-40B4-BE49-F238E27FC236}">
                <a16:creationId xmlns:a16="http://schemas.microsoft.com/office/drawing/2014/main" id="{007E2D73-7AF1-4C2A-91F2-0190561415F3}"/>
              </a:ext>
            </a:extLst>
          </p:cNvPr>
          <p:cNvSpPr>
            <a:spLocks noGrp="1"/>
          </p:cNvSpPr>
          <p:nvPr>
            <p:ph type="subTitle" idx="1"/>
          </p:nvPr>
        </p:nvSpPr>
        <p:spPr>
          <a:xfrm>
            <a:off x="3782291" y="4293096"/>
            <a:ext cx="4599709" cy="1655762"/>
          </a:xfrm>
        </p:spPr>
        <p:txBody>
          <a:bodyPr anchor="t">
            <a:normAutofit/>
          </a:bodyPr>
          <a:lstStyle/>
          <a:p>
            <a:r>
              <a:rPr lang="nl-BE" sz="3200" cap="small" dirty="0"/>
              <a:t>Autisme aan de binnenkant</a:t>
            </a:r>
          </a:p>
          <a:p>
            <a:endParaRPr lang="nl-BE" dirty="0"/>
          </a:p>
        </p:txBody>
      </p:sp>
    </p:spTree>
    <p:extLst>
      <p:ext uri="{BB962C8B-B14F-4D97-AF65-F5344CB8AC3E}">
        <p14:creationId xmlns:p14="http://schemas.microsoft.com/office/powerpoint/2010/main" val="160983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!!!MOKLEW</a:t>
            </a:r>
          </a:p>
        </p:txBody>
      </p:sp>
      <p:sp>
        <p:nvSpPr>
          <p:cNvPr id="3" name="Ondertitel 2"/>
          <p:cNvSpPr>
            <a:spLocks noGrp="1"/>
          </p:cNvSpPr>
          <p:nvPr>
            <p:ph type="subTitle" idx="1"/>
          </p:nvPr>
        </p:nvSpPr>
        <p:spPr>
          <a:xfrm>
            <a:off x="3782291" y="4365104"/>
            <a:ext cx="4599709" cy="1655762"/>
          </a:xfrm>
        </p:spPr>
        <p:txBody>
          <a:bodyPr/>
          <a:lstStyle/>
          <a:p>
            <a:r>
              <a:rPr lang="nl-NL" cap="small" dirty="0"/>
              <a:t>Opdracht rond </a:t>
            </a:r>
          </a:p>
          <a:p>
            <a:r>
              <a:rPr lang="nl-NL" cap="small" dirty="0"/>
              <a:t>prikkels en chaos</a:t>
            </a:r>
          </a:p>
        </p:txBody>
      </p:sp>
    </p:spTree>
    <p:extLst>
      <p:ext uri="{BB962C8B-B14F-4D97-AF65-F5344CB8AC3E}">
        <p14:creationId xmlns:p14="http://schemas.microsoft.com/office/powerpoint/2010/main" val="2004767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 Is It Like To Have Sensory Overload Without Explanation Autism Spectrum Disorder">
            <a:hlinkClick r:id="" action="ppaction://media"/>
            <a:extLst>
              <a:ext uri="{FF2B5EF4-FFF2-40B4-BE49-F238E27FC236}">
                <a16:creationId xmlns:a16="http://schemas.microsoft.com/office/drawing/2014/main" id="{9C6C670B-7F1B-4796-A17A-B6D33EAFEEC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67487" y="825461"/>
            <a:ext cx="9257026" cy="5207078"/>
          </a:xfrm>
        </p:spPr>
      </p:pic>
    </p:spTree>
    <p:extLst>
      <p:ext uri="{BB962C8B-B14F-4D97-AF65-F5344CB8AC3E}">
        <p14:creationId xmlns:p14="http://schemas.microsoft.com/office/powerpoint/2010/main" val="196644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1">
            <a:extLst>
              <a:ext uri="{FF2B5EF4-FFF2-40B4-BE49-F238E27FC236}">
                <a16:creationId xmlns:a16="http://schemas.microsoft.com/office/drawing/2014/main" id="{FCB5360C-0A9F-44B7-93E8-3A20BA2637C6}"/>
              </a:ext>
            </a:extLst>
          </p:cNvPr>
          <p:cNvGraphicFramePr>
            <a:graphicFrameLocks noGrp="1"/>
          </p:cNvGraphicFramePr>
          <p:nvPr>
            <p:ph sz="quarter" idx="13"/>
            <p:extLst>
              <p:ext uri="{D42A27DB-BD31-4B8C-83A1-F6EECF244321}">
                <p14:modId xmlns:p14="http://schemas.microsoft.com/office/powerpoint/2010/main" val="1888045256"/>
              </p:ext>
            </p:extLst>
          </p:nvPr>
        </p:nvGraphicFramePr>
        <p:xfrm>
          <a:off x="2181721" y="1052735"/>
          <a:ext cx="7828558" cy="4752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691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D0B082-E14D-49B0-9E50-E68A2D1D9010}"/>
              </a:ext>
            </a:extLst>
          </p:cNvPr>
          <p:cNvSpPr>
            <a:spLocks noGrp="1"/>
          </p:cNvSpPr>
          <p:nvPr>
            <p:ph sz="quarter" idx="13"/>
          </p:nvPr>
        </p:nvSpPr>
        <p:spPr>
          <a:xfrm>
            <a:off x="1147762" y="1128743"/>
            <a:ext cx="9896475" cy="4600513"/>
          </a:xfrm>
        </p:spPr>
        <p:txBody>
          <a:bodyPr vert="horz" lIns="91440" tIns="45720" rIns="91440" bIns="45720" rtlCol="0" anchor="t">
            <a:normAutofit/>
          </a:bodyPr>
          <a:lstStyle/>
          <a:p>
            <a:r>
              <a:rPr lang="nl-BE" dirty="0"/>
              <a:t>Veel kinderen met autisme zijn extra gevoelig voor bepaalde prikkels (horen, zien, voelen, ruiken, proeven, ...)</a:t>
            </a:r>
          </a:p>
          <a:p>
            <a:r>
              <a:rPr lang="nl-BE" dirty="0"/>
              <a:t>Kinderen met autisme houden van duidelijkheid en voorspelbaarheid (vaste dagplanning) </a:t>
            </a:r>
          </a:p>
          <a:p>
            <a:r>
              <a:rPr lang="nl-BE" dirty="0"/>
              <a:t>Hierdoor vinden ze het aangenaam om zaken altijd op eenzelfde manier te doen (routines)</a:t>
            </a:r>
          </a:p>
          <a:p>
            <a:r>
              <a:rPr lang="nl-BE" dirty="0"/>
              <a:t>Vaak houden kinderen met autisme niet van verrassingen</a:t>
            </a:r>
          </a:p>
          <a:p>
            <a:endParaRPr lang="en-US" dirty="0"/>
          </a:p>
        </p:txBody>
      </p:sp>
    </p:spTree>
    <p:extLst>
      <p:ext uri="{BB962C8B-B14F-4D97-AF65-F5344CB8AC3E}">
        <p14:creationId xmlns:p14="http://schemas.microsoft.com/office/powerpoint/2010/main" val="1691049265"/>
      </p:ext>
    </p:extLst>
  </p:cSld>
  <p:clrMapOvr>
    <a:masterClrMapping/>
  </p:clrMapOvr>
</p:sld>
</file>

<file path=ppt/theme/theme1.xml><?xml version="1.0" encoding="utf-8"?>
<a:theme xmlns:a="http://schemas.openxmlformats.org/drawingml/2006/main" name="theme powerpoint Liga Autisme Vlaanderen 2020 (6)">
  <a:themeElements>
    <a:clrScheme name="LAV2018">
      <a:dk1>
        <a:srgbClr val="000000"/>
      </a:dk1>
      <a:lt1>
        <a:srgbClr val="FFFFFF"/>
      </a:lt1>
      <a:dk2>
        <a:srgbClr val="44546A"/>
      </a:dk2>
      <a:lt2>
        <a:srgbClr val="E7E6E6"/>
      </a:lt2>
      <a:accent1>
        <a:srgbClr val="F1E133"/>
      </a:accent1>
      <a:accent2>
        <a:srgbClr val="F07E45"/>
      </a:accent2>
      <a:accent3>
        <a:srgbClr val="E73049"/>
      </a:accent3>
      <a:accent4>
        <a:srgbClr val="469CD6"/>
      </a:accent4>
      <a:accent5>
        <a:srgbClr val="98C33E"/>
      </a:accent5>
      <a:accent6>
        <a:srgbClr val="E5EBE3"/>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aAutismeVlaanderen2020" id="{489095A9-F07C-C84C-BE15-D02DFCCAFFB2}" vid="{4582E4B7-9239-C74F-95CD-0FCCC07629F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4196</Words>
  <Application>Microsoft Office PowerPoint</Application>
  <PresentationFormat>Breedbeeld</PresentationFormat>
  <Paragraphs>356</Paragraphs>
  <Slides>49</Slides>
  <Notes>45</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49</vt:i4>
      </vt:variant>
    </vt:vector>
  </HeadingPairs>
  <TitlesOfParts>
    <vt:vector size="55" baseType="lpstr">
      <vt:lpstr>Arial</vt:lpstr>
      <vt:lpstr>Calibri</vt:lpstr>
      <vt:lpstr>Century Gothic</vt:lpstr>
      <vt:lpstr>Gill Sans MT</vt:lpstr>
      <vt:lpstr>Myanmar Text</vt:lpstr>
      <vt:lpstr>theme powerpoint Liga Autisme Vlaanderen 2020 (6)</vt:lpstr>
      <vt:lpstr>Radio Felix + Inleefpakket Autisme </vt:lpstr>
      <vt:lpstr>Radio Felix</vt:lpstr>
      <vt:lpstr>Radio Felix</vt:lpstr>
      <vt:lpstr>Radio Felix</vt:lpstr>
      <vt:lpstr>INLEEFSESSIE</vt:lpstr>
      <vt:lpstr>!!!MOKLEW</vt:lpstr>
      <vt:lpstr>PowerPoint-presentatie</vt:lpstr>
      <vt:lpstr>PowerPoint-presentatie</vt:lpstr>
      <vt:lpstr>PowerPoint-presentatie</vt:lpstr>
      <vt:lpstr>PowerPoint-presentatie</vt:lpstr>
      <vt:lpstr>PowerPoint-presentatie</vt:lpstr>
      <vt:lpstr>U(nie)NO</vt:lpstr>
      <vt:lpstr>PowerPoint-presentatie</vt:lpstr>
      <vt:lpstr>PowerPoint-presentatie</vt:lpstr>
      <vt:lpstr>PowerPoint-presentatie</vt:lpstr>
      <vt:lpstr>PowerPoint-presentatie</vt:lpstr>
      <vt:lpstr>Ik ben toch duidelijk, niet?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Ik zie, ik zie wat jij niet ziet...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Nabespreking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LESPAKKET AUTISME  RADIO FELIX + INLEEFPAKKET</dc:title>
  <dc:creator>Jo</dc:creator>
  <cp:lastModifiedBy>Jo Renty</cp:lastModifiedBy>
  <cp:revision>38</cp:revision>
  <dcterms:created xsi:type="dcterms:W3CDTF">2020-10-29T15:39:08Z</dcterms:created>
  <dcterms:modified xsi:type="dcterms:W3CDTF">2021-10-06T08:53:07Z</dcterms:modified>
</cp:coreProperties>
</file>